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9"/>
  </p:notesMasterIdLst>
  <p:sldIdLst>
    <p:sldId id="256" r:id="rId3"/>
    <p:sldId id="259" r:id="rId4"/>
    <p:sldId id="258" r:id="rId5"/>
    <p:sldId id="279" r:id="rId6"/>
    <p:sldId id="257" r:id="rId7"/>
    <p:sldId id="263" r:id="rId8"/>
    <p:sldId id="280" r:id="rId9"/>
    <p:sldId id="264" r:id="rId10"/>
    <p:sldId id="266" r:id="rId11"/>
    <p:sldId id="262" r:id="rId12"/>
    <p:sldId id="261" r:id="rId13"/>
    <p:sldId id="274" r:id="rId14"/>
    <p:sldId id="281" r:id="rId15"/>
    <p:sldId id="275" r:id="rId16"/>
    <p:sldId id="282" r:id="rId17"/>
    <p:sldId id="276" r:id="rId18"/>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126A3-343E-53FD-F98C-7C87D59B0959}" v="1670" dt="2024-05-12T15:07:18.187"/>
    <p1510:client id="{899A413B-D4E6-6ACD-9E7A-EF65744CFE70}" v="17" dt="2024-05-14T09:41:22.458"/>
    <p1510:client id="{93324B90-6C1D-F5F2-D800-4593A0AC051F}" v="3580" dt="2024-05-13T11:05:41.175"/>
    <p1510:client id="{9C26C6C2-839F-61C6-DF4E-2B31C64319E3}" v="107" dt="2024-05-13T11:45:39.787"/>
    <p1510:client id="{AF8853F3-DDAB-D8A2-0F3D-254E388734F9}" v="732" dt="2024-05-13T05:01:32.621"/>
    <p1510:client id="{FDA896DE-7126-C7F2-74E9-01F1E021924A}" v="1946" dt="2024-05-12T20:12:34.49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uerrero Gomez" userId="S::dguerrerro@univ-paris1.fr::93729ed0-a7e6-4673-90de-50913b93609b" providerId="AD" clId="Web-{9C26C6C2-839F-61C6-DF4E-2B31C64319E3}"/>
    <pc:docChg chg="modSld">
      <pc:chgData name="David Guerrero Gomez" userId="S::dguerrerro@univ-paris1.fr::93729ed0-a7e6-4673-90de-50913b93609b" providerId="AD" clId="Web-{9C26C6C2-839F-61C6-DF4E-2B31C64319E3}" dt="2024-05-13T11:45:39.787" v="53"/>
      <pc:docMkLst>
        <pc:docMk/>
      </pc:docMkLst>
      <pc:sldChg chg="modSp">
        <pc:chgData name="David Guerrero Gomez" userId="S::dguerrerro@univ-paris1.fr::93729ed0-a7e6-4673-90de-50913b93609b" providerId="AD" clId="Web-{9C26C6C2-839F-61C6-DF4E-2B31C64319E3}" dt="2024-05-13T11:45:39.787" v="53"/>
        <pc:sldMkLst>
          <pc:docMk/>
          <pc:sldMk cId="0" sldId="275"/>
        </pc:sldMkLst>
        <pc:spChg chg="mod">
          <ac:chgData name="David Guerrero Gomez" userId="S::dguerrerro@univ-paris1.fr::93729ed0-a7e6-4673-90de-50913b93609b" providerId="AD" clId="Web-{9C26C6C2-839F-61C6-DF4E-2B31C64319E3}" dt="2024-05-13T11:45:39.787" v="53"/>
          <ac:spMkLst>
            <pc:docMk/>
            <pc:sldMk cId="0" sldId="275"/>
            <ac:spMk id="285" creationId="{00000000-0000-0000-0000-000000000000}"/>
          </ac:spMkLst>
        </pc:spChg>
      </pc:sldChg>
    </pc:docChg>
  </pc:docChgLst>
  <pc:docChgLst>
    <pc:chgData name="David Guerrero" userId="S::dguerrerro@univ-paris1.fr::93729ed0-a7e6-4673-90de-50913b93609b" providerId="AD" clId="Web-{351126A3-343E-53FD-F98C-7C87D59B0959}"/>
    <pc:docChg chg="mod modSld sldOrd">
      <pc:chgData name="David Guerrero" userId="S::dguerrerro@univ-paris1.fr::93729ed0-a7e6-4673-90de-50913b93609b" providerId="AD" clId="Web-{351126A3-343E-53FD-F98C-7C87D59B0959}" dt="2024-05-12T15:07:18.187" v="1857"/>
      <pc:docMkLst>
        <pc:docMk/>
      </pc:docMkLst>
      <pc:sldChg chg="modSp modNotes">
        <pc:chgData name="David Guerrero" userId="S::dguerrerro@univ-paris1.fr::93729ed0-a7e6-4673-90de-50913b93609b" providerId="AD" clId="Web-{351126A3-343E-53FD-F98C-7C87D59B0959}" dt="2024-05-12T14:11:07.786" v="649" actId="1076"/>
        <pc:sldMkLst>
          <pc:docMk/>
          <pc:sldMk cId="0" sldId="256"/>
        </pc:sldMkLst>
        <pc:spChg chg="mod">
          <ac:chgData name="David Guerrero" userId="S::dguerrerro@univ-paris1.fr::93729ed0-a7e6-4673-90de-50913b93609b" providerId="AD" clId="Web-{351126A3-343E-53FD-F98C-7C87D59B0959}" dt="2024-05-12T13:44:34.605" v="59" actId="20577"/>
          <ac:spMkLst>
            <pc:docMk/>
            <pc:sldMk cId="0" sldId="256"/>
            <ac:spMk id="86" creationId="{00000000-0000-0000-0000-000000000000}"/>
          </ac:spMkLst>
        </pc:spChg>
        <pc:picChg chg="mod">
          <ac:chgData name="David Guerrero" userId="S::dguerrerro@univ-paris1.fr::93729ed0-a7e6-4673-90de-50913b93609b" providerId="AD" clId="Web-{351126A3-343E-53FD-F98C-7C87D59B0959}" dt="2024-05-12T14:11:07.786" v="649" actId="1076"/>
          <ac:picMkLst>
            <pc:docMk/>
            <pc:sldMk cId="0" sldId="256"/>
            <ac:picMk id="91" creationId="{00000000-0000-0000-0000-000000000000}"/>
          </ac:picMkLst>
        </pc:picChg>
      </pc:sldChg>
      <pc:sldChg chg="modSp ord modNotes">
        <pc:chgData name="David Guerrero" userId="S::dguerrerro@univ-paris1.fr::93729ed0-a7e6-4673-90de-50913b93609b" providerId="AD" clId="Web-{351126A3-343E-53FD-F98C-7C87D59B0959}" dt="2024-05-12T14:04:19.625" v="446"/>
        <pc:sldMkLst>
          <pc:docMk/>
          <pc:sldMk cId="0" sldId="257"/>
        </pc:sldMkLst>
        <pc:spChg chg="mod">
          <ac:chgData name="David Guerrero" userId="S::dguerrerro@univ-paris1.fr::93729ed0-a7e6-4673-90de-50913b93609b" providerId="AD" clId="Web-{351126A3-343E-53FD-F98C-7C87D59B0959}" dt="2024-05-12T13:44:00.166" v="56" actId="20577"/>
          <ac:spMkLst>
            <pc:docMk/>
            <pc:sldMk cId="0" sldId="257"/>
            <ac:spMk id="5" creationId="{18EF5EF7-D089-40F4-ACCC-B79B57F47E71}"/>
          </ac:spMkLst>
        </pc:spChg>
        <pc:spChg chg="mod">
          <ac:chgData name="David Guerrero" userId="S::dguerrerro@univ-paris1.fr::93729ed0-a7e6-4673-90de-50913b93609b" providerId="AD" clId="Web-{351126A3-343E-53FD-F98C-7C87D59B0959}" dt="2024-05-12T13:44:04.713" v="58" actId="14100"/>
          <ac:spMkLst>
            <pc:docMk/>
            <pc:sldMk cId="0" sldId="257"/>
            <ac:spMk id="6" creationId="{D440699E-9953-4FA9-AF2E-3260395F2E95}"/>
          </ac:spMkLst>
        </pc:spChg>
        <pc:picChg chg="mod">
          <ac:chgData name="David Guerrero" userId="S::dguerrerro@univ-paris1.fr::93729ed0-a7e6-4673-90de-50913b93609b" providerId="AD" clId="Web-{351126A3-343E-53FD-F98C-7C87D59B0959}" dt="2024-05-12T13:43:07.226" v="20" actId="1076"/>
          <ac:picMkLst>
            <pc:docMk/>
            <pc:sldMk cId="0" sldId="257"/>
            <ac:picMk id="4" creationId="{BD56337D-EBB9-4A67-84C8-CB5299E4119A}"/>
          </ac:picMkLst>
        </pc:picChg>
      </pc:sldChg>
      <pc:sldChg chg="addSp delSp modSp ord modNotes">
        <pc:chgData name="David Guerrero" userId="S::dguerrerro@univ-paris1.fr::93729ed0-a7e6-4673-90de-50913b93609b" providerId="AD" clId="Web-{351126A3-343E-53FD-F98C-7C87D59B0959}" dt="2024-05-12T15:07:18.187" v="1857"/>
        <pc:sldMkLst>
          <pc:docMk/>
          <pc:sldMk cId="0" sldId="258"/>
        </pc:sldMkLst>
        <pc:spChg chg="add mod">
          <ac:chgData name="David Guerrero" userId="S::dguerrerro@univ-paris1.fr::93729ed0-a7e6-4673-90de-50913b93609b" providerId="AD" clId="Web-{351126A3-343E-53FD-F98C-7C87D59B0959}" dt="2024-05-12T15:04:38.011" v="1703" actId="1076"/>
          <ac:spMkLst>
            <pc:docMk/>
            <pc:sldMk cId="0" sldId="258"/>
            <ac:spMk id="3" creationId="{52277BD4-2D8D-0C63-B9C2-4AA0CD78B671}"/>
          </ac:spMkLst>
        </pc:spChg>
        <pc:spChg chg="add mod">
          <ac:chgData name="David Guerrero" userId="S::dguerrerro@univ-paris1.fr::93729ed0-a7e6-4673-90de-50913b93609b" providerId="AD" clId="Web-{351126A3-343E-53FD-F98C-7C87D59B0959}" dt="2024-05-12T15:04:38.058" v="1707" actId="1076"/>
          <ac:spMkLst>
            <pc:docMk/>
            <pc:sldMk cId="0" sldId="258"/>
            <ac:spMk id="13" creationId="{B18B8C0E-77E6-EEF1-8285-6E89BCA85469}"/>
          </ac:spMkLst>
        </pc:spChg>
        <pc:spChg chg="add mod">
          <ac:chgData name="David Guerrero" userId="S::dguerrerro@univ-paris1.fr::93729ed0-a7e6-4673-90de-50913b93609b" providerId="AD" clId="Web-{351126A3-343E-53FD-F98C-7C87D59B0959}" dt="2024-05-12T15:04:38.073" v="1708" actId="1076"/>
          <ac:spMkLst>
            <pc:docMk/>
            <pc:sldMk cId="0" sldId="258"/>
            <ac:spMk id="15" creationId="{EECF2FA0-632A-7318-6AAD-81A332509CF6}"/>
          </ac:spMkLst>
        </pc:spChg>
        <pc:spChg chg="add del">
          <ac:chgData name="David Guerrero" userId="S::dguerrerro@univ-paris1.fr::93729ed0-a7e6-4673-90de-50913b93609b" providerId="AD" clId="Web-{351126A3-343E-53FD-F98C-7C87D59B0959}" dt="2024-05-12T14:42:02.101" v="1005"/>
          <ac:spMkLst>
            <pc:docMk/>
            <pc:sldMk cId="0" sldId="258"/>
            <ac:spMk id="51" creationId="{1D1F3816-5AA5-A54F-3D9D-E58F74E7F9EB}"/>
          </ac:spMkLst>
        </pc:spChg>
        <pc:spChg chg="add mod">
          <ac:chgData name="David Guerrero" userId="S::dguerrerro@univ-paris1.fr::93729ed0-a7e6-4673-90de-50913b93609b" providerId="AD" clId="Web-{351126A3-343E-53FD-F98C-7C87D59B0959}" dt="2024-05-12T15:04:38.183" v="1718" actId="1076"/>
          <ac:spMkLst>
            <pc:docMk/>
            <pc:sldMk cId="0" sldId="258"/>
            <ac:spMk id="53" creationId="{E5DB27CD-C9DA-2247-44B8-5E2330F8F05F}"/>
          </ac:spMkLst>
        </pc:spChg>
        <pc:spChg chg="mod">
          <ac:chgData name="David Guerrero" userId="S::dguerrerro@univ-paris1.fr::93729ed0-a7e6-4673-90de-50913b93609b" providerId="AD" clId="Web-{351126A3-343E-53FD-F98C-7C87D59B0959}" dt="2024-05-12T14:42:54.899" v="1113" actId="20577"/>
          <ac:spMkLst>
            <pc:docMk/>
            <pc:sldMk cId="0" sldId="258"/>
            <ac:spMk id="95" creationId="{00000000-0000-0000-0000-000000000000}"/>
          </ac:spMkLst>
        </pc:spChg>
        <pc:spChg chg="mod">
          <ac:chgData name="David Guerrero" userId="S::dguerrerro@univ-paris1.fr::93729ed0-a7e6-4673-90de-50913b93609b" providerId="AD" clId="Web-{351126A3-343E-53FD-F98C-7C87D59B0959}" dt="2024-05-12T15:06:01.122" v="1854" actId="20577"/>
          <ac:spMkLst>
            <pc:docMk/>
            <pc:sldMk cId="0" sldId="258"/>
            <ac:spMk id="96" creationId="{00000000-0000-0000-0000-000000000000}"/>
          </ac:spMkLst>
        </pc:spChg>
        <pc:spChg chg="del">
          <ac:chgData name="David Guerrero" userId="S::dguerrerro@univ-paris1.fr::93729ed0-a7e6-4673-90de-50913b93609b" providerId="AD" clId="Web-{351126A3-343E-53FD-F98C-7C87D59B0959}" dt="2024-05-12T14:03:38.248" v="437"/>
          <ac:spMkLst>
            <pc:docMk/>
            <pc:sldMk cId="0" sldId="258"/>
            <ac:spMk id="98" creationId="{00000000-0000-0000-0000-000000000000}"/>
          </ac:spMkLst>
        </pc:spChg>
        <pc:spChg chg="del">
          <ac:chgData name="David Guerrero" userId="S::dguerrerro@univ-paris1.fr::93729ed0-a7e6-4673-90de-50913b93609b" providerId="AD" clId="Web-{351126A3-343E-53FD-F98C-7C87D59B0959}" dt="2024-05-12T14:03:39.608" v="438"/>
          <ac:spMkLst>
            <pc:docMk/>
            <pc:sldMk cId="0" sldId="258"/>
            <ac:spMk id="99" creationId="{00000000-0000-0000-0000-000000000000}"/>
          </ac:spMkLst>
        </pc:spChg>
        <pc:spChg chg="del">
          <ac:chgData name="David Guerrero" userId="S::dguerrerro@univ-paris1.fr::93729ed0-a7e6-4673-90de-50913b93609b" providerId="AD" clId="Web-{351126A3-343E-53FD-F98C-7C87D59B0959}" dt="2024-05-12T14:00:44.522" v="287"/>
          <ac:spMkLst>
            <pc:docMk/>
            <pc:sldMk cId="0" sldId="258"/>
            <ac:spMk id="101" creationId="{00000000-0000-0000-0000-000000000000}"/>
          </ac:spMkLst>
        </pc:spChg>
        <pc:spChg chg="add del">
          <ac:chgData name="David Guerrero" userId="S::dguerrerro@univ-paris1.fr::93729ed0-a7e6-4673-90de-50913b93609b" providerId="AD" clId="Web-{351126A3-343E-53FD-F98C-7C87D59B0959}" dt="2024-05-12T14:42:06.476" v="1006"/>
          <ac:spMkLst>
            <pc:docMk/>
            <pc:sldMk cId="0" sldId="258"/>
            <ac:spMk id="101" creationId="{E6305FDF-14D3-0271-1CDA-C8261D3B49C6}"/>
          </ac:spMkLst>
        </pc:spChg>
        <pc:spChg chg="add">
          <ac:chgData name="David Guerrero" userId="S::dguerrerro@univ-paris1.fr::93729ed0-a7e6-4673-90de-50913b93609b" providerId="AD" clId="Web-{351126A3-343E-53FD-F98C-7C87D59B0959}" dt="2024-05-12T14:41:55.788" v="1004"/>
          <ac:spMkLst>
            <pc:docMk/>
            <pc:sldMk cId="0" sldId="258"/>
            <ac:spMk id="103" creationId="{16A65BD4-BB02-C244-F4EF-37991825E332}"/>
          </ac:spMkLst>
        </pc:spChg>
        <pc:spChg chg="add del mod">
          <ac:chgData name="David Guerrero" userId="S::dguerrerro@univ-paris1.fr::93729ed0-a7e6-4673-90de-50913b93609b" providerId="AD" clId="Web-{351126A3-343E-53FD-F98C-7C87D59B0959}" dt="2024-05-12T14:42:36.368" v="1103"/>
          <ac:spMkLst>
            <pc:docMk/>
            <pc:sldMk cId="0" sldId="258"/>
            <ac:spMk id="105" creationId="{C523A650-1040-694E-0AD8-04CEF2D6DDF9}"/>
          </ac:spMkLst>
        </pc:spChg>
        <pc:spChg chg="add mod">
          <ac:chgData name="David Guerrero" userId="S::dguerrerro@univ-paris1.fr::93729ed0-a7e6-4673-90de-50913b93609b" providerId="AD" clId="Web-{351126A3-343E-53FD-F98C-7C87D59B0959}" dt="2024-05-12T15:04:38.370" v="1734" actId="1076"/>
          <ac:spMkLst>
            <pc:docMk/>
            <pc:sldMk cId="0" sldId="258"/>
            <ac:spMk id="106" creationId="{6CBBCCD8-9BF6-5D80-D5A6-698A25B5838E}"/>
          </ac:spMkLst>
        </pc:spChg>
        <pc:spChg chg="add mod">
          <ac:chgData name="David Guerrero" userId="S::dguerrerro@univ-paris1.fr::93729ed0-a7e6-4673-90de-50913b93609b" providerId="AD" clId="Web-{351126A3-343E-53FD-F98C-7C87D59B0959}" dt="2024-05-12T15:04:38.386" v="1735" actId="1076"/>
          <ac:spMkLst>
            <pc:docMk/>
            <pc:sldMk cId="0" sldId="258"/>
            <ac:spMk id="111" creationId="{79B3F1B7-69AE-4BA8-B00C-797E81EB724D}"/>
          </ac:spMkLst>
        </pc:spChg>
        <pc:spChg chg="add mod">
          <ac:chgData name="David Guerrero" userId="S::dguerrerro@univ-paris1.fr::93729ed0-a7e6-4673-90de-50913b93609b" providerId="AD" clId="Web-{351126A3-343E-53FD-F98C-7C87D59B0959}" dt="2024-05-12T15:04:38.402" v="1736" actId="1076"/>
          <ac:spMkLst>
            <pc:docMk/>
            <pc:sldMk cId="0" sldId="258"/>
            <ac:spMk id="112" creationId="{34909C22-1A30-DCBD-7229-B6B2B690E9CB}"/>
          </ac:spMkLst>
        </pc:spChg>
        <pc:spChg chg="add mod">
          <ac:chgData name="David Guerrero" userId="S::dguerrerro@univ-paris1.fr::93729ed0-a7e6-4673-90de-50913b93609b" providerId="AD" clId="Web-{351126A3-343E-53FD-F98C-7C87D59B0959}" dt="2024-05-12T15:04:38.480" v="1743" actId="1076"/>
          <ac:spMkLst>
            <pc:docMk/>
            <pc:sldMk cId="0" sldId="258"/>
            <ac:spMk id="130" creationId="{EBD4A3AF-707C-AC16-6563-B81625D3D1B5}"/>
          </ac:spMkLst>
        </pc:spChg>
        <pc:spChg chg="add mod">
          <ac:chgData name="David Guerrero" userId="S::dguerrerro@univ-paris1.fr::93729ed0-a7e6-4673-90de-50913b93609b" providerId="AD" clId="Web-{351126A3-343E-53FD-F98C-7C87D59B0959}" dt="2024-05-12T15:04:38.777" v="1768" actId="1076"/>
          <ac:spMkLst>
            <pc:docMk/>
            <pc:sldMk cId="0" sldId="258"/>
            <ac:spMk id="172" creationId="{B70D3B6C-315E-02DF-7B79-F4CC9F375C42}"/>
          </ac:spMkLst>
        </pc:spChg>
        <pc:spChg chg="add mod">
          <ac:chgData name="David Guerrero" userId="S::dguerrerro@univ-paris1.fr::93729ed0-a7e6-4673-90de-50913b93609b" providerId="AD" clId="Web-{351126A3-343E-53FD-F98C-7C87D59B0959}" dt="2024-05-12T15:04:38.777" v="1769" actId="1076"/>
          <ac:spMkLst>
            <pc:docMk/>
            <pc:sldMk cId="0" sldId="258"/>
            <ac:spMk id="173" creationId="{1E67CEB1-C7D3-7825-9EAE-4B05AC33D95B}"/>
          </ac:spMkLst>
        </pc:spChg>
        <pc:spChg chg="add mod">
          <ac:chgData name="David Guerrero" userId="S::dguerrerro@univ-paris1.fr::93729ed0-a7e6-4673-90de-50913b93609b" providerId="AD" clId="Web-{351126A3-343E-53FD-F98C-7C87D59B0959}" dt="2024-05-12T15:04:38.792" v="1770" actId="1076"/>
          <ac:spMkLst>
            <pc:docMk/>
            <pc:sldMk cId="0" sldId="258"/>
            <ac:spMk id="174" creationId="{08D447C4-9E98-05AB-EC65-E3D1755DEECE}"/>
          </ac:spMkLst>
        </pc:spChg>
        <pc:spChg chg="add mod">
          <ac:chgData name="David Guerrero" userId="S::dguerrerro@univ-paris1.fr::93729ed0-a7e6-4673-90de-50913b93609b" providerId="AD" clId="Web-{351126A3-343E-53FD-F98C-7C87D59B0959}" dt="2024-05-12T15:04:38.808" v="1771" actId="1076"/>
          <ac:spMkLst>
            <pc:docMk/>
            <pc:sldMk cId="0" sldId="258"/>
            <ac:spMk id="175" creationId="{EB9AAB8C-4DAC-79B2-7FE4-5892A56AEA33}"/>
          </ac:spMkLst>
        </pc:spChg>
        <pc:spChg chg="add mod">
          <ac:chgData name="David Guerrero" userId="S::dguerrerro@univ-paris1.fr::93729ed0-a7e6-4673-90de-50913b93609b" providerId="AD" clId="Web-{351126A3-343E-53FD-F98C-7C87D59B0959}" dt="2024-05-12T15:04:38.823" v="1772" actId="1076"/>
          <ac:spMkLst>
            <pc:docMk/>
            <pc:sldMk cId="0" sldId="258"/>
            <ac:spMk id="176" creationId="{7118BCFA-D9F5-DC08-6B84-80101A64438C}"/>
          </ac:spMkLst>
        </pc:spChg>
        <pc:spChg chg="add mod">
          <ac:chgData name="David Guerrero" userId="S::dguerrerro@univ-paris1.fr::93729ed0-a7e6-4673-90de-50913b93609b" providerId="AD" clId="Web-{351126A3-343E-53FD-F98C-7C87D59B0959}" dt="2024-05-12T15:04:38.839" v="1773" actId="1076"/>
          <ac:spMkLst>
            <pc:docMk/>
            <pc:sldMk cId="0" sldId="258"/>
            <ac:spMk id="177" creationId="{BB87924C-D9CE-791D-5A33-4CE8CB2DBB52}"/>
          </ac:spMkLst>
        </pc:spChg>
        <pc:spChg chg="add mod">
          <ac:chgData name="David Guerrero" userId="S::dguerrerro@univ-paris1.fr::93729ed0-a7e6-4673-90de-50913b93609b" providerId="AD" clId="Web-{351126A3-343E-53FD-F98C-7C87D59B0959}" dt="2024-05-12T15:04:38.839" v="1774" actId="1076"/>
          <ac:spMkLst>
            <pc:docMk/>
            <pc:sldMk cId="0" sldId="258"/>
            <ac:spMk id="178" creationId="{B3A848D5-1EE6-944E-1B0C-D8CF430722A9}"/>
          </ac:spMkLst>
        </pc:spChg>
        <pc:spChg chg="add mod">
          <ac:chgData name="David Guerrero" userId="S::dguerrerro@univ-paris1.fr::93729ed0-a7e6-4673-90de-50913b93609b" providerId="AD" clId="Web-{351126A3-343E-53FD-F98C-7C87D59B0959}" dt="2024-05-12T15:04:38.855" v="1775" actId="1076"/>
          <ac:spMkLst>
            <pc:docMk/>
            <pc:sldMk cId="0" sldId="258"/>
            <ac:spMk id="179" creationId="{BDEE3EB2-EA4E-8E3F-70B7-7AFEDCCC0A29}"/>
          </ac:spMkLst>
        </pc:spChg>
        <pc:spChg chg="add mod">
          <ac:chgData name="David Guerrero" userId="S::dguerrerro@univ-paris1.fr::93729ed0-a7e6-4673-90de-50913b93609b" providerId="AD" clId="Web-{351126A3-343E-53FD-F98C-7C87D59B0959}" dt="2024-05-12T15:04:38.870" v="1776" actId="1076"/>
          <ac:spMkLst>
            <pc:docMk/>
            <pc:sldMk cId="0" sldId="258"/>
            <ac:spMk id="180" creationId="{95CE59F5-7D2C-1D7D-2086-D1E7011E0B9C}"/>
          </ac:spMkLst>
        </pc:spChg>
        <pc:spChg chg="add mod">
          <ac:chgData name="David Guerrero" userId="S::dguerrerro@univ-paris1.fr::93729ed0-a7e6-4673-90de-50913b93609b" providerId="AD" clId="Web-{351126A3-343E-53FD-F98C-7C87D59B0959}" dt="2024-05-12T15:04:38.886" v="1777" actId="1076"/>
          <ac:spMkLst>
            <pc:docMk/>
            <pc:sldMk cId="0" sldId="258"/>
            <ac:spMk id="181" creationId="{012D998F-9794-DCE2-B2CD-3E9A01B75442}"/>
          </ac:spMkLst>
        </pc:spChg>
        <pc:spChg chg="add del mod">
          <ac:chgData name="David Guerrero" userId="S::dguerrerro@univ-paris1.fr::93729ed0-a7e6-4673-90de-50913b93609b" providerId="AD" clId="Web-{351126A3-343E-53FD-F98C-7C87D59B0959}" dt="2024-05-12T14:55:59.669" v="1275"/>
          <ac:spMkLst>
            <pc:docMk/>
            <pc:sldMk cId="0" sldId="258"/>
            <ac:spMk id="182" creationId="{DBB2E075-AEC4-F22B-9E80-6752E25A78DA}"/>
          </ac:spMkLst>
        </pc:spChg>
        <pc:spChg chg="add del mod">
          <ac:chgData name="David Guerrero" userId="S::dguerrerro@univ-paris1.fr::93729ed0-a7e6-4673-90de-50913b93609b" providerId="AD" clId="Web-{351126A3-343E-53FD-F98C-7C87D59B0959}" dt="2024-05-12T14:55:51.497" v="1272"/>
          <ac:spMkLst>
            <pc:docMk/>
            <pc:sldMk cId="0" sldId="258"/>
            <ac:spMk id="183" creationId="{DD59C0F9-7A4A-CF57-6DFB-45DB867BB510}"/>
          </ac:spMkLst>
        </pc:spChg>
        <pc:spChg chg="add mod">
          <ac:chgData name="David Guerrero" userId="S::dguerrerro@univ-paris1.fr::93729ed0-a7e6-4673-90de-50913b93609b" providerId="AD" clId="Web-{351126A3-343E-53FD-F98C-7C87D59B0959}" dt="2024-05-12T15:04:38.902" v="1778" actId="1076"/>
          <ac:spMkLst>
            <pc:docMk/>
            <pc:sldMk cId="0" sldId="258"/>
            <ac:spMk id="184" creationId="{205B3A82-F540-131C-25CE-06F1E2ACB748}"/>
          </ac:spMkLst>
        </pc:spChg>
        <pc:spChg chg="add mod">
          <ac:chgData name="David Guerrero" userId="S::dguerrerro@univ-paris1.fr::93729ed0-a7e6-4673-90de-50913b93609b" providerId="AD" clId="Web-{351126A3-343E-53FD-F98C-7C87D59B0959}" dt="2024-05-12T15:04:38.902" v="1779" actId="1076"/>
          <ac:spMkLst>
            <pc:docMk/>
            <pc:sldMk cId="0" sldId="258"/>
            <ac:spMk id="185" creationId="{CAD8D650-AEDA-582E-2C6C-7D6F31CF599D}"/>
          </ac:spMkLst>
        </pc:spChg>
        <pc:spChg chg="add mod">
          <ac:chgData name="David Guerrero" userId="S::dguerrerro@univ-paris1.fr::93729ed0-a7e6-4673-90de-50913b93609b" providerId="AD" clId="Web-{351126A3-343E-53FD-F98C-7C87D59B0959}" dt="2024-05-12T15:04:38.917" v="1780" actId="1076"/>
          <ac:spMkLst>
            <pc:docMk/>
            <pc:sldMk cId="0" sldId="258"/>
            <ac:spMk id="186" creationId="{98B41C5C-6CDD-6903-4B56-70778BF4ED50}"/>
          </ac:spMkLst>
        </pc:spChg>
        <pc:spChg chg="add mod">
          <ac:chgData name="David Guerrero" userId="S::dguerrerro@univ-paris1.fr::93729ed0-a7e6-4673-90de-50913b93609b" providerId="AD" clId="Web-{351126A3-343E-53FD-F98C-7C87D59B0959}" dt="2024-05-12T15:04:38.933" v="1781" actId="1076"/>
          <ac:spMkLst>
            <pc:docMk/>
            <pc:sldMk cId="0" sldId="258"/>
            <ac:spMk id="187" creationId="{5380B163-4FAE-8CB5-18BF-1116707B64A1}"/>
          </ac:spMkLst>
        </pc:spChg>
        <pc:spChg chg="add mod">
          <ac:chgData name="David Guerrero" userId="S::dguerrerro@univ-paris1.fr::93729ed0-a7e6-4673-90de-50913b93609b" providerId="AD" clId="Web-{351126A3-343E-53FD-F98C-7C87D59B0959}" dt="2024-05-12T15:04:38.948" v="1782" actId="1076"/>
          <ac:spMkLst>
            <pc:docMk/>
            <pc:sldMk cId="0" sldId="258"/>
            <ac:spMk id="188" creationId="{6FEF56EB-185C-8259-69C9-5C6A88F11864}"/>
          </ac:spMkLst>
        </pc:spChg>
        <pc:spChg chg="add mod">
          <ac:chgData name="David Guerrero" userId="S::dguerrerro@univ-paris1.fr::93729ed0-a7e6-4673-90de-50913b93609b" providerId="AD" clId="Web-{351126A3-343E-53FD-F98C-7C87D59B0959}" dt="2024-05-12T15:04:39.105" v="1796" actId="1076"/>
          <ac:spMkLst>
            <pc:docMk/>
            <pc:sldMk cId="0" sldId="258"/>
            <ac:spMk id="204" creationId="{7F535108-4714-68FD-DC14-B91D95C05E3C}"/>
          </ac:spMkLst>
        </pc:spChg>
        <pc:spChg chg="add mod">
          <ac:chgData name="David Guerrero" userId="S::dguerrerro@univ-paris1.fr::93729ed0-a7e6-4673-90de-50913b93609b" providerId="AD" clId="Web-{351126A3-343E-53FD-F98C-7C87D59B0959}" dt="2024-05-12T15:04:39.136" v="1798" actId="1076"/>
          <ac:spMkLst>
            <pc:docMk/>
            <pc:sldMk cId="0" sldId="258"/>
            <ac:spMk id="209" creationId="{D5B747E2-5F31-6103-2152-27BA198C1E0A}"/>
          </ac:spMkLst>
        </pc:spChg>
        <pc:spChg chg="add mod">
          <ac:chgData name="David Guerrero" userId="S::dguerrerro@univ-paris1.fr::93729ed0-a7e6-4673-90de-50913b93609b" providerId="AD" clId="Web-{351126A3-343E-53FD-F98C-7C87D59B0959}" dt="2024-05-12T15:04:39.152" v="1799" actId="1076"/>
          <ac:spMkLst>
            <pc:docMk/>
            <pc:sldMk cId="0" sldId="258"/>
            <ac:spMk id="210" creationId="{AC78B4AC-0A22-6038-30AD-CCA98813C0AB}"/>
          </ac:spMkLst>
        </pc:spChg>
        <pc:spChg chg="add mod">
          <ac:chgData name="David Guerrero" userId="S::dguerrerro@univ-paris1.fr::93729ed0-a7e6-4673-90de-50913b93609b" providerId="AD" clId="Web-{351126A3-343E-53FD-F98C-7C87D59B0959}" dt="2024-05-12T15:04:39.261" v="1808" actId="1076"/>
          <ac:spMkLst>
            <pc:docMk/>
            <pc:sldMk cId="0" sldId="258"/>
            <ac:spMk id="220" creationId="{C25544B0-BCBB-A2C6-BE69-3987A73613E8}"/>
          </ac:spMkLst>
        </pc:spChg>
        <pc:spChg chg="add del mod">
          <ac:chgData name="David Guerrero" userId="S::dguerrerro@univ-paris1.fr::93729ed0-a7e6-4673-90de-50913b93609b" providerId="AD" clId="Web-{351126A3-343E-53FD-F98C-7C87D59B0959}" dt="2024-05-12T14:59:32.706" v="1672"/>
          <ac:spMkLst>
            <pc:docMk/>
            <pc:sldMk cId="0" sldId="258"/>
            <ac:spMk id="236" creationId="{127F5E2F-FB18-07B3-4521-83D8DA1F927E}"/>
          </ac:spMkLst>
        </pc:spChg>
        <pc:spChg chg="add mod">
          <ac:chgData name="David Guerrero" userId="S::dguerrerro@univ-paris1.fr::93729ed0-a7e6-4673-90de-50913b93609b" providerId="AD" clId="Web-{351126A3-343E-53FD-F98C-7C87D59B0959}" dt="2024-05-12T15:04:39.433" v="1823" actId="1076"/>
          <ac:spMkLst>
            <pc:docMk/>
            <pc:sldMk cId="0" sldId="258"/>
            <ac:spMk id="237" creationId="{FFFFCF53-4B82-8439-ED08-E56EC8052A8E}"/>
          </ac:spMkLst>
        </pc:spChg>
        <pc:spChg chg="add mod">
          <ac:chgData name="David Guerrero" userId="S::dguerrerro@univ-paris1.fr::93729ed0-a7e6-4673-90de-50913b93609b" providerId="AD" clId="Web-{351126A3-343E-53FD-F98C-7C87D59B0959}" dt="2024-05-12T15:04:39.448" v="1824" actId="1076"/>
          <ac:spMkLst>
            <pc:docMk/>
            <pc:sldMk cId="0" sldId="258"/>
            <ac:spMk id="238" creationId="{25E046BE-191A-F08E-2562-00ECEE3F6457}"/>
          </ac:spMkLst>
        </pc:spChg>
        <pc:spChg chg="add mod">
          <ac:chgData name="David Guerrero" userId="S::dguerrerro@univ-paris1.fr::93729ed0-a7e6-4673-90de-50913b93609b" providerId="AD" clId="Web-{351126A3-343E-53FD-F98C-7C87D59B0959}" dt="2024-05-12T15:04:39.464" v="1825" actId="1076"/>
          <ac:spMkLst>
            <pc:docMk/>
            <pc:sldMk cId="0" sldId="258"/>
            <ac:spMk id="239" creationId="{6CCE43DE-EC60-65A9-EE05-5C8F8A1A11D1}"/>
          </ac:spMkLst>
        </pc:spChg>
        <pc:spChg chg="add mod">
          <ac:chgData name="David Guerrero" userId="S::dguerrerro@univ-paris1.fr::93729ed0-a7e6-4673-90de-50913b93609b" providerId="AD" clId="Web-{351126A3-343E-53FD-F98C-7C87D59B0959}" dt="2024-05-12T15:04:39.480" v="1826" actId="1076"/>
          <ac:spMkLst>
            <pc:docMk/>
            <pc:sldMk cId="0" sldId="258"/>
            <ac:spMk id="240" creationId="{9ED7C78C-AE42-FBFA-E448-1D95C7A220A8}"/>
          </ac:spMkLst>
        </pc:spChg>
        <pc:spChg chg="add mod">
          <ac:chgData name="David Guerrero" userId="S::dguerrerro@univ-paris1.fr::93729ed0-a7e6-4673-90de-50913b93609b" providerId="AD" clId="Web-{351126A3-343E-53FD-F98C-7C87D59B0959}" dt="2024-05-12T15:04:39.495" v="1827" actId="1076"/>
          <ac:spMkLst>
            <pc:docMk/>
            <pc:sldMk cId="0" sldId="258"/>
            <ac:spMk id="241" creationId="{A17BC8ED-CE9E-A856-D54F-51014F955183}"/>
          </ac:spMkLst>
        </pc:spChg>
        <pc:spChg chg="add mod">
          <ac:chgData name="David Guerrero" userId="S::dguerrerro@univ-paris1.fr::93729ed0-a7e6-4673-90de-50913b93609b" providerId="AD" clId="Web-{351126A3-343E-53FD-F98C-7C87D59B0959}" dt="2024-05-12T15:04:39.620" v="1837" actId="1076"/>
          <ac:spMkLst>
            <pc:docMk/>
            <pc:sldMk cId="0" sldId="258"/>
            <ac:spMk id="251" creationId="{FD97AD53-89D5-7C14-FB41-F60CD98AF7C0}"/>
          </ac:spMkLst>
        </pc:spChg>
        <pc:spChg chg="add del mod">
          <ac:chgData name="David Guerrero" userId="S::dguerrerro@univ-paris1.fr::93729ed0-a7e6-4673-90de-50913b93609b" providerId="AD" clId="Web-{351126A3-343E-53FD-F98C-7C87D59B0959}" dt="2024-05-12T14:59:27.050" v="1669"/>
          <ac:spMkLst>
            <pc:docMk/>
            <pc:sldMk cId="0" sldId="258"/>
            <ac:spMk id="252" creationId="{CF5D6925-9ADE-C649-4382-6FF7132C8B3D}"/>
          </ac:spMkLst>
        </pc:spChg>
        <pc:spChg chg="add mod">
          <ac:chgData name="David Guerrero" userId="S::dguerrerro@univ-paris1.fr::93729ed0-a7e6-4673-90de-50913b93609b" providerId="AD" clId="Web-{351126A3-343E-53FD-F98C-7C87D59B0959}" dt="2024-05-12T15:04:39.636" v="1838" actId="1076"/>
          <ac:spMkLst>
            <pc:docMk/>
            <pc:sldMk cId="0" sldId="258"/>
            <ac:spMk id="253" creationId="{49713A44-32C8-444E-562B-D9D1A49209D5}"/>
          </ac:spMkLst>
        </pc:spChg>
        <pc:spChg chg="add mod">
          <ac:chgData name="David Guerrero" userId="S::dguerrerro@univ-paris1.fr::93729ed0-a7e6-4673-90de-50913b93609b" providerId="AD" clId="Web-{351126A3-343E-53FD-F98C-7C87D59B0959}" dt="2024-05-12T15:04:39.698" v="1843" actId="1076"/>
          <ac:spMkLst>
            <pc:docMk/>
            <pc:sldMk cId="0" sldId="258"/>
            <ac:spMk id="258" creationId="{C9D5CFA4-CA9A-F898-3421-B95CA86FFB5D}"/>
          </ac:spMkLst>
        </pc:spChg>
        <pc:spChg chg="add mod">
          <ac:chgData name="David Guerrero" userId="S::dguerrerro@univ-paris1.fr::93729ed0-a7e6-4673-90de-50913b93609b" providerId="AD" clId="Web-{351126A3-343E-53FD-F98C-7C87D59B0959}" dt="2024-05-12T15:04:39.698" v="1844" actId="1076"/>
          <ac:spMkLst>
            <pc:docMk/>
            <pc:sldMk cId="0" sldId="258"/>
            <ac:spMk id="259" creationId="{0B127A1E-9BAF-E9D0-240F-2BB1D7395BA7}"/>
          </ac:spMkLst>
        </pc:spChg>
        <pc:spChg chg="add mod">
          <ac:chgData name="David Guerrero" userId="S::dguerrerro@univ-paris1.fr::93729ed0-a7e6-4673-90de-50913b93609b" providerId="AD" clId="Web-{351126A3-343E-53FD-F98C-7C87D59B0959}" dt="2024-05-12T15:04:39.714" v="1845" actId="1076"/>
          <ac:spMkLst>
            <pc:docMk/>
            <pc:sldMk cId="0" sldId="258"/>
            <ac:spMk id="260" creationId="{3DCFFAF6-7877-CF05-8273-1D9A70B16C72}"/>
          </ac:spMkLst>
        </pc:spChg>
        <pc:spChg chg="add mod">
          <ac:chgData name="David Guerrero" userId="S::dguerrerro@univ-paris1.fr::93729ed0-a7e6-4673-90de-50913b93609b" providerId="AD" clId="Web-{351126A3-343E-53FD-F98C-7C87D59B0959}" dt="2024-05-12T15:04:39.730" v="1846" actId="1076"/>
          <ac:spMkLst>
            <pc:docMk/>
            <pc:sldMk cId="0" sldId="258"/>
            <ac:spMk id="261" creationId="{4FD487F5-AAB0-57B0-1018-81FEA0D08F60}"/>
          </ac:spMkLst>
        </pc:spChg>
        <pc:picChg chg="add mod">
          <ac:chgData name="David Guerrero" userId="S::dguerrerro@univ-paris1.fr::93729ed0-a7e6-4673-90de-50913b93609b" providerId="AD" clId="Web-{351126A3-343E-53FD-F98C-7C87D59B0959}" dt="2024-05-12T15:04:38.027" v="1704" actId="1076"/>
          <ac:picMkLst>
            <pc:docMk/>
            <pc:sldMk cId="0" sldId="258"/>
            <ac:picMk id="5" creationId="{0203B646-3854-742D-1B93-4EFEBB74E0A9}"/>
          </ac:picMkLst>
        </pc:picChg>
        <pc:picChg chg="add mod">
          <ac:chgData name="David Guerrero" userId="S::dguerrerro@univ-paris1.fr::93729ed0-a7e6-4673-90de-50913b93609b" providerId="AD" clId="Web-{351126A3-343E-53FD-F98C-7C87D59B0959}" dt="2024-05-12T15:04:38.042" v="1705" actId="1076"/>
          <ac:picMkLst>
            <pc:docMk/>
            <pc:sldMk cId="0" sldId="258"/>
            <ac:picMk id="7" creationId="{6D625A0C-3444-5F6D-BEBC-4D0AECC227CF}"/>
          </ac:picMkLst>
        </pc:picChg>
        <pc:picChg chg="add mod">
          <ac:chgData name="David Guerrero" userId="S::dguerrerro@univ-paris1.fr::93729ed0-a7e6-4673-90de-50913b93609b" providerId="AD" clId="Web-{351126A3-343E-53FD-F98C-7C87D59B0959}" dt="2024-05-12T15:04:38.042" v="1706" actId="1076"/>
          <ac:picMkLst>
            <pc:docMk/>
            <pc:sldMk cId="0" sldId="258"/>
            <ac:picMk id="9" creationId="{B442C7AC-875E-A940-1162-15DD681F17FB}"/>
          </ac:picMkLst>
        </pc:picChg>
        <pc:picChg chg="add del mod">
          <ac:chgData name="David Guerrero" userId="S::dguerrerro@univ-paris1.fr::93729ed0-a7e6-4673-90de-50913b93609b" providerId="AD" clId="Web-{351126A3-343E-53FD-F98C-7C87D59B0959}" dt="2024-05-12T14:59:17.831" v="1666"/>
          <ac:picMkLst>
            <pc:docMk/>
            <pc:sldMk cId="0" sldId="258"/>
            <ac:picMk id="11" creationId="{B60449A7-A849-9F6D-61CD-76E0E20F0C87}"/>
          </ac:picMkLst>
        </pc:picChg>
        <pc:picChg chg="add del">
          <ac:chgData name="David Guerrero" userId="S::dguerrerro@univ-paris1.fr::93729ed0-a7e6-4673-90de-50913b93609b" providerId="AD" clId="Web-{351126A3-343E-53FD-F98C-7C87D59B0959}" dt="2024-05-12T14:54:00.291" v="1220"/>
          <ac:picMkLst>
            <pc:docMk/>
            <pc:sldMk cId="0" sldId="258"/>
            <ac:picMk id="17" creationId="{76CE2885-C05D-CCBA-0465-4E438B601E59}"/>
          </ac:picMkLst>
        </pc:picChg>
        <pc:picChg chg="add del">
          <ac:chgData name="David Guerrero" userId="S::dguerrerro@univ-paris1.fr::93729ed0-a7e6-4673-90de-50913b93609b" providerId="AD" clId="Web-{351126A3-343E-53FD-F98C-7C87D59B0959}" dt="2024-05-12T14:54:26.011" v="1239"/>
          <ac:picMkLst>
            <pc:docMk/>
            <pc:sldMk cId="0" sldId="258"/>
            <ac:picMk id="19" creationId="{4268F439-D810-92BD-C209-40269B0507AD}"/>
          </ac:picMkLst>
        </pc:picChg>
        <pc:picChg chg="add mod">
          <ac:chgData name="David Guerrero" userId="S::dguerrerro@univ-paris1.fr::93729ed0-a7e6-4673-90de-50913b93609b" providerId="AD" clId="Web-{351126A3-343E-53FD-F98C-7C87D59B0959}" dt="2024-05-12T15:04:38.089" v="1709" actId="1076"/>
          <ac:picMkLst>
            <pc:docMk/>
            <pc:sldMk cId="0" sldId="258"/>
            <ac:picMk id="21" creationId="{00B82C22-ACE2-FA3B-B4CF-BA016BCA2EA5}"/>
          </ac:picMkLst>
        </pc:picChg>
        <pc:picChg chg="add mod">
          <ac:chgData name="David Guerrero" userId="S::dguerrerro@univ-paris1.fr::93729ed0-a7e6-4673-90de-50913b93609b" providerId="AD" clId="Web-{351126A3-343E-53FD-F98C-7C87D59B0959}" dt="2024-05-12T15:04:38.089" v="1710" actId="1076"/>
          <ac:picMkLst>
            <pc:docMk/>
            <pc:sldMk cId="0" sldId="258"/>
            <ac:picMk id="23" creationId="{15DB589B-14E1-7953-C776-11A719804535}"/>
          </ac:picMkLst>
        </pc:picChg>
        <pc:picChg chg="add mod">
          <ac:chgData name="David Guerrero" userId="S::dguerrerro@univ-paris1.fr::93729ed0-a7e6-4673-90de-50913b93609b" providerId="AD" clId="Web-{351126A3-343E-53FD-F98C-7C87D59B0959}" dt="2024-05-12T15:04:38.105" v="1711" actId="1076"/>
          <ac:picMkLst>
            <pc:docMk/>
            <pc:sldMk cId="0" sldId="258"/>
            <ac:picMk id="25" creationId="{E6C790C0-E8B7-CFA4-267C-95EA0FD479A2}"/>
          </ac:picMkLst>
        </pc:picChg>
        <pc:picChg chg="add mod">
          <ac:chgData name="David Guerrero" userId="S::dguerrerro@univ-paris1.fr::93729ed0-a7e6-4673-90de-50913b93609b" providerId="AD" clId="Web-{351126A3-343E-53FD-F98C-7C87D59B0959}" dt="2024-05-12T15:04:38.120" v="1712" actId="1076"/>
          <ac:picMkLst>
            <pc:docMk/>
            <pc:sldMk cId="0" sldId="258"/>
            <ac:picMk id="27" creationId="{42C1530D-D4A0-59D4-58C4-EAA68F95ED08}"/>
          </ac:picMkLst>
        </pc:picChg>
        <pc:picChg chg="add mod">
          <ac:chgData name="David Guerrero" userId="S::dguerrerro@univ-paris1.fr::93729ed0-a7e6-4673-90de-50913b93609b" providerId="AD" clId="Web-{351126A3-343E-53FD-F98C-7C87D59B0959}" dt="2024-05-12T15:04:38.136" v="1713" actId="1076"/>
          <ac:picMkLst>
            <pc:docMk/>
            <pc:sldMk cId="0" sldId="258"/>
            <ac:picMk id="29" creationId="{7EC35FAB-53EF-BD93-98FE-F54BD0409615}"/>
          </ac:picMkLst>
        </pc:picChg>
        <pc:picChg chg="add mod">
          <ac:chgData name="David Guerrero" userId="S::dguerrerro@univ-paris1.fr::93729ed0-a7e6-4673-90de-50913b93609b" providerId="AD" clId="Web-{351126A3-343E-53FD-F98C-7C87D59B0959}" dt="2024-05-12T15:04:38.136" v="1714" actId="1076"/>
          <ac:picMkLst>
            <pc:docMk/>
            <pc:sldMk cId="0" sldId="258"/>
            <ac:picMk id="31" creationId="{1F36F21C-7FDF-9AFA-E97A-39A3AD380CCC}"/>
          </ac:picMkLst>
        </pc:picChg>
        <pc:picChg chg="add mod">
          <ac:chgData name="David Guerrero" userId="S::dguerrerro@univ-paris1.fr::93729ed0-a7e6-4673-90de-50913b93609b" providerId="AD" clId="Web-{351126A3-343E-53FD-F98C-7C87D59B0959}" dt="2024-05-12T15:04:38.152" v="1715" actId="1076"/>
          <ac:picMkLst>
            <pc:docMk/>
            <pc:sldMk cId="0" sldId="258"/>
            <ac:picMk id="33" creationId="{6B95CE72-9E19-986A-4A87-66B7CEE6A000}"/>
          </ac:picMkLst>
        </pc:picChg>
        <pc:picChg chg="add mod">
          <ac:chgData name="David Guerrero" userId="S::dguerrerro@univ-paris1.fr::93729ed0-a7e6-4673-90de-50913b93609b" providerId="AD" clId="Web-{351126A3-343E-53FD-F98C-7C87D59B0959}" dt="2024-05-12T15:04:38.167" v="1716" actId="1076"/>
          <ac:picMkLst>
            <pc:docMk/>
            <pc:sldMk cId="0" sldId="258"/>
            <ac:picMk id="35" creationId="{4777D806-B532-3AC2-98F8-3887A238819B}"/>
          </ac:picMkLst>
        </pc:picChg>
        <pc:picChg chg="add del">
          <ac:chgData name="David Guerrero" userId="S::dguerrerro@univ-paris1.fr::93729ed0-a7e6-4673-90de-50913b93609b" providerId="AD" clId="Web-{351126A3-343E-53FD-F98C-7C87D59B0959}" dt="2024-05-12T14:54:02.370" v="1223"/>
          <ac:picMkLst>
            <pc:docMk/>
            <pc:sldMk cId="0" sldId="258"/>
            <ac:picMk id="37" creationId="{F4A42616-55D0-51CE-5337-5A745E044400}"/>
          </ac:picMkLst>
        </pc:picChg>
        <pc:picChg chg="add del">
          <ac:chgData name="David Guerrero" userId="S::dguerrerro@univ-paris1.fr::93729ed0-a7e6-4673-90de-50913b93609b" providerId="AD" clId="Web-{351126A3-343E-53FD-F98C-7C87D59B0959}" dt="2024-05-12T14:53:58.026" v="1218"/>
          <ac:picMkLst>
            <pc:docMk/>
            <pc:sldMk cId="0" sldId="258"/>
            <ac:picMk id="39" creationId="{947A43D5-2F96-903F-6668-602FA8441D4D}"/>
          </ac:picMkLst>
        </pc:picChg>
        <pc:picChg chg="add del">
          <ac:chgData name="David Guerrero" userId="S::dguerrerro@univ-paris1.fr::93729ed0-a7e6-4673-90de-50913b93609b" providerId="AD" clId="Web-{351126A3-343E-53FD-F98C-7C87D59B0959}" dt="2024-05-12T14:53:44.994" v="1213"/>
          <ac:picMkLst>
            <pc:docMk/>
            <pc:sldMk cId="0" sldId="258"/>
            <ac:picMk id="41" creationId="{8F9FA0DB-ADAA-C809-62B9-DFCC761DDE9B}"/>
          </ac:picMkLst>
        </pc:picChg>
        <pc:picChg chg="add del">
          <ac:chgData name="David Guerrero" userId="S::dguerrerro@univ-paris1.fr::93729ed0-a7e6-4673-90de-50913b93609b" providerId="AD" clId="Web-{351126A3-343E-53FD-F98C-7C87D59B0959}" dt="2024-05-12T14:54:01.026" v="1221"/>
          <ac:picMkLst>
            <pc:docMk/>
            <pc:sldMk cId="0" sldId="258"/>
            <ac:picMk id="43" creationId="{8C62A8B2-D6CF-BED8-5AD8-49D18E75CB2B}"/>
          </ac:picMkLst>
        </pc:picChg>
        <pc:picChg chg="add del">
          <ac:chgData name="David Guerrero" userId="S::dguerrerro@univ-paris1.fr::93729ed0-a7e6-4673-90de-50913b93609b" providerId="AD" clId="Web-{351126A3-343E-53FD-F98C-7C87D59B0959}" dt="2024-05-12T14:54:01.651" v="1222"/>
          <ac:picMkLst>
            <pc:docMk/>
            <pc:sldMk cId="0" sldId="258"/>
            <ac:picMk id="45" creationId="{EA56002B-BD47-74AB-5218-FB6F4A7910BB}"/>
          </ac:picMkLst>
        </pc:picChg>
        <pc:picChg chg="add mod">
          <ac:chgData name="David Guerrero" userId="S::dguerrerro@univ-paris1.fr::93729ed0-a7e6-4673-90de-50913b93609b" providerId="AD" clId="Web-{351126A3-343E-53FD-F98C-7C87D59B0959}" dt="2024-05-12T15:04:38.167" v="1717" actId="1076"/>
          <ac:picMkLst>
            <pc:docMk/>
            <pc:sldMk cId="0" sldId="258"/>
            <ac:picMk id="47" creationId="{0C86A167-FEE5-E60F-A634-2DF76C515735}"/>
          </ac:picMkLst>
        </pc:picChg>
        <pc:picChg chg="add del">
          <ac:chgData name="David Guerrero" userId="S::dguerrerro@univ-paris1.fr::93729ed0-a7e6-4673-90de-50913b93609b" providerId="AD" clId="Web-{351126A3-343E-53FD-F98C-7C87D59B0959}" dt="2024-05-12T14:53:59.698" v="1219"/>
          <ac:picMkLst>
            <pc:docMk/>
            <pc:sldMk cId="0" sldId="258"/>
            <ac:picMk id="49" creationId="{D00B7F90-2C0E-CB1B-AB0F-DFB7C92736C5}"/>
          </ac:picMkLst>
        </pc:picChg>
        <pc:picChg chg="add mod">
          <ac:chgData name="David Guerrero" userId="S::dguerrerro@univ-paris1.fr::93729ed0-a7e6-4673-90de-50913b93609b" providerId="AD" clId="Web-{351126A3-343E-53FD-F98C-7C87D59B0959}" dt="2024-05-12T15:04:38.198" v="1719" actId="1076"/>
          <ac:picMkLst>
            <pc:docMk/>
            <pc:sldMk cId="0" sldId="258"/>
            <ac:picMk id="55" creationId="{8D579324-369C-0D62-59F4-9C57C5F64710}"/>
          </ac:picMkLst>
        </pc:picChg>
        <pc:picChg chg="add mod">
          <ac:chgData name="David Guerrero" userId="S::dguerrerro@univ-paris1.fr::93729ed0-a7e6-4673-90de-50913b93609b" providerId="AD" clId="Web-{351126A3-343E-53FD-F98C-7C87D59B0959}" dt="2024-05-12T15:04:38.214" v="1720" actId="1076"/>
          <ac:picMkLst>
            <pc:docMk/>
            <pc:sldMk cId="0" sldId="258"/>
            <ac:picMk id="57" creationId="{9657124E-C392-038F-1014-C2EADF200013}"/>
          </ac:picMkLst>
        </pc:picChg>
        <pc:picChg chg="add mod">
          <ac:chgData name="David Guerrero" userId="S::dguerrerro@univ-paris1.fr::93729ed0-a7e6-4673-90de-50913b93609b" providerId="AD" clId="Web-{351126A3-343E-53FD-F98C-7C87D59B0959}" dt="2024-05-12T15:04:38.214" v="1721" actId="1076"/>
          <ac:picMkLst>
            <pc:docMk/>
            <pc:sldMk cId="0" sldId="258"/>
            <ac:picMk id="59" creationId="{8C806B1C-C435-DB7C-02A8-BB480AD5FB12}"/>
          </ac:picMkLst>
        </pc:picChg>
        <pc:picChg chg="add mod">
          <ac:chgData name="David Guerrero" userId="S::dguerrerro@univ-paris1.fr::93729ed0-a7e6-4673-90de-50913b93609b" providerId="AD" clId="Web-{351126A3-343E-53FD-F98C-7C87D59B0959}" dt="2024-05-12T15:04:38.230" v="1722" actId="1076"/>
          <ac:picMkLst>
            <pc:docMk/>
            <pc:sldMk cId="0" sldId="258"/>
            <ac:picMk id="61" creationId="{71BA0DA2-2EA7-FDCC-9C1D-E60C49A0AB4D}"/>
          </ac:picMkLst>
        </pc:picChg>
        <pc:picChg chg="add mod">
          <ac:chgData name="David Guerrero" userId="S::dguerrerro@univ-paris1.fr::93729ed0-a7e6-4673-90de-50913b93609b" providerId="AD" clId="Web-{351126A3-343E-53FD-F98C-7C87D59B0959}" dt="2024-05-12T15:04:38.245" v="1723" actId="1076"/>
          <ac:picMkLst>
            <pc:docMk/>
            <pc:sldMk cId="0" sldId="258"/>
            <ac:picMk id="63" creationId="{8A300F72-B19A-81D1-2E42-7CC44D8991EF}"/>
          </ac:picMkLst>
        </pc:picChg>
        <pc:picChg chg="add mod">
          <ac:chgData name="David Guerrero" userId="S::dguerrerro@univ-paris1.fr::93729ed0-a7e6-4673-90de-50913b93609b" providerId="AD" clId="Web-{351126A3-343E-53FD-F98C-7C87D59B0959}" dt="2024-05-12T15:04:38.261" v="1724" actId="1076"/>
          <ac:picMkLst>
            <pc:docMk/>
            <pc:sldMk cId="0" sldId="258"/>
            <ac:picMk id="65" creationId="{2E96CE9F-34D2-9320-1B7F-8E30A72ED907}"/>
          </ac:picMkLst>
        </pc:picChg>
        <pc:picChg chg="add mod">
          <ac:chgData name="David Guerrero" userId="S::dguerrerro@univ-paris1.fr::93729ed0-a7e6-4673-90de-50913b93609b" providerId="AD" clId="Web-{351126A3-343E-53FD-F98C-7C87D59B0959}" dt="2024-05-12T15:04:38.261" v="1725" actId="1076"/>
          <ac:picMkLst>
            <pc:docMk/>
            <pc:sldMk cId="0" sldId="258"/>
            <ac:picMk id="67" creationId="{06DD06BE-E449-21AA-FC70-2D59BC72CF25}"/>
          </ac:picMkLst>
        </pc:picChg>
        <pc:picChg chg="add mod">
          <ac:chgData name="David Guerrero" userId="S::dguerrerro@univ-paris1.fr::93729ed0-a7e6-4673-90de-50913b93609b" providerId="AD" clId="Web-{351126A3-343E-53FD-F98C-7C87D59B0959}" dt="2024-05-12T15:04:38.277" v="1726" actId="1076"/>
          <ac:picMkLst>
            <pc:docMk/>
            <pc:sldMk cId="0" sldId="258"/>
            <ac:picMk id="69" creationId="{FC376129-467B-C9E2-7191-1FC95032B500}"/>
          </ac:picMkLst>
        </pc:picChg>
        <pc:picChg chg="add mod">
          <ac:chgData name="David Guerrero" userId="S::dguerrerro@univ-paris1.fr::93729ed0-a7e6-4673-90de-50913b93609b" providerId="AD" clId="Web-{351126A3-343E-53FD-F98C-7C87D59B0959}" dt="2024-05-12T15:04:38.292" v="1727" actId="1076"/>
          <ac:picMkLst>
            <pc:docMk/>
            <pc:sldMk cId="0" sldId="258"/>
            <ac:picMk id="71" creationId="{288684E2-B886-33E6-C857-2A799EBC7B5C}"/>
          </ac:picMkLst>
        </pc:picChg>
        <pc:picChg chg="add mod">
          <ac:chgData name="David Guerrero" userId="S::dguerrerro@univ-paris1.fr::93729ed0-a7e6-4673-90de-50913b93609b" providerId="AD" clId="Web-{351126A3-343E-53FD-F98C-7C87D59B0959}" dt="2024-05-12T15:04:38.308" v="1728" actId="1076"/>
          <ac:picMkLst>
            <pc:docMk/>
            <pc:sldMk cId="0" sldId="258"/>
            <ac:picMk id="73" creationId="{823F4206-480C-EEFF-0F29-70B3F9200353}"/>
          </ac:picMkLst>
        </pc:picChg>
        <pc:picChg chg="add mod">
          <ac:chgData name="David Guerrero" userId="S::dguerrerro@univ-paris1.fr::93729ed0-a7e6-4673-90de-50913b93609b" providerId="AD" clId="Web-{351126A3-343E-53FD-F98C-7C87D59B0959}" dt="2024-05-12T15:04:38.308" v="1729" actId="1076"/>
          <ac:picMkLst>
            <pc:docMk/>
            <pc:sldMk cId="0" sldId="258"/>
            <ac:picMk id="75" creationId="{7DD1805D-C203-2478-221A-7C22B5B821A7}"/>
          </ac:picMkLst>
        </pc:picChg>
        <pc:picChg chg="add mod">
          <ac:chgData name="David Guerrero" userId="S::dguerrerro@univ-paris1.fr::93729ed0-a7e6-4673-90de-50913b93609b" providerId="AD" clId="Web-{351126A3-343E-53FD-F98C-7C87D59B0959}" dt="2024-05-12T15:04:38.323" v="1730" actId="1076"/>
          <ac:picMkLst>
            <pc:docMk/>
            <pc:sldMk cId="0" sldId="258"/>
            <ac:picMk id="77" creationId="{C0631C9F-26EF-6920-8556-EB1C7D0ADA90}"/>
          </ac:picMkLst>
        </pc:picChg>
        <pc:picChg chg="add del">
          <ac:chgData name="David Guerrero" userId="S::dguerrerro@univ-paris1.fr::93729ed0-a7e6-4673-90de-50913b93609b" providerId="AD" clId="Web-{351126A3-343E-53FD-F98C-7C87D59B0959}" dt="2024-05-12T14:54:22.448" v="1236"/>
          <ac:picMkLst>
            <pc:docMk/>
            <pc:sldMk cId="0" sldId="258"/>
            <ac:picMk id="79" creationId="{6CBAA6E1-A7AF-4EC7-6BA5-BD29B5F43726}"/>
          </ac:picMkLst>
        </pc:picChg>
        <pc:picChg chg="add del">
          <ac:chgData name="David Guerrero" userId="S::dguerrerro@univ-paris1.fr::93729ed0-a7e6-4673-90de-50913b93609b" providerId="AD" clId="Web-{351126A3-343E-53FD-F98C-7C87D59B0959}" dt="2024-05-12T14:54:26.698" v="1240"/>
          <ac:picMkLst>
            <pc:docMk/>
            <pc:sldMk cId="0" sldId="258"/>
            <ac:picMk id="81" creationId="{4D5D9332-27FD-6E16-A7E9-F90147369DF4}"/>
          </ac:picMkLst>
        </pc:picChg>
        <pc:picChg chg="add del">
          <ac:chgData name="David Guerrero" userId="S::dguerrerro@univ-paris1.fr::93729ed0-a7e6-4673-90de-50913b93609b" providerId="AD" clId="Web-{351126A3-343E-53FD-F98C-7C87D59B0959}" dt="2024-05-12T14:53:46.932" v="1216"/>
          <ac:picMkLst>
            <pc:docMk/>
            <pc:sldMk cId="0" sldId="258"/>
            <ac:picMk id="83" creationId="{1F3ADBC0-1420-B5AF-3B60-CA9947EC1B8D}"/>
          </ac:picMkLst>
        </pc:picChg>
        <pc:picChg chg="add del">
          <ac:chgData name="David Guerrero" userId="S::dguerrerro@univ-paris1.fr::93729ed0-a7e6-4673-90de-50913b93609b" providerId="AD" clId="Web-{351126A3-343E-53FD-F98C-7C87D59B0959}" dt="2024-05-12T14:53:46.385" v="1215"/>
          <ac:picMkLst>
            <pc:docMk/>
            <pc:sldMk cId="0" sldId="258"/>
            <ac:picMk id="85" creationId="{54128ECD-3D2C-0769-55E5-F5E8DECC25AF}"/>
          </ac:picMkLst>
        </pc:picChg>
        <pc:picChg chg="add del">
          <ac:chgData name="David Guerrero" userId="S::dguerrerro@univ-paris1.fr::93729ed0-a7e6-4673-90de-50913b93609b" providerId="AD" clId="Web-{351126A3-343E-53FD-F98C-7C87D59B0959}" dt="2024-05-12T14:54:24.058" v="1238"/>
          <ac:picMkLst>
            <pc:docMk/>
            <pc:sldMk cId="0" sldId="258"/>
            <ac:picMk id="87" creationId="{35B0F72A-B218-155B-1A1F-BB9B1A6EA730}"/>
          </ac:picMkLst>
        </pc:picChg>
        <pc:picChg chg="add del">
          <ac:chgData name="David Guerrero" userId="S::dguerrerro@univ-paris1.fr::93729ed0-a7e6-4673-90de-50913b93609b" providerId="AD" clId="Web-{351126A3-343E-53FD-F98C-7C87D59B0959}" dt="2024-05-12T14:54:23.292" v="1237"/>
          <ac:picMkLst>
            <pc:docMk/>
            <pc:sldMk cId="0" sldId="258"/>
            <ac:picMk id="89" creationId="{A8A30C00-4E3F-559B-8D3F-27CF9985F6BC}"/>
          </ac:picMkLst>
        </pc:picChg>
        <pc:picChg chg="add del">
          <ac:chgData name="David Guerrero" userId="S::dguerrerro@univ-paris1.fr::93729ed0-a7e6-4673-90de-50913b93609b" providerId="AD" clId="Web-{351126A3-343E-53FD-F98C-7C87D59B0959}" dt="2024-05-12T14:53:45.807" v="1214"/>
          <ac:picMkLst>
            <pc:docMk/>
            <pc:sldMk cId="0" sldId="258"/>
            <ac:picMk id="91" creationId="{CAA828A8-5398-1BBD-DA58-FAC1F4614654}"/>
          </ac:picMkLst>
        </pc:picChg>
        <pc:picChg chg="add mod">
          <ac:chgData name="David Guerrero" userId="S::dguerrerro@univ-paris1.fr::93729ed0-a7e6-4673-90de-50913b93609b" providerId="AD" clId="Web-{351126A3-343E-53FD-F98C-7C87D59B0959}" dt="2024-05-12T15:04:38.339" v="1731" actId="1076"/>
          <ac:picMkLst>
            <pc:docMk/>
            <pc:sldMk cId="0" sldId="258"/>
            <ac:picMk id="93" creationId="{2C77CBEA-2D66-BD9C-EE4B-5DFE6D2C226B}"/>
          </ac:picMkLst>
        </pc:picChg>
        <pc:picChg chg="del">
          <ac:chgData name="David Guerrero" userId="S::dguerrerro@univ-paris1.fr::93729ed0-a7e6-4673-90de-50913b93609b" providerId="AD" clId="Web-{351126A3-343E-53FD-F98C-7C87D59B0959}" dt="2024-05-12T14:03:36.123" v="436"/>
          <ac:picMkLst>
            <pc:docMk/>
            <pc:sldMk cId="0" sldId="258"/>
            <ac:picMk id="97" creationId="{00000000-0000-0000-0000-000000000000}"/>
          </ac:picMkLst>
        </pc:picChg>
        <pc:picChg chg="add mod">
          <ac:chgData name="David Guerrero" userId="S::dguerrerro@univ-paris1.fr::93729ed0-a7e6-4673-90de-50913b93609b" providerId="AD" clId="Web-{351126A3-343E-53FD-F98C-7C87D59B0959}" dt="2024-05-12T15:04:38.355" v="1732" actId="1076"/>
          <ac:picMkLst>
            <pc:docMk/>
            <pc:sldMk cId="0" sldId="258"/>
            <ac:picMk id="97" creationId="{AD47A51E-9BFC-69BF-1230-92FB70033CAE}"/>
          </ac:picMkLst>
        </pc:picChg>
        <pc:picChg chg="add mod">
          <ac:chgData name="David Guerrero" userId="S::dguerrerro@univ-paris1.fr::93729ed0-a7e6-4673-90de-50913b93609b" providerId="AD" clId="Web-{351126A3-343E-53FD-F98C-7C87D59B0959}" dt="2024-05-12T15:04:38.355" v="1733" actId="1076"/>
          <ac:picMkLst>
            <pc:docMk/>
            <pc:sldMk cId="0" sldId="258"/>
            <ac:picMk id="99" creationId="{57611703-28DF-176D-511E-773407860D39}"/>
          </ac:picMkLst>
        </pc:picChg>
        <pc:picChg chg="del">
          <ac:chgData name="David Guerrero" userId="S::dguerrerro@univ-paris1.fr::93729ed0-a7e6-4673-90de-50913b93609b" providerId="AD" clId="Web-{351126A3-343E-53FD-F98C-7C87D59B0959}" dt="2024-05-12T14:03:40.295" v="439"/>
          <ac:picMkLst>
            <pc:docMk/>
            <pc:sldMk cId="0" sldId="258"/>
            <ac:picMk id="100" creationId="{00000000-0000-0000-0000-000000000000}"/>
          </ac:picMkLst>
        </pc:picChg>
        <pc:picChg chg="add del mod">
          <ac:chgData name="David Guerrero" userId="S::dguerrerro@univ-paris1.fr::93729ed0-a7e6-4673-90de-50913b93609b" providerId="AD" clId="Web-{351126A3-343E-53FD-F98C-7C87D59B0959}" dt="2024-05-12T14:43:02.478" v="1114"/>
          <ac:picMkLst>
            <pc:docMk/>
            <pc:sldMk cId="0" sldId="258"/>
            <ac:picMk id="107" creationId="{F5EDDFAB-B5A7-F233-EF4B-56100DAE3AF5}"/>
          </ac:picMkLst>
        </pc:picChg>
        <pc:picChg chg="add del mod">
          <ac:chgData name="David Guerrero" userId="S::dguerrerro@univ-paris1.fr::93729ed0-a7e6-4673-90de-50913b93609b" providerId="AD" clId="Web-{351126A3-343E-53FD-F98C-7C87D59B0959}" dt="2024-05-12T14:43:30.994" v="1126"/>
          <ac:picMkLst>
            <pc:docMk/>
            <pc:sldMk cId="0" sldId="258"/>
            <ac:picMk id="108" creationId="{F7BB827D-76CF-76AE-EA4F-D82453C89E47}"/>
          </ac:picMkLst>
        </pc:picChg>
        <pc:picChg chg="add del mod">
          <ac:chgData name="David Guerrero" userId="S::dguerrerro@univ-paris1.fr::93729ed0-a7e6-4673-90de-50913b93609b" providerId="AD" clId="Web-{351126A3-343E-53FD-F98C-7C87D59B0959}" dt="2024-05-12T14:43:37.229" v="1130"/>
          <ac:picMkLst>
            <pc:docMk/>
            <pc:sldMk cId="0" sldId="258"/>
            <ac:picMk id="109" creationId="{D801E2BF-83D4-54BF-B16A-2B7C092FA94C}"/>
          </ac:picMkLst>
        </pc:picChg>
        <pc:picChg chg="add del mod">
          <ac:chgData name="David Guerrero" userId="S::dguerrerro@univ-paris1.fr::93729ed0-a7e6-4673-90de-50913b93609b" providerId="AD" clId="Web-{351126A3-343E-53FD-F98C-7C87D59B0959}" dt="2024-05-12T14:43:43.713" v="1132"/>
          <ac:picMkLst>
            <pc:docMk/>
            <pc:sldMk cId="0" sldId="258"/>
            <ac:picMk id="110" creationId="{8CD0507E-9A18-2B2F-1E0B-5D870E1F9D9B}"/>
          </ac:picMkLst>
        </pc:picChg>
        <pc:picChg chg="add del mod">
          <ac:chgData name="David Guerrero" userId="S::dguerrerro@univ-paris1.fr::93729ed0-a7e6-4673-90de-50913b93609b" providerId="AD" clId="Web-{351126A3-343E-53FD-F98C-7C87D59B0959}" dt="2024-05-12T14:51:24.600" v="1145"/>
          <ac:picMkLst>
            <pc:docMk/>
            <pc:sldMk cId="0" sldId="258"/>
            <ac:picMk id="113" creationId="{F3A6B286-24D6-FBAD-51EF-9A4802EDC3FA}"/>
          </ac:picMkLst>
        </pc:picChg>
        <pc:picChg chg="add del mod">
          <ac:chgData name="David Guerrero" userId="S::dguerrerro@univ-paris1.fr::93729ed0-a7e6-4673-90de-50913b93609b" providerId="AD" clId="Web-{351126A3-343E-53FD-F98C-7C87D59B0959}" dt="2024-05-12T14:51:27.491" v="1149"/>
          <ac:picMkLst>
            <pc:docMk/>
            <pc:sldMk cId="0" sldId="258"/>
            <ac:picMk id="114" creationId="{99D0CAC2-B8EE-4B50-451D-1C618AB2CDF4}"/>
          </ac:picMkLst>
        </pc:picChg>
        <pc:picChg chg="add del mod">
          <ac:chgData name="David Guerrero" userId="S::dguerrerro@univ-paris1.fr::93729ed0-a7e6-4673-90de-50913b93609b" providerId="AD" clId="Web-{351126A3-343E-53FD-F98C-7C87D59B0959}" dt="2024-05-12T14:43:20.681" v="1121"/>
          <ac:picMkLst>
            <pc:docMk/>
            <pc:sldMk cId="0" sldId="258"/>
            <ac:picMk id="115" creationId="{BF933F78-D713-24A1-165E-E8DAA1D41E2B}"/>
          </ac:picMkLst>
        </pc:picChg>
        <pc:picChg chg="add del mod">
          <ac:chgData name="David Guerrero" userId="S::dguerrerro@univ-paris1.fr::93729ed0-a7e6-4673-90de-50913b93609b" providerId="AD" clId="Web-{351126A3-343E-53FD-F98C-7C87D59B0959}" dt="2024-05-12T14:43:14.228" v="1118"/>
          <ac:picMkLst>
            <pc:docMk/>
            <pc:sldMk cId="0" sldId="258"/>
            <ac:picMk id="116" creationId="{9D17724D-3CFB-C335-554A-013C360D1960}"/>
          </ac:picMkLst>
        </pc:picChg>
        <pc:picChg chg="add mod">
          <ac:chgData name="David Guerrero" userId="S::dguerrerro@univ-paris1.fr::93729ed0-a7e6-4673-90de-50913b93609b" providerId="AD" clId="Web-{351126A3-343E-53FD-F98C-7C87D59B0959}" dt="2024-05-12T15:04:38.402" v="1737" actId="1076"/>
          <ac:picMkLst>
            <pc:docMk/>
            <pc:sldMk cId="0" sldId="258"/>
            <ac:picMk id="117" creationId="{046DD8B6-6659-DB01-CCD2-2877E5904BA6}"/>
          </ac:picMkLst>
        </pc:picChg>
        <pc:picChg chg="add mod">
          <ac:chgData name="David Guerrero" userId="S::dguerrerro@univ-paris1.fr::93729ed0-a7e6-4673-90de-50913b93609b" providerId="AD" clId="Web-{351126A3-343E-53FD-F98C-7C87D59B0959}" dt="2024-05-12T15:04:38.417" v="1738" actId="1076"/>
          <ac:picMkLst>
            <pc:docMk/>
            <pc:sldMk cId="0" sldId="258"/>
            <ac:picMk id="118" creationId="{2427FE35-4412-06E7-05C8-87CDF6DCDB0B}"/>
          </ac:picMkLst>
        </pc:picChg>
        <pc:picChg chg="add mod">
          <ac:chgData name="David Guerrero" userId="S::dguerrerro@univ-paris1.fr::93729ed0-a7e6-4673-90de-50913b93609b" providerId="AD" clId="Web-{351126A3-343E-53FD-F98C-7C87D59B0959}" dt="2024-05-12T15:04:38.433" v="1739" actId="1076"/>
          <ac:picMkLst>
            <pc:docMk/>
            <pc:sldMk cId="0" sldId="258"/>
            <ac:picMk id="119" creationId="{BDF8A36F-F360-553A-505D-4A6ADD33F668}"/>
          </ac:picMkLst>
        </pc:picChg>
        <pc:picChg chg="add mod">
          <ac:chgData name="David Guerrero" userId="S::dguerrerro@univ-paris1.fr::93729ed0-a7e6-4673-90de-50913b93609b" providerId="AD" clId="Web-{351126A3-343E-53FD-F98C-7C87D59B0959}" dt="2024-05-12T15:04:38.448" v="1740" actId="1076"/>
          <ac:picMkLst>
            <pc:docMk/>
            <pc:sldMk cId="0" sldId="258"/>
            <ac:picMk id="120" creationId="{A5040AD0-F883-AA91-129E-50950C609A11}"/>
          </ac:picMkLst>
        </pc:picChg>
        <pc:picChg chg="add mod">
          <ac:chgData name="David Guerrero" userId="S::dguerrerro@univ-paris1.fr::93729ed0-a7e6-4673-90de-50913b93609b" providerId="AD" clId="Web-{351126A3-343E-53FD-F98C-7C87D59B0959}" dt="2024-05-12T15:04:38.464" v="1741" actId="1076"/>
          <ac:picMkLst>
            <pc:docMk/>
            <pc:sldMk cId="0" sldId="258"/>
            <ac:picMk id="121" creationId="{F36D7B42-6B36-642A-2ACD-6C831E1E1BA8}"/>
          </ac:picMkLst>
        </pc:picChg>
        <pc:picChg chg="add mod">
          <ac:chgData name="David Guerrero" userId="S::dguerrerro@univ-paris1.fr::93729ed0-a7e6-4673-90de-50913b93609b" providerId="AD" clId="Web-{351126A3-343E-53FD-F98C-7C87D59B0959}" dt="2024-05-12T15:04:38.464" v="1742" actId="1076"/>
          <ac:picMkLst>
            <pc:docMk/>
            <pc:sldMk cId="0" sldId="258"/>
            <ac:picMk id="122" creationId="{4B863C87-F3F2-7F23-F307-BE3AD74B40A6}"/>
          </ac:picMkLst>
        </pc:picChg>
        <pc:picChg chg="add del mod">
          <ac:chgData name="David Guerrero" userId="S::dguerrerro@univ-paris1.fr::93729ed0-a7e6-4673-90de-50913b93609b" providerId="AD" clId="Web-{351126A3-343E-53FD-F98C-7C87D59B0959}" dt="2024-05-12T14:51:22.662" v="1142"/>
          <ac:picMkLst>
            <pc:docMk/>
            <pc:sldMk cId="0" sldId="258"/>
            <ac:picMk id="123" creationId="{A2386CA5-D7C8-ADD7-A9A4-A4ABCDE96C79}"/>
          </ac:picMkLst>
        </pc:picChg>
        <pc:picChg chg="add del mod">
          <ac:chgData name="David Guerrero" userId="S::dguerrerro@univ-paris1.fr::93729ed0-a7e6-4673-90de-50913b93609b" providerId="AD" clId="Web-{351126A3-343E-53FD-F98C-7C87D59B0959}" dt="2024-05-12T14:51:26.100" v="1147"/>
          <ac:picMkLst>
            <pc:docMk/>
            <pc:sldMk cId="0" sldId="258"/>
            <ac:picMk id="124" creationId="{7E18E2A9-79FF-DA37-CF23-D1D745EE5226}"/>
          </ac:picMkLst>
        </pc:picChg>
        <pc:picChg chg="add del mod">
          <ac:chgData name="David Guerrero" userId="S::dguerrerro@univ-paris1.fr::93729ed0-a7e6-4673-90de-50913b93609b" providerId="AD" clId="Web-{351126A3-343E-53FD-F98C-7C87D59B0959}" dt="2024-05-12T14:51:26.803" v="1148"/>
          <ac:picMkLst>
            <pc:docMk/>
            <pc:sldMk cId="0" sldId="258"/>
            <ac:picMk id="125" creationId="{B4239F18-4AEC-F7CF-80DD-9E9EC91690CF}"/>
          </ac:picMkLst>
        </pc:picChg>
        <pc:picChg chg="add del mod">
          <ac:chgData name="David Guerrero" userId="S::dguerrerro@univ-paris1.fr::93729ed0-a7e6-4673-90de-50913b93609b" providerId="AD" clId="Web-{351126A3-343E-53FD-F98C-7C87D59B0959}" dt="2024-05-12T14:51:24.116" v="1144"/>
          <ac:picMkLst>
            <pc:docMk/>
            <pc:sldMk cId="0" sldId="258"/>
            <ac:picMk id="126" creationId="{EB80111D-22B2-3779-5D7C-C2A043911948}"/>
          </ac:picMkLst>
        </pc:picChg>
        <pc:picChg chg="add del mod">
          <ac:chgData name="David Guerrero" userId="S::dguerrerro@univ-paris1.fr::93729ed0-a7e6-4673-90de-50913b93609b" providerId="AD" clId="Web-{351126A3-343E-53FD-F98C-7C87D59B0959}" dt="2024-05-12T14:51:23.506" v="1143"/>
          <ac:picMkLst>
            <pc:docMk/>
            <pc:sldMk cId="0" sldId="258"/>
            <ac:picMk id="127" creationId="{BE56251E-EC23-12FD-4E76-07326993B34C}"/>
          </ac:picMkLst>
        </pc:picChg>
        <pc:picChg chg="add del mod">
          <ac:chgData name="David Guerrero" userId="S::dguerrerro@univ-paris1.fr::93729ed0-a7e6-4673-90de-50913b93609b" providerId="AD" clId="Web-{351126A3-343E-53FD-F98C-7C87D59B0959}" dt="2024-05-12T14:43:53.479" v="1138"/>
          <ac:picMkLst>
            <pc:docMk/>
            <pc:sldMk cId="0" sldId="258"/>
            <ac:picMk id="128" creationId="{B7D79AD9-A2E0-D602-A439-2F96D8078FC4}"/>
          </ac:picMkLst>
        </pc:picChg>
        <pc:picChg chg="add del mod">
          <ac:chgData name="David Guerrero" userId="S::dguerrerro@univ-paris1.fr::93729ed0-a7e6-4673-90de-50913b93609b" providerId="AD" clId="Web-{351126A3-343E-53FD-F98C-7C87D59B0959}" dt="2024-05-12T14:51:25.506" v="1146"/>
          <ac:picMkLst>
            <pc:docMk/>
            <pc:sldMk cId="0" sldId="258"/>
            <ac:picMk id="129" creationId="{B7D0F857-C296-8022-1900-FFB1C5D3ADD3}"/>
          </ac:picMkLst>
        </pc:picChg>
        <pc:picChg chg="add mod">
          <ac:chgData name="David Guerrero" userId="S::dguerrerro@univ-paris1.fr::93729ed0-a7e6-4673-90de-50913b93609b" providerId="AD" clId="Web-{351126A3-343E-53FD-F98C-7C87D59B0959}" dt="2024-05-12T15:04:38.495" v="1744" actId="1076"/>
          <ac:picMkLst>
            <pc:docMk/>
            <pc:sldMk cId="0" sldId="258"/>
            <ac:picMk id="131" creationId="{74CCE79F-162F-060C-D92C-4D386AC91833}"/>
          </ac:picMkLst>
        </pc:picChg>
        <pc:picChg chg="add mod">
          <ac:chgData name="David Guerrero" userId="S::dguerrerro@univ-paris1.fr::93729ed0-a7e6-4673-90de-50913b93609b" providerId="AD" clId="Web-{351126A3-343E-53FD-F98C-7C87D59B0959}" dt="2024-05-12T15:04:38.511" v="1745" actId="1076"/>
          <ac:picMkLst>
            <pc:docMk/>
            <pc:sldMk cId="0" sldId="258"/>
            <ac:picMk id="132" creationId="{FF76A298-F4CF-CD8C-B10B-21EB49B21A1A}"/>
          </ac:picMkLst>
        </pc:picChg>
        <pc:picChg chg="add mod">
          <ac:chgData name="David Guerrero" userId="S::dguerrerro@univ-paris1.fr::93729ed0-a7e6-4673-90de-50913b93609b" providerId="AD" clId="Web-{351126A3-343E-53FD-F98C-7C87D59B0959}" dt="2024-05-12T15:04:38.511" v="1746" actId="1076"/>
          <ac:picMkLst>
            <pc:docMk/>
            <pc:sldMk cId="0" sldId="258"/>
            <ac:picMk id="133" creationId="{F1F5E666-E113-4756-F040-897D79210CE0}"/>
          </ac:picMkLst>
        </pc:picChg>
        <pc:picChg chg="add mod">
          <ac:chgData name="David Guerrero" userId="S::dguerrerro@univ-paris1.fr::93729ed0-a7e6-4673-90de-50913b93609b" providerId="AD" clId="Web-{351126A3-343E-53FD-F98C-7C87D59B0959}" dt="2024-05-12T15:04:38.527" v="1747" actId="1076"/>
          <ac:picMkLst>
            <pc:docMk/>
            <pc:sldMk cId="0" sldId="258"/>
            <ac:picMk id="134" creationId="{9B706DEE-454B-1A58-0854-3B46B0C06D49}"/>
          </ac:picMkLst>
        </pc:picChg>
        <pc:picChg chg="add mod">
          <ac:chgData name="David Guerrero" userId="S::dguerrerro@univ-paris1.fr::93729ed0-a7e6-4673-90de-50913b93609b" providerId="AD" clId="Web-{351126A3-343E-53FD-F98C-7C87D59B0959}" dt="2024-05-12T15:04:38.542" v="1748" actId="1076"/>
          <ac:picMkLst>
            <pc:docMk/>
            <pc:sldMk cId="0" sldId="258"/>
            <ac:picMk id="135" creationId="{6F1256C7-BE3C-9B49-F48C-D6BBB513EA8E}"/>
          </ac:picMkLst>
        </pc:picChg>
        <pc:picChg chg="add mod">
          <ac:chgData name="David Guerrero" userId="S::dguerrerro@univ-paris1.fr::93729ed0-a7e6-4673-90de-50913b93609b" providerId="AD" clId="Web-{351126A3-343E-53FD-F98C-7C87D59B0959}" dt="2024-05-12T15:04:38.558" v="1749" actId="1076"/>
          <ac:picMkLst>
            <pc:docMk/>
            <pc:sldMk cId="0" sldId="258"/>
            <ac:picMk id="136" creationId="{C1B435FB-CDCF-4221-BB4A-D0F2C5E8AF05}"/>
          </ac:picMkLst>
        </pc:picChg>
        <pc:picChg chg="add mod">
          <ac:chgData name="David Guerrero" userId="S::dguerrerro@univ-paris1.fr::93729ed0-a7e6-4673-90de-50913b93609b" providerId="AD" clId="Web-{351126A3-343E-53FD-F98C-7C87D59B0959}" dt="2024-05-12T15:04:38.558" v="1750" actId="1076"/>
          <ac:picMkLst>
            <pc:docMk/>
            <pc:sldMk cId="0" sldId="258"/>
            <ac:picMk id="137" creationId="{3343A1E9-4B1D-BCB4-F299-C5024FC165F5}"/>
          </ac:picMkLst>
        </pc:picChg>
        <pc:picChg chg="add mod">
          <ac:chgData name="David Guerrero" userId="S::dguerrerro@univ-paris1.fr::93729ed0-a7e6-4673-90de-50913b93609b" providerId="AD" clId="Web-{351126A3-343E-53FD-F98C-7C87D59B0959}" dt="2024-05-12T15:04:38.573" v="1751" actId="1076"/>
          <ac:picMkLst>
            <pc:docMk/>
            <pc:sldMk cId="0" sldId="258"/>
            <ac:picMk id="138" creationId="{6A5C1447-5CC3-4889-DDBE-29CBFC59D6E6}"/>
          </ac:picMkLst>
        </pc:picChg>
        <pc:picChg chg="add mod">
          <ac:chgData name="David Guerrero" userId="S::dguerrerro@univ-paris1.fr::93729ed0-a7e6-4673-90de-50913b93609b" providerId="AD" clId="Web-{351126A3-343E-53FD-F98C-7C87D59B0959}" dt="2024-05-12T15:04:38.589" v="1752" actId="1076"/>
          <ac:picMkLst>
            <pc:docMk/>
            <pc:sldMk cId="0" sldId="258"/>
            <ac:picMk id="139" creationId="{9F645849-A0BB-4892-41E3-0DE2E944F3D1}"/>
          </ac:picMkLst>
        </pc:picChg>
        <pc:picChg chg="add del mod">
          <ac:chgData name="David Guerrero" userId="S::dguerrerro@univ-paris1.fr::93729ed0-a7e6-4673-90de-50913b93609b" providerId="AD" clId="Web-{351126A3-343E-53FD-F98C-7C87D59B0959}" dt="2024-05-12T14:51:29.459" v="1150"/>
          <ac:picMkLst>
            <pc:docMk/>
            <pc:sldMk cId="0" sldId="258"/>
            <ac:picMk id="140" creationId="{4685366C-E2B4-3C13-CD09-B9642187428F}"/>
          </ac:picMkLst>
        </pc:picChg>
        <pc:picChg chg="add del mod">
          <ac:chgData name="David Guerrero" userId="S::dguerrerro@univ-paris1.fr::93729ed0-a7e6-4673-90de-50913b93609b" providerId="AD" clId="Web-{351126A3-343E-53FD-F98C-7C87D59B0959}" dt="2024-05-12T14:51:30.209" v="1151"/>
          <ac:picMkLst>
            <pc:docMk/>
            <pc:sldMk cId="0" sldId="258"/>
            <ac:picMk id="141" creationId="{631DD320-B691-885F-39D7-214C7500685D}"/>
          </ac:picMkLst>
        </pc:picChg>
        <pc:picChg chg="add del mod">
          <ac:chgData name="David Guerrero" userId="S::dguerrerro@univ-paris1.fr::93729ed0-a7e6-4673-90de-50913b93609b" providerId="AD" clId="Web-{351126A3-343E-53FD-F98C-7C87D59B0959}" dt="2024-05-12T14:51:30.788" v="1152"/>
          <ac:picMkLst>
            <pc:docMk/>
            <pc:sldMk cId="0" sldId="258"/>
            <ac:picMk id="142" creationId="{146556AF-6AB7-1287-758C-4A5D0816DDC5}"/>
          </ac:picMkLst>
        </pc:picChg>
        <pc:picChg chg="add del mod">
          <ac:chgData name="David Guerrero" userId="S::dguerrerro@univ-paris1.fr::93729ed0-a7e6-4673-90de-50913b93609b" providerId="AD" clId="Web-{351126A3-343E-53FD-F98C-7C87D59B0959}" dt="2024-05-12T14:51:32.960" v="1155"/>
          <ac:picMkLst>
            <pc:docMk/>
            <pc:sldMk cId="0" sldId="258"/>
            <ac:picMk id="143" creationId="{77C7C5E7-8C39-864B-AC4E-2775BCAB0D3B}"/>
          </ac:picMkLst>
        </pc:picChg>
        <pc:picChg chg="add del mod">
          <ac:chgData name="David Guerrero" userId="S::dguerrerro@univ-paris1.fr::93729ed0-a7e6-4673-90de-50913b93609b" providerId="AD" clId="Web-{351126A3-343E-53FD-F98C-7C87D59B0959}" dt="2024-05-12T14:51:33.725" v="1156"/>
          <ac:picMkLst>
            <pc:docMk/>
            <pc:sldMk cId="0" sldId="258"/>
            <ac:picMk id="144" creationId="{11B5417D-C972-29F9-3A76-AFA950A4BEC5}"/>
          </ac:picMkLst>
        </pc:picChg>
        <pc:picChg chg="add del mod">
          <ac:chgData name="David Guerrero" userId="S::dguerrerro@univ-paris1.fr::93729ed0-a7e6-4673-90de-50913b93609b" providerId="AD" clId="Web-{351126A3-343E-53FD-F98C-7C87D59B0959}" dt="2024-05-12T14:51:34.506" v="1157"/>
          <ac:picMkLst>
            <pc:docMk/>
            <pc:sldMk cId="0" sldId="258"/>
            <ac:picMk id="145" creationId="{D1030DFD-5C95-9DE9-BA5F-A5881DD57A49}"/>
          </ac:picMkLst>
        </pc:picChg>
        <pc:picChg chg="add del mod">
          <ac:chgData name="David Guerrero" userId="S::dguerrerro@univ-paris1.fr::93729ed0-a7e6-4673-90de-50913b93609b" providerId="AD" clId="Web-{351126A3-343E-53FD-F98C-7C87D59B0959}" dt="2024-05-12T14:51:35.491" v="1158"/>
          <ac:picMkLst>
            <pc:docMk/>
            <pc:sldMk cId="0" sldId="258"/>
            <ac:picMk id="146" creationId="{6B2E5196-4DCD-809F-CAF0-4970FF8CA215}"/>
          </ac:picMkLst>
        </pc:picChg>
        <pc:picChg chg="add del mod">
          <ac:chgData name="David Guerrero" userId="S::dguerrerro@univ-paris1.fr::93729ed0-a7e6-4673-90de-50913b93609b" providerId="AD" clId="Web-{351126A3-343E-53FD-F98C-7C87D59B0959}" dt="2024-05-12T14:51:40.163" v="1161"/>
          <ac:picMkLst>
            <pc:docMk/>
            <pc:sldMk cId="0" sldId="258"/>
            <ac:picMk id="147" creationId="{A85F7B94-0B33-938E-CC4D-636067901BB8}"/>
          </ac:picMkLst>
        </pc:picChg>
        <pc:picChg chg="add del mod">
          <ac:chgData name="David Guerrero" userId="S::dguerrerro@univ-paris1.fr::93729ed0-a7e6-4673-90de-50913b93609b" providerId="AD" clId="Web-{351126A3-343E-53FD-F98C-7C87D59B0959}" dt="2024-05-12T14:51:38.288" v="1160"/>
          <ac:picMkLst>
            <pc:docMk/>
            <pc:sldMk cId="0" sldId="258"/>
            <ac:picMk id="148" creationId="{0441ACBE-817D-7968-9562-F2A69A86B6D3}"/>
          </ac:picMkLst>
        </pc:picChg>
        <pc:picChg chg="add del mod">
          <ac:chgData name="David Guerrero" userId="S::dguerrerro@univ-paris1.fr::93729ed0-a7e6-4673-90de-50913b93609b" providerId="AD" clId="Web-{351126A3-343E-53FD-F98C-7C87D59B0959}" dt="2024-05-12T14:51:36.147" v="1159"/>
          <ac:picMkLst>
            <pc:docMk/>
            <pc:sldMk cId="0" sldId="258"/>
            <ac:picMk id="149" creationId="{DBFE295E-3FEC-BE08-5D24-A5D420272B08}"/>
          </ac:picMkLst>
        </pc:picChg>
        <pc:picChg chg="add del mod">
          <ac:chgData name="David Guerrero" userId="S::dguerrerro@univ-paris1.fr::93729ed0-a7e6-4673-90de-50913b93609b" providerId="AD" clId="Web-{351126A3-343E-53FD-F98C-7C87D59B0959}" dt="2024-05-12T14:51:31.616" v="1153"/>
          <ac:picMkLst>
            <pc:docMk/>
            <pc:sldMk cId="0" sldId="258"/>
            <ac:picMk id="150" creationId="{67164372-BB38-F5AF-D91C-2A0A49767A97}"/>
          </ac:picMkLst>
        </pc:picChg>
        <pc:picChg chg="add del mod">
          <ac:chgData name="David Guerrero" userId="S::dguerrerro@univ-paris1.fr::93729ed0-a7e6-4673-90de-50913b93609b" providerId="AD" clId="Web-{351126A3-343E-53FD-F98C-7C87D59B0959}" dt="2024-05-12T14:51:32.413" v="1154"/>
          <ac:picMkLst>
            <pc:docMk/>
            <pc:sldMk cId="0" sldId="258"/>
            <ac:picMk id="151" creationId="{BD5E704C-5BF6-B643-1930-057A511018A7}"/>
          </ac:picMkLst>
        </pc:picChg>
        <pc:picChg chg="add del mod">
          <ac:chgData name="David Guerrero" userId="S::dguerrerro@univ-paris1.fr::93729ed0-a7e6-4673-90de-50913b93609b" providerId="AD" clId="Web-{351126A3-343E-53FD-F98C-7C87D59B0959}" dt="2024-05-12T14:43:48.307" v="1135"/>
          <ac:picMkLst>
            <pc:docMk/>
            <pc:sldMk cId="0" sldId="258"/>
            <ac:picMk id="152" creationId="{DD176020-206C-88EE-8466-96728DAAAFF8}"/>
          </ac:picMkLst>
        </pc:picChg>
        <pc:picChg chg="add mod">
          <ac:chgData name="David Guerrero" userId="S::dguerrerro@univ-paris1.fr::93729ed0-a7e6-4673-90de-50913b93609b" providerId="AD" clId="Web-{351126A3-343E-53FD-F98C-7C87D59B0959}" dt="2024-05-12T15:04:38.589" v="1753" actId="1076"/>
          <ac:picMkLst>
            <pc:docMk/>
            <pc:sldMk cId="0" sldId="258"/>
            <ac:picMk id="153" creationId="{77FD2572-7EBE-9128-96F9-533426E24AA1}"/>
          </ac:picMkLst>
        </pc:picChg>
        <pc:picChg chg="add mod">
          <ac:chgData name="David Guerrero" userId="S::dguerrerro@univ-paris1.fr::93729ed0-a7e6-4673-90de-50913b93609b" providerId="AD" clId="Web-{351126A3-343E-53FD-F98C-7C87D59B0959}" dt="2024-05-12T15:04:38.605" v="1754" actId="1076"/>
          <ac:picMkLst>
            <pc:docMk/>
            <pc:sldMk cId="0" sldId="258"/>
            <ac:picMk id="154" creationId="{768D578C-CA89-A4C3-9F23-2A28BBFEB9D3}"/>
          </ac:picMkLst>
        </pc:picChg>
        <pc:picChg chg="add mod">
          <ac:chgData name="David Guerrero" userId="S::dguerrerro@univ-paris1.fr::93729ed0-a7e6-4673-90de-50913b93609b" providerId="AD" clId="Web-{351126A3-343E-53FD-F98C-7C87D59B0959}" dt="2024-05-12T15:04:38.620" v="1755" actId="1076"/>
          <ac:picMkLst>
            <pc:docMk/>
            <pc:sldMk cId="0" sldId="258"/>
            <ac:picMk id="155" creationId="{9672BE5F-BF0F-C05A-96CE-3BE995780252}"/>
          </ac:picMkLst>
        </pc:picChg>
        <pc:picChg chg="add mod">
          <ac:chgData name="David Guerrero" userId="S::dguerrerro@univ-paris1.fr::93729ed0-a7e6-4673-90de-50913b93609b" providerId="AD" clId="Web-{351126A3-343E-53FD-F98C-7C87D59B0959}" dt="2024-05-12T15:04:38.636" v="1756" actId="1076"/>
          <ac:picMkLst>
            <pc:docMk/>
            <pc:sldMk cId="0" sldId="258"/>
            <ac:picMk id="156" creationId="{6BE7BC79-D258-5B12-CEA9-EFF52ADCAF0C}"/>
          </ac:picMkLst>
        </pc:picChg>
        <pc:picChg chg="add mod">
          <ac:chgData name="David Guerrero" userId="S::dguerrerro@univ-paris1.fr::93729ed0-a7e6-4673-90de-50913b93609b" providerId="AD" clId="Web-{351126A3-343E-53FD-F98C-7C87D59B0959}" dt="2024-05-12T15:04:38.636" v="1757" actId="1076"/>
          <ac:picMkLst>
            <pc:docMk/>
            <pc:sldMk cId="0" sldId="258"/>
            <ac:picMk id="157" creationId="{88B1773A-016D-9AD7-EA3E-1F95E46B8FBF}"/>
          </ac:picMkLst>
        </pc:picChg>
        <pc:picChg chg="add mod">
          <ac:chgData name="David Guerrero" userId="S::dguerrerro@univ-paris1.fr::93729ed0-a7e6-4673-90de-50913b93609b" providerId="AD" clId="Web-{351126A3-343E-53FD-F98C-7C87D59B0959}" dt="2024-05-12T15:04:38.652" v="1758" actId="1076"/>
          <ac:picMkLst>
            <pc:docMk/>
            <pc:sldMk cId="0" sldId="258"/>
            <ac:picMk id="158" creationId="{BC1E3262-0F4F-E43B-C8FF-BEA50AC45B76}"/>
          </ac:picMkLst>
        </pc:picChg>
        <pc:picChg chg="add mod">
          <ac:chgData name="David Guerrero" userId="S::dguerrerro@univ-paris1.fr::93729ed0-a7e6-4673-90de-50913b93609b" providerId="AD" clId="Web-{351126A3-343E-53FD-F98C-7C87D59B0959}" dt="2024-05-12T15:04:38.667" v="1759" actId="1076"/>
          <ac:picMkLst>
            <pc:docMk/>
            <pc:sldMk cId="0" sldId="258"/>
            <ac:picMk id="159" creationId="{F62F4C95-423F-7155-DF63-81515DE2DECB}"/>
          </ac:picMkLst>
        </pc:picChg>
        <pc:picChg chg="add mod">
          <ac:chgData name="David Guerrero" userId="S::dguerrerro@univ-paris1.fr::93729ed0-a7e6-4673-90de-50913b93609b" providerId="AD" clId="Web-{351126A3-343E-53FD-F98C-7C87D59B0959}" dt="2024-05-12T15:04:38.683" v="1760" actId="1076"/>
          <ac:picMkLst>
            <pc:docMk/>
            <pc:sldMk cId="0" sldId="258"/>
            <ac:picMk id="160" creationId="{4B81893A-5870-FFDF-54C5-F1A50A9A578B}"/>
          </ac:picMkLst>
        </pc:picChg>
        <pc:picChg chg="add mod">
          <ac:chgData name="David Guerrero" userId="S::dguerrerro@univ-paris1.fr::93729ed0-a7e6-4673-90de-50913b93609b" providerId="AD" clId="Web-{351126A3-343E-53FD-F98C-7C87D59B0959}" dt="2024-05-12T15:04:38.683" v="1761" actId="1076"/>
          <ac:picMkLst>
            <pc:docMk/>
            <pc:sldMk cId="0" sldId="258"/>
            <ac:picMk id="161" creationId="{D31A44D8-C0C3-0D92-093E-D877396CEFBA}"/>
          </ac:picMkLst>
        </pc:picChg>
        <pc:picChg chg="add mod">
          <ac:chgData name="David Guerrero" userId="S::dguerrerro@univ-paris1.fr::93729ed0-a7e6-4673-90de-50913b93609b" providerId="AD" clId="Web-{351126A3-343E-53FD-F98C-7C87D59B0959}" dt="2024-05-12T15:04:38.698" v="1762" actId="1076"/>
          <ac:picMkLst>
            <pc:docMk/>
            <pc:sldMk cId="0" sldId="258"/>
            <ac:picMk id="162" creationId="{3B0218C1-FB4F-6CA0-4BA1-3DCCA91372F7}"/>
          </ac:picMkLst>
        </pc:picChg>
        <pc:picChg chg="add del mod">
          <ac:chgData name="David Guerrero" userId="S::dguerrerro@univ-paris1.fr::93729ed0-a7e6-4673-90de-50913b93609b" providerId="AD" clId="Web-{351126A3-343E-53FD-F98C-7C87D59B0959}" dt="2024-05-12T14:52:47.399" v="1191"/>
          <ac:picMkLst>
            <pc:docMk/>
            <pc:sldMk cId="0" sldId="258"/>
            <ac:picMk id="163" creationId="{3AD98AC6-05ED-0DF1-F7A5-FD71EC1E25F3}"/>
          </ac:picMkLst>
        </pc:picChg>
        <pc:picChg chg="add mod">
          <ac:chgData name="David Guerrero" userId="S::dguerrerro@univ-paris1.fr::93729ed0-a7e6-4673-90de-50913b93609b" providerId="AD" clId="Web-{351126A3-343E-53FD-F98C-7C87D59B0959}" dt="2024-05-12T15:04:38.714" v="1763" actId="1076"/>
          <ac:picMkLst>
            <pc:docMk/>
            <pc:sldMk cId="0" sldId="258"/>
            <ac:picMk id="164" creationId="{EC90674A-E060-EEF8-C123-A571CA16C5B1}"/>
          </ac:picMkLst>
        </pc:picChg>
        <pc:picChg chg="add mod">
          <ac:chgData name="David Guerrero" userId="S::dguerrerro@univ-paris1.fr::93729ed0-a7e6-4673-90de-50913b93609b" providerId="AD" clId="Web-{351126A3-343E-53FD-F98C-7C87D59B0959}" dt="2024-05-12T15:04:38.730" v="1764" actId="1076"/>
          <ac:picMkLst>
            <pc:docMk/>
            <pc:sldMk cId="0" sldId="258"/>
            <ac:picMk id="165" creationId="{C8A73715-1636-83BA-95C8-BD6A3C2D4E4B}"/>
          </ac:picMkLst>
        </pc:picChg>
        <pc:picChg chg="add mod">
          <ac:chgData name="David Guerrero" userId="S::dguerrerro@univ-paris1.fr::93729ed0-a7e6-4673-90de-50913b93609b" providerId="AD" clId="Web-{351126A3-343E-53FD-F98C-7C87D59B0959}" dt="2024-05-12T15:04:38.730" v="1765" actId="1076"/>
          <ac:picMkLst>
            <pc:docMk/>
            <pc:sldMk cId="0" sldId="258"/>
            <ac:picMk id="166" creationId="{BEDB48FE-C384-934D-0873-2AF1EEF57C3B}"/>
          </ac:picMkLst>
        </pc:picChg>
        <pc:picChg chg="add mod">
          <ac:chgData name="David Guerrero" userId="S::dguerrerro@univ-paris1.fr::93729ed0-a7e6-4673-90de-50913b93609b" providerId="AD" clId="Web-{351126A3-343E-53FD-F98C-7C87D59B0959}" dt="2024-05-12T15:04:38.745" v="1766" actId="1076"/>
          <ac:picMkLst>
            <pc:docMk/>
            <pc:sldMk cId="0" sldId="258"/>
            <ac:picMk id="167" creationId="{986BA63C-13C3-9810-E078-3E7745C27136}"/>
          </ac:picMkLst>
        </pc:picChg>
        <pc:picChg chg="add mod">
          <ac:chgData name="David Guerrero" userId="S::dguerrerro@univ-paris1.fr::93729ed0-a7e6-4673-90de-50913b93609b" providerId="AD" clId="Web-{351126A3-343E-53FD-F98C-7C87D59B0959}" dt="2024-05-12T15:04:38.761" v="1767" actId="1076"/>
          <ac:picMkLst>
            <pc:docMk/>
            <pc:sldMk cId="0" sldId="258"/>
            <ac:picMk id="168" creationId="{BC00C70A-9523-8ED9-8CD1-BC1416F682A3}"/>
          </ac:picMkLst>
        </pc:picChg>
        <pc:picChg chg="add del mod">
          <ac:chgData name="David Guerrero" userId="S::dguerrerro@univ-paris1.fr::93729ed0-a7e6-4673-90de-50913b93609b" providerId="AD" clId="Web-{351126A3-343E-53FD-F98C-7C87D59B0959}" dt="2024-05-12T14:55:18.434" v="1261"/>
          <ac:picMkLst>
            <pc:docMk/>
            <pc:sldMk cId="0" sldId="258"/>
            <ac:picMk id="169" creationId="{59C10B26-3AD0-21E7-7335-1BFC1AEBE255}"/>
          </ac:picMkLst>
        </pc:picChg>
        <pc:picChg chg="add del mod">
          <ac:chgData name="David Guerrero" userId="S::dguerrerro@univ-paris1.fr::93729ed0-a7e6-4673-90de-50913b93609b" providerId="AD" clId="Web-{351126A3-343E-53FD-F98C-7C87D59B0959}" dt="2024-05-12T14:55:16.543" v="1259"/>
          <ac:picMkLst>
            <pc:docMk/>
            <pc:sldMk cId="0" sldId="258"/>
            <ac:picMk id="170" creationId="{92F85CE5-9E8F-4B8A-33F4-7C5BE49BAC17}"/>
          </ac:picMkLst>
        </pc:picChg>
        <pc:picChg chg="add del mod">
          <ac:chgData name="David Guerrero" userId="S::dguerrerro@univ-paris1.fr::93729ed0-a7e6-4673-90de-50913b93609b" providerId="AD" clId="Web-{351126A3-343E-53FD-F98C-7C87D59B0959}" dt="2024-05-12T14:55:17.637" v="1260"/>
          <ac:picMkLst>
            <pc:docMk/>
            <pc:sldMk cId="0" sldId="258"/>
            <ac:picMk id="171" creationId="{AE7E3525-5501-155F-9E46-3AADE7E2BE91}"/>
          </ac:picMkLst>
        </pc:picChg>
        <pc:picChg chg="add mod">
          <ac:chgData name="David Guerrero" userId="S::dguerrerro@univ-paris1.fr::93729ed0-a7e6-4673-90de-50913b93609b" providerId="AD" clId="Web-{351126A3-343E-53FD-F98C-7C87D59B0959}" dt="2024-05-12T15:04:38.948" v="1783" actId="1076"/>
          <ac:picMkLst>
            <pc:docMk/>
            <pc:sldMk cId="0" sldId="258"/>
            <ac:picMk id="189" creationId="{CEDB8059-418D-7D6A-DC5B-72E54476E639}"/>
          </ac:picMkLst>
        </pc:picChg>
        <pc:picChg chg="add mod">
          <ac:chgData name="David Guerrero" userId="S::dguerrerro@univ-paris1.fr::93729ed0-a7e6-4673-90de-50913b93609b" providerId="AD" clId="Web-{351126A3-343E-53FD-F98C-7C87D59B0959}" dt="2024-05-12T15:04:38.964" v="1784" actId="1076"/>
          <ac:picMkLst>
            <pc:docMk/>
            <pc:sldMk cId="0" sldId="258"/>
            <ac:picMk id="190" creationId="{578DFCB4-C057-C252-F73A-F1B88DAEEAEB}"/>
          </ac:picMkLst>
        </pc:picChg>
        <pc:picChg chg="add mod">
          <ac:chgData name="David Guerrero" userId="S::dguerrerro@univ-paris1.fr::93729ed0-a7e6-4673-90de-50913b93609b" providerId="AD" clId="Web-{351126A3-343E-53FD-F98C-7C87D59B0959}" dt="2024-05-12T15:04:38.980" v="1785" actId="1076"/>
          <ac:picMkLst>
            <pc:docMk/>
            <pc:sldMk cId="0" sldId="258"/>
            <ac:picMk id="191" creationId="{72C293AB-9C55-D9DE-4F02-1EDEF360BF5E}"/>
          </ac:picMkLst>
        </pc:picChg>
        <pc:picChg chg="add mod">
          <ac:chgData name="David Guerrero" userId="S::dguerrerro@univ-paris1.fr::93729ed0-a7e6-4673-90de-50913b93609b" providerId="AD" clId="Web-{351126A3-343E-53FD-F98C-7C87D59B0959}" dt="2024-05-12T15:04:38.995" v="1786" actId="1076"/>
          <ac:picMkLst>
            <pc:docMk/>
            <pc:sldMk cId="0" sldId="258"/>
            <ac:picMk id="192" creationId="{3A29892E-4788-D43D-30AC-C6C030579C48}"/>
          </ac:picMkLst>
        </pc:picChg>
        <pc:picChg chg="add mod">
          <ac:chgData name="David Guerrero" userId="S::dguerrerro@univ-paris1.fr::93729ed0-a7e6-4673-90de-50913b93609b" providerId="AD" clId="Web-{351126A3-343E-53FD-F98C-7C87D59B0959}" dt="2024-05-12T15:04:38.995" v="1787" actId="1076"/>
          <ac:picMkLst>
            <pc:docMk/>
            <pc:sldMk cId="0" sldId="258"/>
            <ac:picMk id="193" creationId="{50F8B4D6-1F15-B1FF-9B5C-0C9F326001BD}"/>
          </ac:picMkLst>
        </pc:picChg>
        <pc:picChg chg="add del mod">
          <ac:chgData name="David Guerrero" userId="S::dguerrerro@univ-paris1.fr::93729ed0-a7e6-4673-90de-50913b93609b" providerId="AD" clId="Web-{351126A3-343E-53FD-F98C-7C87D59B0959}" dt="2024-05-12T14:56:08.435" v="1279"/>
          <ac:picMkLst>
            <pc:docMk/>
            <pc:sldMk cId="0" sldId="258"/>
            <ac:picMk id="194" creationId="{E838B4B8-5AA3-B65E-503B-CC05C4121412}"/>
          </ac:picMkLst>
        </pc:picChg>
        <pc:picChg chg="add del mod">
          <ac:chgData name="David Guerrero" userId="S::dguerrerro@univ-paris1.fr::93729ed0-a7e6-4673-90de-50913b93609b" providerId="AD" clId="Web-{351126A3-343E-53FD-F98C-7C87D59B0959}" dt="2024-05-12T14:55:05.840" v="1258"/>
          <ac:picMkLst>
            <pc:docMk/>
            <pc:sldMk cId="0" sldId="258"/>
            <ac:picMk id="195" creationId="{FFEE9521-1B8D-B04B-544B-6E8498C5B2AA}"/>
          </ac:picMkLst>
        </pc:picChg>
        <pc:picChg chg="add mod">
          <ac:chgData name="David Guerrero" userId="S::dguerrerro@univ-paris1.fr::93729ed0-a7e6-4673-90de-50913b93609b" providerId="AD" clId="Web-{351126A3-343E-53FD-F98C-7C87D59B0959}" dt="2024-05-12T15:04:39.011" v="1788" actId="1076"/>
          <ac:picMkLst>
            <pc:docMk/>
            <pc:sldMk cId="0" sldId="258"/>
            <ac:picMk id="196" creationId="{8366CB3F-7882-B288-9D70-1A3FC67D3B11}"/>
          </ac:picMkLst>
        </pc:picChg>
        <pc:picChg chg="add mod">
          <ac:chgData name="David Guerrero" userId="S::dguerrerro@univ-paris1.fr::93729ed0-a7e6-4673-90de-50913b93609b" providerId="AD" clId="Web-{351126A3-343E-53FD-F98C-7C87D59B0959}" dt="2024-05-12T15:04:39.027" v="1789" actId="1076"/>
          <ac:picMkLst>
            <pc:docMk/>
            <pc:sldMk cId="0" sldId="258"/>
            <ac:picMk id="197" creationId="{94B5B285-EC7F-8723-2E5A-8D929D35979B}"/>
          </ac:picMkLst>
        </pc:picChg>
        <pc:picChg chg="add mod">
          <ac:chgData name="David Guerrero" userId="S::dguerrerro@univ-paris1.fr::93729ed0-a7e6-4673-90de-50913b93609b" providerId="AD" clId="Web-{351126A3-343E-53FD-F98C-7C87D59B0959}" dt="2024-05-12T15:04:39.042" v="1790" actId="1076"/>
          <ac:picMkLst>
            <pc:docMk/>
            <pc:sldMk cId="0" sldId="258"/>
            <ac:picMk id="198" creationId="{683A7160-720E-5A9D-2E57-BAFCC30C3831}"/>
          </ac:picMkLst>
        </pc:picChg>
        <pc:picChg chg="add mod">
          <ac:chgData name="David Guerrero" userId="S::dguerrerro@univ-paris1.fr::93729ed0-a7e6-4673-90de-50913b93609b" providerId="AD" clId="Web-{351126A3-343E-53FD-F98C-7C87D59B0959}" dt="2024-05-12T15:04:39.042" v="1791" actId="1076"/>
          <ac:picMkLst>
            <pc:docMk/>
            <pc:sldMk cId="0" sldId="258"/>
            <ac:picMk id="199" creationId="{D2308935-90E7-F086-7153-0EB4B8B48C2C}"/>
          </ac:picMkLst>
        </pc:picChg>
        <pc:picChg chg="add mod">
          <ac:chgData name="David Guerrero" userId="S::dguerrerro@univ-paris1.fr::93729ed0-a7e6-4673-90de-50913b93609b" providerId="AD" clId="Web-{351126A3-343E-53FD-F98C-7C87D59B0959}" dt="2024-05-12T15:04:39.058" v="1792" actId="1076"/>
          <ac:picMkLst>
            <pc:docMk/>
            <pc:sldMk cId="0" sldId="258"/>
            <ac:picMk id="200" creationId="{5471B7A1-3004-F6C3-8C67-81D691939DAC}"/>
          </ac:picMkLst>
        </pc:picChg>
        <pc:picChg chg="add mod">
          <ac:chgData name="David Guerrero" userId="S::dguerrerro@univ-paris1.fr::93729ed0-a7e6-4673-90de-50913b93609b" providerId="AD" clId="Web-{351126A3-343E-53FD-F98C-7C87D59B0959}" dt="2024-05-12T15:04:39.073" v="1793" actId="1076"/>
          <ac:picMkLst>
            <pc:docMk/>
            <pc:sldMk cId="0" sldId="258"/>
            <ac:picMk id="201" creationId="{B57B7A62-6A86-4261-07AC-94586B334E39}"/>
          </ac:picMkLst>
        </pc:picChg>
        <pc:picChg chg="add mod">
          <ac:chgData name="David Guerrero" userId="S::dguerrerro@univ-paris1.fr::93729ed0-a7e6-4673-90de-50913b93609b" providerId="AD" clId="Web-{351126A3-343E-53FD-F98C-7C87D59B0959}" dt="2024-05-12T15:04:39.089" v="1794" actId="1076"/>
          <ac:picMkLst>
            <pc:docMk/>
            <pc:sldMk cId="0" sldId="258"/>
            <ac:picMk id="202" creationId="{F13AC365-8E96-9391-3911-6750682CB36B}"/>
          </ac:picMkLst>
        </pc:picChg>
        <pc:picChg chg="add mod">
          <ac:chgData name="David Guerrero" userId="S::dguerrerro@univ-paris1.fr::93729ed0-a7e6-4673-90de-50913b93609b" providerId="AD" clId="Web-{351126A3-343E-53FD-F98C-7C87D59B0959}" dt="2024-05-12T15:04:39.089" v="1795" actId="1076"/>
          <ac:picMkLst>
            <pc:docMk/>
            <pc:sldMk cId="0" sldId="258"/>
            <ac:picMk id="203" creationId="{CE60884B-5940-B4F7-BB6E-7E4F28DD5CC8}"/>
          </ac:picMkLst>
        </pc:picChg>
        <pc:picChg chg="add del mod">
          <ac:chgData name="David Guerrero" userId="S::dguerrerro@univ-paris1.fr::93729ed0-a7e6-4673-90de-50913b93609b" providerId="AD" clId="Web-{351126A3-343E-53FD-F98C-7C87D59B0959}" dt="2024-05-12T14:58:50.346" v="1654"/>
          <ac:picMkLst>
            <pc:docMk/>
            <pc:sldMk cId="0" sldId="258"/>
            <ac:picMk id="205" creationId="{7EE790BB-18B8-E70F-0F1D-A57FA37B9C77}"/>
          </ac:picMkLst>
        </pc:picChg>
        <pc:picChg chg="add mod">
          <ac:chgData name="David Guerrero" userId="S::dguerrerro@univ-paris1.fr::93729ed0-a7e6-4673-90de-50913b93609b" providerId="AD" clId="Web-{351126A3-343E-53FD-F98C-7C87D59B0959}" dt="2024-05-12T15:04:39.120" v="1797" actId="1076"/>
          <ac:picMkLst>
            <pc:docMk/>
            <pc:sldMk cId="0" sldId="258"/>
            <ac:picMk id="206" creationId="{C7DE8DD1-FCBE-0272-8D1B-117A23F390F5}"/>
          </ac:picMkLst>
        </pc:picChg>
        <pc:picChg chg="add del mod">
          <ac:chgData name="David Guerrero" userId="S::dguerrerro@univ-paris1.fr::93729ed0-a7e6-4673-90de-50913b93609b" providerId="AD" clId="Web-{351126A3-343E-53FD-F98C-7C87D59B0959}" dt="2024-05-12T14:59:08.034" v="1663"/>
          <ac:picMkLst>
            <pc:docMk/>
            <pc:sldMk cId="0" sldId="258"/>
            <ac:picMk id="207" creationId="{40FC38A0-D22B-43D0-FE62-AD4322BB8DBD}"/>
          </ac:picMkLst>
        </pc:picChg>
        <pc:picChg chg="add del mod">
          <ac:chgData name="David Guerrero" userId="S::dguerrerro@univ-paris1.fr::93729ed0-a7e6-4673-90de-50913b93609b" providerId="AD" clId="Web-{351126A3-343E-53FD-F98C-7C87D59B0959}" dt="2024-05-12T14:59:02.393" v="1660"/>
          <ac:picMkLst>
            <pc:docMk/>
            <pc:sldMk cId="0" sldId="258"/>
            <ac:picMk id="208" creationId="{80029FDF-978D-9397-7354-696CAFA19B5B}"/>
          </ac:picMkLst>
        </pc:picChg>
        <pc:picChg chg="add mod">
          <ac:chgData name="David Guerrero" userId="S::dguerrerro@univ-paris1.fr::93729ed0-a7e6-4673-90de-50913b93609b" providerId="AD" clId="Web-{351126A3-343E-53FD-F98C-7C87D59B0959}" dt="2024-05-12T15:04:39.167" v="1800" actId="1076"/>
          <ac:picMkLst>
            <pc:docMk/>
            <pc:sldMk cId="0" sldId="258"/>
            <ac:picMk id="211" creationId="{04750023-7C21-BDD1-7AC5-E7D1373A9486}"/>
          </ac:picMkLst>
        </pc:picChg>
        <pc:picChg chg="add del mod">
          <ac:chgData name="David Guerrero" userId="S::dguerrerro@univ-paris1.fr::93729ed0-a7e6-4673-90de-50913b93609b" providerId="AD" clId="Web-{351126A3-343E-53FD-F98C-7C87D59B0959}" dt="2024-05-12T14:59:45.800" v="1675"/>
          <ac:picMkLst>
            <pc:docMk/>
            <pc:sldMk cId="0" sldId="258"/>
            <ac:picMk id="212" creationId="{5EFA4D54-DBE3-DBF0-3028-7DFEC863CD57}"/>
          </ac:picMkLst>
        </pc:picChg>
        <pc:picChg chg="add mod">
          <ac:chgData name="David Guerrero" userId="S::dguerrerro@univ-paris1.fr::93729ed0-a7e6-4673-90de-50913b93609b" providerId="AD" clId="Web-{351126A3-343E-53FD-F98C-7C87D59B0959}" dt="2024-05-12T15:04:39.167" v="1801" actId="1076"/>
          <ac:picMkLst>
            <pc:docMk/>
            <pc:sldMk cId="0" sldId="258"/>
            <ac:picMk id="213" creationId="{E0E4DE5E-8EAE-9D55-11C1-FCAA2A122B6F}"/>
          </ac:picMkLst>
        </pc:picChg>
        <pc:picChg chg="add mod">
          <ac:chgData name="David Guerrero" userId="S::dguerrerro@univ-paris1.fr::93729ed0-a7e6-4673-90de-50913b93609b" providerId="AD" clId="Web-{351126A3-343E-53FD-F98C-7C87D59B0959}" dt="2024-05-12T15:04:39.183" v="1802" actId="1076"/>
          <ac:picMkLst>
            <pc:docMk/>
            <pc:sldMk cId="0" sldId="258"/>
            <ac:picMk id="214" creationId="{51D91ECB-99C7-3032-28BB-2DC93A3AFA48}"/>
          </ac:picMkLst>
        </pc:picChg>
        <pc:picChg chg="add mod">
          <ac:chgData name="David Guerrero" userId="S::dguerrerro@univ-paris1.fr::93729ed0-a7e6-4673-90de-50913b93609b" providerId="AD" clId="Web-{351126A3-343E-53FD-F98C-7C87D59B0959}" dt="2024-05-12T15:04:39.198" v="1803" actId="1076"/>
          <ac:picMkLst>
            <pc:docMk/>
            <pc:sldMk cId="0" sldId="258"/>
            <ac:picMk id="215" creationId="{BFA0FB11-9DE7-828B-BB02-4EEEA0C0C437}"/>
          </ac:picMkLst>
        </pc:picChg>
        <pc:picChg chg="add mod">
          <ac:chgData name="David Guerrero" userId="S::dguerrerro@univ-paris1.fr::93729ed0-a7e6-4673-90de-50913b93609b" providerId="AD" clId="Web-{351126A3-343E-53FD-F98C-7C87D59B0959}" dt="2024-05-12T15:04:39.214" v="1804" actId="1076"/>
          <ac:picMkLst>
            <pc:docMk/>
            <pc:sldMk cId="0" sldId="258"/>
            <ac:picMk id="216" creationId="{A94A4EF6-0B1D-2FB2-E1B3-E05FFC4C9850}"/>
          </ac:picMkLst>
        </pc:picChg>
        <pc:picChg chg="add mod">
          <ac:chgData name="David Guerrero" userId="S::dguerrerro@univ-paris1.fr::93729ed0-a7e6-4673-90de-50913b93609b" providerId="AD" clId="Web-{351126A3-343E-53FD-F98C-7C87D59B0959}" dt="2024-05-12T15:04:39.214" v="1805" actId="1076"/>
          <ac:picMkLst>
            <pc:docMk/>
            <pc:sldMk cId="0" sldId="258"/>
            <ac:picMk id="217" creationId="{5BA8DDB6-5089-28D1-8470-059DAE858F38}"/>
          </ac:picMkLst>
        </pc:picChg>
        <pc:picChg chg="add mod">
          <ac:chgData name="David Guerrero" userId="S::dguerrerro@univ-paris1.fr::93729ed0-a7e6-4673-90de-50913b93609b" providerId="AD" clId="Web-{351126A3-343E-53FD-F98C-7C87D59B0959}" dt="2024-05-12T15:04:39.230" v="1806" actId="1076"/>
          <ac:picMkLst>
            <pc:docMk/>
            <pc:sldMk cId="0" sldId="258"/>
            <ac:picMk id="218" creationId="{39714964-2FED-867F-514E-6423A4F060FD}"/>
          </ac:picMkLst>
        </pc:picChg>
        <pc:picChg chg="add mod">
          <ac:chgData name="David Guerrero" userId="S::dguerrerro@univ-paris1.fr::93729ed0-a7e6-4673-90de-50913b93609b" providerId="AD" clId="Web-{351126A3-343E-53FD-F98C-7C87D59B0959}" dt="2024-05-12T15:04:39.245" v="1807" actId="1076"/>
          <ac:picMkLst>
            <pc:docMk/>
            <pc:sldMk cId="0" sldId="258"/>
            <ac:picMk id="219" creationId="{CBE581BC-0767-A001-F4B3-CD0707C26B28}"/>
          </ac:picMkLst>
        </pc:picChg>
        <pc:picChg chg="add mod">
          <ac:chgData name="David Guerrero" userId="S::dguerrerro@univ-paris1.fr::93729ed0-a7e6-4673-90de-50913b93609b" providerId="AD" clId="Web-{351126A3-343E-53FD-F98C-7C87D59B0959}" dt="2024-05-12T15:04:39.261" v="1809" actId="1076"/>
          <ac:picMkLst>
            <pc:docMk/>
            <pc:sldMk cId="0" sldId="258"/>
            <ac:picMk id="221" creationId="{F6728052-5D79-47F2-F4E8-6296B55C650C}"/>
          </ac:picMkLst>
        </pc:picChg>
        <pc:picChg chg="add mod">
          <ac:chgData name="David Guerrero" userId="S::dguerrerro@univ-paris1.fr::93729ed0-a7e6-4673-90de-50913b93609b" providerId="AD" clId="Web-{351126A3-343E-53FD-F98C-7C87D59B0959}" dt="2024-05-12T15:04:39.277" v="1810" actId="1076"/>
          <ac:picMkLst>
            <pc:docMk/>
            <pc:sldMk cId="0" sldId="258"/>
            <ac:picMk id="222" creationId="{74AB6730-5DBE-4573-736D-85BB8FC3D043}"/>
          </ac:picMkLst>
        </pc:picChg>
        <pc:picChg chg="add mod">
          <ac:chgData name="David Guerrero" userId="S::dguerrerro@univ-paris1.fr::93729ed0-a7e6-4673-90de-50913b93609b" providerId="AD" clId="Web-{351126A3-343E-53FD-F98C-7C87D59B0959}" dt="2024-05-12T15:04:39.292" v="1811" actId="1076"/>
          <ac:picMkLst>
            <pc:docMk/>
            <pc:sldMk cId="0" sldId="258"/>
            <ac:picMk id="223" creationId="{DBA3A0DF-77CB-75BA-354F-60893A74093E}"/>
          </ac:picMkLst>
        </pc:picChg>
        <pc:picChg chg="add mod">
          <ac:chgData name="David Guerrero" userId="S::dguerrerro@univ-paris1.fr::93729ed0-a7e6-4673-90de-50913b93609b" providerId="AD" clId="Web-{351126A3-343E-53FD-F98C-7C87D59B0959}" dt="2024-05-12T15:04:39.308" v="1812" actId="1076"/>
          <ac:picMkLst>
            <pc:docMk/>
            <pc:sldMk cId="0" sldId="258"/>
            <ac:picMk id="224" creationId="{7F4BA92A-5B72-D10A-1AE5-DACBA704BC82}"/>
          </ac:picMkLst>
        </pc:picChg>
        <pc:picChg chg="add mod">
          <ac:chgData name="David Guerrero" userId="S::dguerrerro@univ-paris1.fr::93729ed0-a7e6-4673-90de-50913b93609b" providerId="AD" clId="Web-{351126A3-343E-53FD-F98C-7C87D59B0959}" dt="2024-05-12T15:04:39.323" v="1813" actId="1076"/>
          <ac:picMkLst>
            <pc:docMk/>
            <pc:sldMk cId="0" sldId="258"/>
            <ac:picMk id="225" creationId="{AE5B1799-6D4F-8D38-EEDA-C9E1C19E15BE}"/>
          </ac:picMkLst>
        </pc:picChg>
        <pc:picChg chg="add mod">
          <ac:chgData name="David Guerrero" userId="S::dguerrerro@univ-paris1.fr::93729ed0-a7e6-4673-90de-50913b93609b" providerId="AD" clId="Web-{351126A3-343E-53FD-F98C-7C87D59B0959}" dt="2024-05-12T15:04:39.323" v="1814" actId="1076"/>
          <ac:picMkLst>
            <pc:docMk/>
            <pc:sldMk cId="0" sldId="258"/>
            <ac:picMk id="226" creationId="{9EE5060C-2D17-1B16-6496-8764B9538419}"/>
          </ac:picMkLst>
        </pc:picChg>
        <pc:picChg chg="add mod">
          <ac:chgData name="David Guerrero" userId="S::dguerrerro@univ-paris1.fr::93729ed0-a7e6-4673-90de-50913b93609b" providerId="AD" clId="Web-{351126A3-343E-53FD-F98C-7C87D59B0959}" dt="2024-05-12T15:04:39.339" v="1815" actId="1076"/>
          <ac:picMkLst>
            <pc:docMk/>
            <pc:sldMk cId="0" sldId="258"/>
            <ac:picMk id="227" creationId="{6F73791D-812C-7D75-75E0-1384ADFDD378}"/>
          </ac:picMkLst>
        </pc:picChg>
        <pc:picChg chg="add mod">
          <ac:chgData name="David Guerrero" userId="S::dguerrerro@univ-paris1.fr::93729ed0-a7e6-4673-90de-50913b93609b" providerId="AD" clId="Web-{351126A3-343E-53FD-F98C-7C87D59B0959}" dt="2024-05-12T15:04:39.355" v="1816" actId="1076"/>
          <ac:picMkLst>
            <pc:docMk/>
            <pc:sldMk cId="0" sldId="258"/>
            <ac:picMk id="228" creationId="{070B469E-EC30-EC05-C65A-752ACA40AE06}"/>
          </ac:picMkLst>
        </pc:picChg>
        <pc:picChg chg="add mod">
          <ac:chgData name="David Guerrero" userId="S::dguerrerro@univ-paris1.fr::93729ed0-a7e6-4673-90de-50913b93609b" providerId="AD" clId="Web-{351126A3-343E-53FD-F98C-7C87D59B0959}" dt="2024-05-12T15:04:39.370" v="1817" actId="1076"/>
          <ac:picMkLst>
            <pc:docMk/>
            <pc:sldMk cId="0" sldId="258"/>
            <ac:picMk id="229" creationId="{104D2961-33F0-CA7C-7D84-03588619156F}"/>
          </ac:picMkLst>
        </pc:picChg>
        <pc:picChg chg="add mod">
          <ac:chgData name="David Guerrero" userId="S::dguerrerro@univ-paris1.fr::93729ed0-a7e6-4673-90de-50913b93609b" providerId="AD" clId="Web-{351126A3-343E-53FD-F98C-7C87D59B0959}" dt="2024-05-12T15:04:39.370" v="1818" actId="1076"/>
          <ac:picMkLst>
            <pc:docMk/>
            <pc:sldMk cId="0" sldId="258"/>
            <ac:picMk id="230" creationId="{014D4A75-B256-7B96-11B0-6876EA4EB53E}"/>
          </ac:picMkLst>
        </pc:picChg>
        <pc:picChg chg="add mod">
          <ac:chgData name="David Guerrero" userId="S::dguerrerro@univ-paris1.fr::93729ed0-a7e6-4673-90de-50913b93609b" providerId="AD" clId="Web-{351126A3-343E-53FD-F98C-7C87D59B0959}" dt="2024-05-12T15:04:39.386" v="1819" actId="1076"/>
          <ac:picMkLst>
            <pc:docMk/>
            <pc:sldMk cId="0" sldId="258"/>
            <ac:picMk id="231" creationId="{47886654-4D6A-ABB9-4971-DD675029DEF1}"/>
          </ac:picMkLst>
        </pc:picChg>
        <pc:picChg chg="add mod">
          <ac:chgData name="David Guerrero" userId="S::dguerrerro@univ-paris1.fr::93729ed0-a7e6-4673-90de-50913b93609b" providerId="AD" clId="Web-{351126A3-343E-53FD-F98C-7C87D59B0959}" dt="2024-05-12T15:04:39.402" v="1820" actId="1076"/>
          <ac:picMkLst>
            <pc:docMk/>
            <pc:sldMk cId="0" sldId="258"/>
            <ac:picMk id="232" creationId="{6314C554-99AE-B598-DB77-0D6A5BA49A50}"/>
          </ac:picMkLst>
        </pc:picChg>
        <pc:picChg chg="add mod">
          <ac:chgData name="David Guerrero" userId="S::dguerrerro@univ-paris1.fr::93729ed0-a7e6-4673-90de-50913b93609b" providerId="AD" clId="Web-{351126A3-343E-53FD-F98C-7C87D59B0959}" dt="2024-05-12T15:04:39.417" v="1821" actId="1076"/>
          <ac:picMkLst>
            <pc:docMk/>
            <pc:sldMk cId="0" sldId="258"/>
            <ac:picMk id="233" creationId="{C98B62A5-5390-E940-23F2-D90A3F5FBFB3}"/>
          </ac:picMkLst>
        </pc:picChg>
        <pc:picChg chg="add mod">
          <ac:chgData name="David Guerrero" userId="S::dguerrerro@univ-paris1.fr::93729ed0-a7e6-4673-90de-50913b93609b" providerId="AD" clId="Web-{351126A3-343E-53FD-F98C-7C87D59B0959}" dt="2024-05-12T15:04:39.433" v="1822" actId="1076"/>
          <ac:picMkLst>
            <pc:docMk/>
            <pc:sldMk cId="0" sldId="258"/>
            <ac:picMk id="234" creationId="{B241F998-7ADD-59C5-4C1C-60EA33062D01}"/>
          </ac:picMkLst>
        </pc:picChg>
        <pc:picChg chg="add del mod">
          <ac:chgData name="David Guerrero" userId="S::dguerrerro@univ-paris1.fr::93729ed0-a7e6-4673-90de-50913b93609b" providerId="AD" clId="Web-{351126A3-343E-53FD-F98C-7C87D59B0959}" dt="2024-05-12T14:58:56.924" v="1657"/>
          <ac:picMkLst>
            <pc:docMk/>
            <pc:sldMk cId="0" sldId="258"/>
            <ac:picMk id="235" creationId="{9D1ACCCF-F572-A59A-DBD7-A7E0C571FC4D}"/>
          </ac:picMkLst>
        </pc:picChg>
        <pc:picChg chg="add mod">
          <ac:chgData name="David Guerrero" userId="S::dguerrerro@univ-paris1.fr::93729ed0-a7e6-4673-90de-50913b93609b" providerId="AD" clId="Web-{351126A3-343E-53FD-F98C-7C87D59B0959}" dt="2024-05-12T15:04:39.511" v="1828" actId="1076"/>
          <ac:picMkLst>
            <pc:docMk/>
            <pc:sldMk cId="0" sldId="258"/>
            <ac:picMk id="242" creationId="{4FDB1019-185F-9A45-361D-36854EDEC73B}"/>
          </ac:picMkLst>
        </pc:picChg>
        <pc:picChg chg="add mod">
          <ac:chgData name="David Guerrero" userId="S::dguerrerro@univ-paris1.fr::93729ed0-a7e6-4673-90de-50913b93609b" providerId="AD" clId="Web-{351126A3-343E-53FD-F98C-7C87D59B0959}" dt="2024-05-12T15:04:39.527" v="1829" actId="1076"/>
          <ac:picMkLst>
            <pc:docMk/>
            <pc:sldMk cId="0" sldId="258"/>
            <ac:picMk id="243" creationId="{197C4590-0221-A86B-974D-2E71721B8C62}"/>
          </ac:picMkLst>
        </pc:picChg>
        <pc:picChg chg="add mod">
          <ac:chgData name="David Guerrero" userId="S::dguerrerro@univ-paris1.fr::93729ed0-a7e6-4673-90de-50913b93609b" providerId="AD" clId="Web-{351126A3-343E-53FD-F98C-7C87D59B0959}" dt="2024-05-12T15:04:39.527" v="1830" actId="1076"/>
          <ac:picMkLst>
            <pc:docMk/>
            <pc:sldMk cId="0" sldId="258"/>
            <ac:picMk id="244" creationId="{B2049E2B-3389-60E7-4E68-2C03119044D5}"/>
          </ac:picMkLst>
        </pc:picChg>
        <pc:picChg chg="add mod">
          <ac:chgData name="David Guerrero" userId="S::dguerrerro@univ-paris1.fr::93729ed0-a7e6-4673-90de-50913b93609b" providerId="AD" clId="Web-{351126A3-343E-53FD-F98C-7C87D59B0959}" dt="2024-05-12T15:04:39.542" v="1831" actId="1076"/>
          <ac:picMkLst>
            <pc:docMk/>
            <pc:sldMk cId="0" sldId="258"/>
            <ac:picMk id="245" creationId="{3B72B0F5-D2A3-E6D4-0409-0DF122361663}"/>
          </ac:picMkLst>
        </pc:picChg>
        <pc:picChg chg="add mod">
          <ac:chgData name="David Guerrero" userId="S::dguerrerro@univ-paris1.fr::93729ed0-a7e6-4673-90de-50913b93609b" providerId="AD" clId="Web-{351126A3-343E-53FD-F98C-7C87D59B0959}" dt="2024-05-12T15:04:39.558" v="1832" actId="1076"/>
          <ac:picMkLst>
            <pc:docMk/>
            <pc:sldMk cId="0" sldId="258"/>
            <ac:picMk id="246" creationId="{909E3955-EB6B-4E7A-AFF8-0573C07CA6E2}"/>
          </ac:picMkLst>
        </pc:picChg>
        <pc:picChg chg="add mod">
          <ac:chgData name="David Guerrero" userId="S::dguerrerro@univ-paris1.fr::93729ed0-a7e6-4673-90de-50913b93609b" providerId="AD" clId="Web-{351126A3-343E-53FD-F98C-7C87D59B0959}" dt="2024-05-12T15:04:39.573" v="1833" actId="1076"/>
          <ac:picMkLst>
            <pc:docMk/>
            <pc:sldMk cId="0" sldId="258"/>
            <ac:picMk id="247" creationId="{6C5A705B-AF87-B3E3-F7C3-1AD085E259B2}"/>
          </ac:picMkLst>
        </pc:picChg>
        <pc:picChg chg="add mod">
          <ac:chgData name="David Guerrero" userId="S::dguerrerro@univ-paris1.fr::93729ed0-a7e6-4673-90de-50913b93609b" providerId="AD" clId="Web-{351126A3-343E-53FD-F98C-7C87D59B0959}" dt="2024-05-12T15:04:39.573" v="1834" actId="1076"/>
          <ac:picMkLst>
            <pc:docMk/>
            <pc:sldMk cId="0" sldId="258"/>
            <ac:picMk id="248" creationId="{FD4EF813-BD80-DC29-A1DD-F77BAFEE21E7}"/>
          </ac:picMkLst>
        </pc:picChg>
        <pc:picChg chg="add mod">
          <ac:chgData name="David Guerrero" userId="S::dguerrerro@univ-paris1.fr::93729ed0-a7e6-4673-90de-50913b93609b" providerId="AD" clId="Web-{351126A3-343E-53FD-F98C-7C87D59B0959}" dt="2024-05-12T15:04:39.589" v="1835" actId="1076"/>
          <ac:picMkLst>
            <pc:docMk/>
            <pc:sldMk cId="0" sldId="258"/>
            <ac:picMk id="249" creationId="{759A9D2C-71BB-7D83-9006-BD2DB2672A5D}"/>
          </ac:picMkLst>
        </pc:picChg>
        <pc:picChg chg="add mod">
          <ac:chgData name="David Guerrero" userId="S::dguerrerro@univ-paris1.fr::93729ed0-a7e6-4673-90de-50913b93609b" providerId="AD" clId="Web-{351126A3-343E-53FD-F98C-7C87D59B0959}" dt="2024-05-12T15:04:39.605" v="1836" actId="1076"/>
          <ac:picMkLst>
            <pc:docMk/>
            <pc:sldMk cId="0" sldId="258"/>
            <ac:picMk id="250" creationId="{309B0B3A-DDE0-C512-FF9F-56EC7C6C6438}"/>
          </ac:picMkLst>
        </pc:picChg>
        <pc:picChg chg="add mod">
          <ac:chgData name="David Guerrero" userId="S::dguerrerro@univ-paris1.fr::93729ed0-a7e6-4673-90de-50913b93609b" providerId="AD" clId="Web-{351126A3-343E-53FD-F98C-7C87D59B0959}" dt="2024-05-12T15:04:39.636" v="1839" actId="1076"/>
          <ac:picMkLst>
            <pc:docMk/>
            <pc:sldMk cId="0" sldId="258"/>
            <ac:picMk id="254" creationId="{A42CF904-3033-DB13-3DC4-4B6DCB0A14F0}"/>
          </ac:picMkLst>
        </pc:picChg>
        <pc:picChg chg="add mod">
          <ac:chgData name="David Guerrero" userId="S::dguerrerro@univ-paris1.fr::93729ed0-a7e6-4673-90de-50913b93609b" providerId="AD" clId="Web-{351126A3-343E-53FD-F98C-7C87D59B0959}" dt="2024-05-12T15:04:39.652" v="1840" actId="1076"/>
          <ac:picMkLst>
            <pc:docMk/>
            <pc:sldMk cId="0" sldId="258"/>
            <ac:picMk id="255" creationId="{F036BFB2-AB9B-4FE9-7DCF-87133DC0F354}"/>
          </ac:picMkLst>
        </pc:picChg>
        <pc:picChg chg="add mod">
          <ac:chgData name="David Guerrero" userId="S::dguerrerro@univ-paris1.fr::93729ed0-a7e6-4673-90de-50913b93609b" providerId="AD" clId="Web-{351126A3-343E-53FD-F98C-7C87D59B0959}" dt="2024-05-12T15:04:39.667" v="1841" actId="1076"/>
          <ac:picMkLst>
            <pc:docMk/>
            <pc:sldMk cId="0" sldId="258"/>
            <ac:picMk id="256" creationId="{AC79BA84-8F6C-0C96-9860-196B358D841C}"/>
          </ac:picMkLst>
        </pc:picChg>
        <pc:picChg chg="add mod">
          <ac:chgData name="David Guerrero" userId="S::dguerrerro@univ-paris1.fr::93729ed0-a7e6-4673-90de-50913b93609b" providerId="AD" clId="Web-{351126A3-343E-53FD-F98C-7C87D59B0959}" dt="2024-05-12T15:04:39.683" v="1842" actId="1076"/>
          <ac:picMkLst>
            <pc:docMk/>
            <pc:sldMk cId="0" sldId="258"/>
            <ac:picMk id="257" creationId="{61CFBBDA-7E3F-D75A-56D4-B42814A337A8}"/>
          </ac:picMkLst>
        </pc:picChg>
        <pc:picChg chg="add mod modCrop">
          <ac:chgData name="David Guerrero" userId="S::dguerrerro@univ-paris1.fr::93729ed0-a7e6-4673-90de-50913b93609b" providerId="AD" clId="Web-{351126A3-343E-53FD-F98C-7C87D59B0959}" dt="2024-05-12T15:07:18.187" v="1857"/>
          <ac:picMkLst>
            <pc:docMk/>
            <pc:sldMk cId="0" sldId="258"/>
            <ac:picMk id="262" creationId="{D592B964-DFDE-4FB0-E586-CEEEFDBB7A0B}"/>
          </ac:picMkLst>
        </pc:picChg>
      </pc:sldChg>
    </pc:docChg>
  </pc:docChgLst>
  <pc:docChgLst>
    <pc:chgData name="David Guerrero" userId="S::dguerrerro@univ-paris1.fr::93729ed0-a7e6-4673-90de-50913b93609b" providerId="AD" clId="Web-{AF8853F3-DDAB-D8A2-0F3D-254E388734F9}"/>
    <pc:docChg chg="addSld delSld modSld">
      <pc:chgData name="David Guerrero" userId="S::dguerrerro@univ-paris1.fr::93729ed0-a7e6-4673-90de-50913b93609b" providerId="AD" clId="Web-{AF8853F3-DDAB-D8A2-0F3D-254E388734F9}" dt="2024-05-13T05:01:32.621" v="617" actId="20577"/>
      <pc:docMkLst>
        <pc:docMk/>
      </pc:docMkLst>
      <pc:sldChg chg="addSp delSp modSp">
        <pc:chgData name="David Guerrero" userId="S::dguerrerro@univ-paris1.fr::93729ed0-a7e6-4673-90de-50913b93609b" providerId="AD" clId="Web-{AF8853F3-DDAB-D8A2-0F3D-254E388734F9}" dt="2024-05-13T04:58:58.459" v="611"/>
        <pc:sldMkLst>
          <pc:docMk/>
          <pc:sldMk cId="0" sldId="258"/>
        </pc:sldMkLst>
        <pc:picChg chg="add del mod">
          <ac:chgData name="David Guerrero" userId="S::dguerrerro@univ-paris1.fr::93729ed0-a7e6-4673-90de-50913b93609b" providerId="AD" clId="Web-{AF8853F3-DDAB-D8A2-0F3D-254E388734F9}" dt="2024-05-13T04:58:58.459" v="611"/>
          <ac:picMkLst>
            <pc:docMk/>
            <pc:sldMk cId="0" sldId="258"/>
            <ac:picMk id="2" creationId="{EE4E59AB-AADB-A209-A5C4-B510FD90FEB7}"/>
          </ac:picMkLst>
        </pc:picChg>
      </pc:sldChg>
      <pc:sldChg chg="del">
        <pc:chgData name="David Guerrero" userId="S::dguerrerro@univ-paris1.fr::93729ed0-a7e6-4673-90de-50913b93609b" providerId="AD" clId="Web-{AF8853F3-DDAB-D8A2-0F3D-254E388734F9}" dt="2024-05-13T04:14:48.864" v="0"/>
        <pc:sldMkLst>
          <pc:docMk/>
          <pc:sldMk cId="0" sldId="265"/>
        </pc:sldMkLst>
      </pc:sldChg>
      <pc:sldChg chg="addSp delSp modSp">
        <pc:chgData name="David Guerrero" userId="S::dguerrerro@univ-paris1.fr::93729ed0-a7e6-4673-90de-50913b93609b" providerId="AD" clId="Web-{AF8853F3-DDAB-D8A2-0F3D-254E388734F9}" dt="2024-05-13T05:01:32.621" v="617" actId="20577"/>
        <pc:sldMkLst>
          <pc:docMk/>
          <pc:sldMk cId="0" sldId="266"/>
        </pc:sldMkLst>
        <pc:spChg chg="add mod">
          <ac:chgData name="David Guerrero" userId="S::dguerrerro@univ-paris1.fr::93729ed0-a7e6-4673-90de-50913b93609b" providerId="AD" clId="Web-{AF8853F3-DDAB-D8A2-0F3D-254E388734F9}" dt="2024-05-13T04:57:49.753" v="606" actId="1076"/>
          <ac:spMkLst>
            <pc:docMk/>
            <pc:sldMk cId="0" sldId="266"/>
            <ac:spMk id="3" creationId="{3C766264-1CDF-0AC9-A281-5E4DFF2FCD88}"/>
          </ac:spMkLst>
        </pc:spChg>
        <pc:spChg chg="add mod">
          <ac:chgData name="David Guerrero" userId="S::dguerrerro@univ-paris1.fr::93729ed0-a7e6-4673-90de-50913b93609b" providerId="AD" clId="Web-{AF8853F3-DDAB-D8A2-0F3D-254E388734F9}" dt="2024-05-13T04:57:46.659" v="605" actId="1076"/>
          <ac:spMkLst>
            <pc:docMk/>
            <pc:sldMk cId="0" sldId="266"/>
            <ac:spMk id="4" creationId="{E00E8798-68AB-A9E8-8026-8F1AEDCB6C24}"/>
          </ac:spMkLst>
        </pc:spChg>
        <pc:spChg chg="mod">
          <ac:chgData name="David Guerrero" userId="S::dguerrerro@univ-paris1.fr::93729ed0-a7e6-4673-90de-50913b93609b" providerId="AD" clId="Web-{AF8853F3-DDAB-D8A2-0F3D-254E388734F9}" dt="2024-05-13T05:01:32.621" v="617" actId="20577"/>
          <ac:spMkLst>
            <pc:docMk/>
            <pc:sldMk cId="0" sldId="266"/>
            <ac:spMk id="255" creationId="{00000000-0000-0000-0000-000000000000}"/>
          </ac:spMkLst>
        </pc:spChg>
        <pc:graphicFrameChg chg="add del">
          <ac:chgData name="David Guerrero" userId="S::dguerrerro@univ-paris1.fr::93729ed0-a7e6-4673-90de-50913b93609b" providerId="AD" clId="Web-{AF8853F3-DDAB-D8A2-0F3D-254E388734F9}" dt="2024-05-13T04:39:16.270" v="190"/>
          <ac:graphicFrameMkLst>
            <pc:docMk/>
            <pc:sldMk cId="0" sldId="266"/>
            <ac:graphicFrameMk id="7" creationId="{4BD477C1-B4BD-7655-F70B-D779BB5AFB62}"/>
          </ac:graphicFrameMkLst>
        </pc:graphicFrameChg>
        <pc:graphicFrameChg chg="add del mod modGraphic">
          <ac:chgData name="David Guerrero" userId="S::dguerrerro@univ-paris1.fr::93729ed0-a7e6-4673-90de-50913b93609b" providerId="AD" clId="Web-{AF8853F3-DDAB-D8A2-0F3D-254E388734F9}" dt="2024-05-13T04:56:54.454" v="596"/>
          <ac:graphicFrameMkLst>
            <pc:docMk/>
            <pc:sldMk cId="0" sldId="266"/>
            <ac:graphicFrameMk id="8" creationId="{6AD56AD5-25BB-658C-303B-538BFC550A24}"/>
          </ac:graphicFrameMkLst>
        </pc:graphicFrameChg>
        <pc:picChg chg="add del mod">
          <ac:chgData name="David Guerrero" userId="S::dguerrerro@univ-paris1.fr::93729ed0-a7e6-4673-90de-50913b93609b" providerId="AD" clId="Web-{AF8853F3-DDAB-D8A2-0F3D-254E388734F9}" dt="2024-05-13T04:57:03.376" v="599"/>
          <ac:picMkLst>
            <pc:docMk/>
            <pc:sldMk cId="0" sldId="266"/>
            <ac:picMk id="2" creationId="{0B1EC6F2-3761-B263-18FF-33F0DC227E3C}"/>
          </ac:picMkLst>
        </pc:picChg>
        <pc:picChg chg="add del mod">
          <ac:chgData name="David Guerrero" userId="S::dguerrerro@univ-paris1.fr::93729ed0-a7e6-4673-90de-50913b93609b" providerId="AD" clId="Web-{AF8853F3-DDAB-D8A2-0F3D-254E388734F9}" dt="2024-05-13T04:56:59.985" v="598"/>
          <ac:picMkLst>
            <pc:docMk/>
            <pc:sldMk cId="0" sldId="266"/>
            <ac:picMk id="6" creationId="{CBECEA6F-E15A-EB8A-CB38-F8C15F22F2DF}"/>
          </ac:picMkLst>
        </pc:picChg>
        <pc:picChg chg="add mod">
          <ac:chgData name="David Guerrero" userId="S::dguerrerro@univ-paris1.fr::93729ed0-a7e6-4673-90de-50913b93609b" providerId="AD" clId="Web-{AF8853F3-DDAB-D8A2-0F3D-254E388734F9}" dt="2024-05-13T04:57:28.455" v="600" actId="1076"/>
          <ac:picMkLst>
            <pc:docMk/>
            <pc:sldMk cId="0" sldId="266"/>
            <ac:picMk id="9" creationId="{2C96A514-7D34-4F2D-AA78-B48E0C370755}"/>
          </ac:picMkLst>
        </pc:picChg>
        <pc:picChg chg="add mod">
          <ac:chgData name="David Guerrero" userId="S::dguerrerro@univ-paris1.fr::93729ed0-a7e6-4673-90de-50913b93609b" providerId="AD" clId="Web-{AF8853F3-DDAB-D8A2-0F3D-254E388734F9}" dt="2024-05-13T04:57:52.503" v="607" actId="1076"/>
          <ac:picMkLst>
            <pc:docMk/>
            <pc:sldMk cId="0" sldId="266"/>
            <ac:picMk id="10" creationId="{9DAE4504-BA17-72B7-0C69-87C73E297D57}"/>
          </ac:picMkLst>
        </pc:picChg>
        <pc:picChg chg="add mod">
          <ac:chgData name="David Guerrero" userId="S::dguerrerro@univ-paris1.fr::93729ed0-a7e6-4673-90de-50913b93609b" providerId="AD" clId="Web-{AF8853F3-DDAB-D8A2-0F3D-254E388734F9}" dt="2024-05-13T04:57:59.894" v="609" actId="14100"/>
          <ac:picMkLst>
            <pc:docMk/>
            <pc:sldMk cId="0" sldId="266"/>
            <ac:picMk id="11" creationId="{486795E3-0448-CF09-DB51-7743CA7F9583}"/>
          </ac:picMkLst>
        </pc:picChg>
        <pc:picChg chg="del">
          <ac:chgData name="David Guerrero" userId="S::dguerrerro@univ-paris1.fr::93729ed0-a7e6-4673-90de-50913b93609b" providerId="AD" clId="Web-{AF8853F3-DDAB-D8A2-0F3D-254E388734F9}" dt="2024-05-13T04:22:15.194" v="14"/>
          <ac:picMkLst>
            <pc:docMk/>
            <pc:sldMk cId="0" sldId="266"/>
            <ac:picMk id="256" creationId="{00000000-0000-0000-0000-000000000000}"/>
          </ac:picMkLst>
        </pc:picChg>
        <pc:picChg chg="del">
          <ac:chgData name="David Guerrero" userId="S::dguerrerro@univ-paris1.fr::93729ed0-a7e6-4673-90de-50913b93609b" providerId="AD" clId="Web-{AF8853F3-DDAB-D8A2-0F3D-254E388734F9}" dt="2024-05-13T04:22:15.835" v="15"/>
          <ac:picMkLst>
            <pc:docMk/>
            <pc:sldMk cId="0" sldId="266"/>
            <ac:picMk id="257" creationId="{00000000-0000-0000-0000-000000000000}"/>
          </ac:picMkLst>
        </pc:picChg>
      </pc:sldChg>
      <pc:sldChg chg="addSp delSp modSp new del">
        <pc:chgData name="David Guerrero" userId="S::dguerrerro@univ-paris1.fr::93729ed0-a7e6-4673-90de-50913b93609b" providerId="AD" clId="Web-{AF8853F3-DDAB-D8A2-0F3D-254E388734F9}" dt="2024-05-13T05:01:11.605" v="615"/>
        <pc:sldMkLst>
          <pc:docMk/>
          <pc:sldMk cId="4243558906" sldId="278"/>
        </pc:sldMkLst>
        <pc:spChg chg="del">
          <ac:chgData name="David Guerrero" userId="S::dguerrerro@univ-paris1.fr::93729ed0-a7e6-4673-90de-50913b93609b" providerId="AD" clId="Web-{AF8853F3-DDAB-D8A2-0F3D-254E388734F9}" dt="2024-05-13T04:31:00.605" v="138"/>
          <ac:spMkLst>
            <pc:docMk/>
            <pc:sldMk cId="4243558906" sldId="278"/>
            <ac:spMk id="3" creationId="{4954959D-8E87-03F6-EA39-EA024648C700}"/>
          </ac:spMkLst>
        </pc:spChg>
        <pc:picChg chg="add mod">
          <ac:chgData name="David Guerrero" userId="S::dguerrerro@univ-paris1.fr::93729ed0-a7e6-4673-90de-50913b93609b" providerId="AD" clId="Web-{AF8853F3-DDAB-D8A2-0F3D-254E388734F9}" dt="2024-05-13T04:31:08.699" v="141" actId="1076"/>
          <ac:picMkLst>
            <pc:docMk/>
            <pc:sldMk cId="4243558906" sldId="278"/>
            <ac:picMk id="4" creationId="{B954594D-931C-F4F2-2317-837FE52DC2E9}"/>
          </ac:picMkLst>
        </pc:picChg>
      </pc:sldChg>
      <pc:sldChg chg="addSp delSp modSp new">
        <pc:chgData name="David Guerrero" userId="S::dguerrerro@univ-paris1.fr::93729ed0-a7e6-4673-90de-50913b93609b" providerId="AD" clId="Web-{AF8853F3-DDAB-D8A2-0F3D-254E388734F9}" dt="2024-05-13T04:59:06.896" v="614"/>
        <pc:sldMkLst>
          <pc:docMk/>
          <pc:sldMk cId="910428659" sldId="279"/>
        </pc:sldMkLst>
        <pc:spChg chg="del">
          <ac:chgData name="David Guerrero" userId="S::dguerrerro@univ-paris1.fr::93729ed0-a7e6-4673-90de-50913b93609b" providerId="AD" clId="Web-{AF8853F3-DDAB-D8A2-0F3D-254E388734F9}" dt="2024-05-13T04:59:05.287" v="613"/>
          <ac:spMkLst>
            <pc:docMk/>
            <pc:sldMk cId="910428659" sldId="279"/>
            <ac:spMk id="3" creationId="{82A99D26-0FD8-50C6-A2D2-3072D5A9D39F}"/>
          </ac:spMkLst>
        </pc:spChg>
        <pc:picChg chg="add mod">
          <ac:chgData name="David Guerrero" userId="S::dguerrerro@univ-paris1.fr::93729ed0-a7e6-4673-90de-50913b93609b" providerId="AD" clId="Web-{AF8853F3-DDAB-D8A2-0F3D-254E388734F9}" dt="2024-05-13T04:59:06.896" v="614"/>
          <ac:picMkLst>
            <pc:docMk/>
            <pc:sldMk cId="910428659" sldId="279"/>
            <ac:picMk id="4" creationId="{EC441370-9045-A4EB-7616-6E6784B5572F}"/>
          </ac:picMkLst>
        </pc:picChg>
      </pc:sldChg>
    </pc:docChg>
  </pc:docChgLst>
  <pc:docChgLst>
    <pc:chgData name="David Guerrero" userId="S::dguerrerro@univ-paris1.fr::93729ed0-a7e6-4673-90de-50913b93609b" providerId="AD" clId="Web-{FDA896DE-7126-C7F2-74E9-01F1E021924A}"/>
    <pc:docChg chg="addSld delSld modSld sldOrd">
      <pc:chgData name="David Guerrero" userId="S::dguerrerro@univ-paris1.fr::93729ed0-a7e6-4673-90de-50913b93609b" providerId="AD" clId="Web-{FDA896DE-7126-C7F2-74E9-01F1E021924A}" dt="2024-05-12T20:12:34.492" v="1675" actId="20577"/>
      <pc:docMkLst>
        <pc:docMk/>
      </pc:docMkLst>
      <pc:sldChg chg="modSp">
        <pc:chgData name="David Guerrero" userId="S::dguerrerro@univ-paris1.fr::93729ed0-a7e6-4673-90de-50913b93609b" providerId="AD" clId="Web-{FDA896DE-7126-C7F2-74E9-01F1E021924A}" dt="2024-05-12T15:48:57.696" v="807" actId="20577"/>
        <pc:sldMkLst>
          <pc:docMk/>
          <pc:sldMk cId="0" sldId="256"/>
        </pc:sldMkLst>
        <pc:spChg chg="mod">
          <ac:chgData name="David Guerrero" userId="S::dguerrerro@univ-paris1.fr::93729ed0-a7e6-4673-90de-50913b93609b" providerId="AD" clId="Web-{FDA896DE-7126-C7F2-74E9-01F1E021924A}" dt="2024-05-12T15:48:57.696" v="807" actId="20577"/>
          <ac:spMkLst>
            <pc:docMk/>
            <pc:sldMk cId="0" sldId="256"/>
            <ac:spMk id="87" creationId="{00000000-0000-0000-0000-000000000000}"/>
          </ac:spMkLst>
        </pc:spChg>
      </pc:sldChg>
      <pc:sldChg chg="modSp">
        <pc:chgData name="David Guerrero" userId="S::dguerrerro@univ-paris1.fr::93729ed0-a7e6-4673-90de-50913b93609b" providerId="AD" clId="Web-{FDA896DE-7126-C7F2-74E9-01F1E021924A}" dt="2024-05-12T15:49:33.417" v="810" actId="14100"/>
        <pc:sldMkLst>
          <pc:docMk/>
          <pc:sldMk cId="0" sldId="257"/>
        </pc:sldMkLst>
        <pc:spChg chg="mod">
          <ac:chgData name="David Guerrero" userId="S::dguerrerro@univ-paris1.fr::93729ed0-a7e6-4673-90de-50913b93609b" providerId="AD" clId="Web-{FDA896DE-7126-C7F2-74E9-01F1E021924A}" dt="2024-05-12T15:49:33.417" v="810" actId="14100"/>
          <ac:spMkLst>
            <pc:docMk/>
            <pc:sldMk cId="0" sldId="257"/>
            <ac:spMk id="93" creationId="{00000000-0000-0000-0000-000000000000}"/>
          </ac:spMkLst>
        </pc:spChg>
      </pc:sldChg>
      <pc:sldChg chg="addSp delSp modSp">
        <pc:chgData name="David Guerrero" userId="S::dguerrerro@univ-paris1.fr::93729ed0-a7e6-4673-90de-50913b93609b" providerId="AD" clId="Web-{FDA896DE-7126-C7F2-74E9-01F1E021924A}" dt="2024-05-12T19:48:22.413" v="1152" actId="20577"/>
        <pc:sldMkLst>
          <pc:docMk/>
          <pc:sldMk cId="0" sldId="258"/>
        </pc:sldMkLst>
        <pc:spChg chg="del">
          <ac:chgData name="David Guerrero" userId="S::dguerrerro@univ-paris1.fr::93729ed0-a7e6-4673-90de-50913b93609b" providerId="AD" clId="Web-{FDA896DE-7126-C7F2-74E9-01F1E021924A}" dt="2024-05-12T15:08:54.080" v="143"/>
          <ac:spMkLst>
            <pc:docMk/>
            <pc:sldMk cId="0" sldId="258"/>
            <ac:spMk id="3" creationId="{52277BD4-2D8D-0C63-B9C2-4AA0CD78B671}"/>
          </ac:spMkLst>
        </pc:spChg>
        <pc:spChg chg="add mod">
          <ac:chgData name="David Guerrero" userId="S::dguerrerro@univ-paris1.fr::93729ed0-a7e6-4673-90de-50913b93609b" providerId="AD" clId="Web-{FDA896DE-7126-C7F2-74E9-01F1E021924A}" dt="2024-05-12T16:43:42.270" v="858" actId="20577"/>
          <ac:spMkLst>
            <pc:docMk/>
            <pc:sldMk cId="0" sldId="258"/>
            <ac:spMk id="4" creationId="{5173E016-D232-92C6-41CE-229CA2EA449C}"/>
          </ac:spMkLst>
        </pc:spChg>
        <pc:spChg chg="add mod">
          <ac:chgData name="David Guerrero" userId="S::dguerrerro@univ-paris1.fr::93729ed0-a7e6-4673-90de-50913b93609b" providerId="AD" clId="Web-{FDA896DE-7126-C7F2-74E9-01F1E021924A}" dt="2024-05-12T16:43:51.505" v="860" actId="20577"/>
          <ac:spMkLst>
            <pc:docMk/>
            <pc:sldMk cId="0" sldId="258"/>
            <ac:spMk id="6" creationId="{BB46E791-003E-2E80-49D9-6FA0ABDC6217}"/>
          </ac:spMkLst>
        </pc:spChg>
        <pc:spChg chg="del">
          <ac:chgData name="David Guerrero" userId="S::dguerrerro@univ-paris1.fr::93729ed0-a7e6-4673-90de-50913b93609b" providerId="AD" clId="Web-{FDA896DE-7126-C7F2-74E9-01F1E021924A}" dt="2024-05-12T15:08:54.080" v="139"/>
          <ac:spMkLst>
            <pc:docMk/>
            <pc:sldMk cId="0" sldId="258"/>
            <ac:spMk id="13" creationId="{B18B8C0E-77E6-EEF1-8285-6E89BCA85469}"/>
          </ac:spMkLst>
        </pc:spChg>
        <pc:spChg chg="del">
          <ac:chgData name="David Guerrero" userId="S::dguerrerro@univ-paris1.fr::93729ed0-a7e6-4673-90de-50913b93609b" providerId="AD" clId="Web-{FDA896DE-7126-C7F2-74E9-01F1E021924A}" dt="2024-05-12T15:08:54.080" v="138"/>
          <ac:spMkLst>
            <pc:docMk/>
            <pc:sldMk cId="0" sldId="258"/>
            <ac:spMk id="15" creationId="{EECF2FA0-632A-7318-6AAD-81A332509CF6}"/>
          </ac:spMkLst>
        </pc:spChg>
        <pc:spChg chg="del">
          <ac:chgData name="David Guerrero" userId="S::dguerrerro@univ-paris1.fr::93729ed0-a7e6-4673-90de-50913b93609b" providerId="AD" clId="Web-{FDA896DE-7126-C7F2-74E9-01F1E021924A}" dt="2024-05-12T15:08:54.080" v="128"/>
          <ac:spMkLst>
            <pc:docMk/>
            <pc:sldMk cId="0" sldId="258"/>
            <ac:spMk id="53" creationId="{E5DB27CD-C9DA-2247-44B8-5E2330F8F05F}"/>
          </ac:spMkLst>
        </pc:spChg>
        <pc:spChg chg="mod">
          <ac:chgData name="David Guerrero" userId="S::dguerrerro@univ-paris1.fr::93729ed0-a7e6-4673-90de-50913b93609b" providerId="AD" clId="Web-{FDA896DE-7126-C7F2-74E9-01F1E021924A}" dt="2024-05-12T19:48:22.413" v="1152" actId="20577"/>
          <ac:spMkLst>
            <pc:docMk/>
            <pc:sldMk cId="0" sldId="258"/>
            <ac:spMk id="95" creationId="{00000000-0000-0000-0000-000000000000}"/>
          </ac:spMkLst>
        </pc:spChg>
        <pc:spChg chg="mod">
          <ac:chgData name="David Guerrero" userId="S::dguerrerro@univ-paris1.fr::93729ed0-a7e6-4673-90de-50913b93609b" providerId="AD" clId="Web-{FDA896DE-7126-C7F2-74E9-01F1E021924A}" dt="2024-05-12T19:48:14.084" v="1149" actId="14100"/>
          <ac:spMkLst>
            <pc:docMk/>
            <pc:sldMk cId="0" sldId="258"/>
            <ac:spMk id="96" creationId="{00000000-0000-0000-0000-000000000000}"/>
          </ac:spMkLst>
        </pc:spChg>
        <pc:spChg chg="mod">
          <ac:chgData name="David Guerrero" userId="S::dguerrerro@univ-paris1.fr::93729ed0-a7e6-4673-90de-50913b93609b" providerId="AD" clId="Web-{FDA896DE-7126-C7F2-74E9-01F1E021924A}" dt="2024-05-12T15:40:44.721" v="718" actId="1076"/>
          <ac:spMkLst>
            <pc:docMk/>
            <pc:sldMk cId="0" sldId="258"/>
            <ac:spMk id="103" creationId="{16A65BD4-BB02-C244-F4EF-37991825E332}"/>
          </ac:spMkLst>
        </pc:spChg>
        <pc:spChg chg="del">
          <ac:chgData name="David Guerrero" userId="S::dguerrerro@univ-paris1.fr::93729ed0-a7e6-4673-90de-50913b93609b" providerId="AD" clId="Web-{FDA896DE-7126-C7F2-74E9-01F1E021924A}" dt="2024-05-12T15:08:54.080" v="112"/>
          <ac:spMkLst>
            <pc:docMk/>
            <pc:sldMk cId="0" sldId="258"/>
            <ac:spMk id="106" creationId="{6CBBCCD8-9BF6-5D80-D5A6-698A25B5838E}"/>
          </ac:spMkLst>
        </pc:spChg>
        <pc:spChg chg="del">
          <ac:chgData name="David Guerrero" userId="S::dguerrerro@univ-paris1.fr::93729ed0-a7e6-4673-90de-50913b93609b" providerId="AD" clId="Web-{FDA896DE-7126-C7F2-74E9-01F1E021924A}" dt="2024-05-12T15:08:54.080" v="111"/>
          <ac:spMkLst>
            <pc:docMk/>
            <pc:sldMk cId="0" sldId="258"/>
            <ac:spMk id="111" creationId="{79B3F1B7-69AE-4BA8-B00C-797E81EB724D}"/>
          </ac:spMkLst>
        </pc:spChg>
        <pc:spChg chg="del">
          <ac:chgData name="David Guerrero" userId="S::dguerrerro@univ-paris1.fr::93729ed0-a7e6-4673-90de-50913b93609b" providerId="AD" clId="Web-{FDA896DE-7126-C7F2-74E9-01F1E021924A}" dt="2024-05-12T15:08:54.080" v="110"/>
          <ac:spMkLst>
            <pc:docMk/>
            <pc:sldMk cId="0" sldId="258"/>
            <ac:spMk id="112" creationId="{34909C22-1A30-DCBD-7229-B6B2B690E9CB}"/>
          </ac:spMkLst>
        </pc:spChg>
        <pc:spChg chg="del">
          <ac:chgData name="David Guerrero" userId="S::dguerrerro@univ-paris1.fr::93729ed0-a7e6-4673-90de-50913b93609b" providerId="AD" clId="Web-{FDA896DE-7126-C7F2-74E9-01F1E021924A}" dt="2024-05-12T15:08:54.080" v="103"/>
          <ac:spMkLst>
            <pc:docMk/>
            <pc:sldMk cId="0" sldId="258"/>
            <ac:spMk id="130" creationId="{EBD4A3AF-707C-AC16-6563-B81625D3D1B5}"/>
          </ac:spMkLst>
        </pc:spChg>
        <pc:spChg chg="del">
          <ac:chgData name="David Guerrero" userId="S::dguerrerro@univ-paris1.fr::93729ed0-a7e6-4673-90de-50913b93609b" providerId="AD" clId="Web-{FDA896DE-7126-C7F2-74E9-01F1E021924A}" dt="2024-05-12T15:08:54.064" v="78"/>
          <ac:spMkLst>
            <pc:docMk/>
            <pc:sldMk cId="0" sldId="258"/>
            <ac:spMk id="172" creationId="{B70D3B6C-315E-02DF-7B79-F4CC9F375C42}"/>
          </ac:spMkLst>
        </pc:spChg>
        <pc:spChg chg="del">
          <ac:chgData name="David Guerrero" userId="S::dguerrerro@univ-paris1.fr::93729ed0-a7e6-4673-90de-50913b93609b" providerId="AD" clId="Web-{FDA896DE-7126-C7F2-74E9-01F1E021924A}" dt="2024-05-12T15:08:54.064" v="77"/>
          <ac:spMkLst>
            <pc:docMk/>
            <pc:sldMk cId="0" sldId="258"/>
            <ac:spMk id="173" creationId="{1E67CEB1-C7D3-7825-9EAE-4B05AC33D95B}"/>
          </ac:spMkLst>
        </pc:spChg>
        <pc:spChg chg="del">
          <ac:chgData name="David Guerrero" userId="S::dguerrerro@univ-paris1.fr::93729ed0-a7e6-4673-90de-50913b93609b" providerId="AD" clId="Web-{FDA896DE-7126-C7F2-74E9-01F1E021924A}" dt="2024-05-12T15:08:54.064" v="76"/>
          <ac:spMkLst>
            <pc:docMk/>
            <pc:sldMk cId="0" sldId="258"/>
            <ac:spMk id="174" creationId="{08D447C4-9E98-05AB-EC65-E3D1755DEECE}"/>
          </ac:spMkLst>
        </pc:spChg>
        <pc:spChg chg="del">
          <ac:chgData name="David Guerrero" userId="S::dguerrerro@univ-paris1.fr::93729ed0-a7e6-4673-90de-50913b93609b" providerId="AD" clId="Web-{FDA896DE-7126-C7F2-74E9-01F1E021924A}" dt="2024-05-12T15:08:54.064" v="75"/>
          <ac:spMkLst>
            <pc:docMk/>
            <pc:sldMk cId="0" sldId="258"/>
            <ac:spMk id="175" creationId="{EB9AAB8C-4DAC-79B2-7FE4-5892A56AEA33}"/>
          </ac:spMkLst>
        </pc:spChg>
        <pc:spChg chg="del">
          <ac:chgData name="David Guerrero" userId="S::dguerrerro@univ-paris1.fr::93729ed0-a7e6-4673-90de-50913b93609b" providerId="AD" clId="Web-{FDA896DE-7126-C7F2-74E9-01F1E021924A}" dt="2024-05-12T15:08:54.064" v="74"/>
          <ac:spMkLst>
            <pc:docMk/>
            <pc:sldMk cId="0" sldId="258"/>
            <ac:spMk id="176" creationId="{7118BCFA-D9F5-DC08-6B84-80101A64438C}"/>
          </ac:spMkLst>
        </pc:spChg>
        <pc:spChg chg="del">
          <ac:chgData name="David Guerrero" userId="S::dguerrerro@univ-paris1.fr::93729ed0-a7e6-4673-90de-50913b93609b" providerId="AD" clId="Web-{FDA896DE-7126-C7F2-74E9-01F1E021924A}" dt="2024-05-12T15:08:54.064" v="73"/>
          <ac:spMkLst>
            <pc:docMk/>
            <pc:sldMk cId="0" sldId="258"/>
            <ac:spMk id="177" creationId="{BB87924C-D9CE-791D-5A33-4CE8CB2DBB52}"/>
          </ac:spMkLst>
        </pc:spChg>
        <pc:spChg chg="del">
          <ac:chgData name="David Guerrero" userId="S::dguerrerro@univ-paris1.fr::93729ed0-a7e6-4673-90de-50913b93609b" providerId="AD" clId="Web-{FDA896DE-7126-C7F2-74E9-01F1E021924A}" dt="2024-05-12T15:08:54.064" v="72"/>
          <ac:spMkLst>
            <pc:docMk/>
            <pc:sldMk cId="0" sldId="258"/>
            <ac:spMk id="178" creationId="{B3A848D5-1EE6-944E-1B0C-D8CF430722A9}"/>
          </ac:spMkLst>
        </pc:spChg>
        <pc:spChg chg="del">
          <ac:chgData name="David Guerrero" userId="S::dguerrerro@univ-paris1.fr::93729ed0-a7e6-4673-90de-50913b93609b" providerId="AD" clId="Web-{FDA896DE-7126-C7F2-74E9-01F1E021924A}" dt="2024-05-12T15:08:54.064" v="71"/>
          <ac:spMkLst>
            <pc:docMk/>
            <pc:sldMk cId="0" sldId="258"/>
            <ac:spMk id="179" creationId="{BDEE3EB2-EA4E-8E3F-70B7-7AFEDCCC0A29}"/>
          </ac:spMkLst>
        </pc:spChg>
        <pc:spChg chg="del">
          <ac:chgData name="David Guerrero" userId="S::dguerrerro@univ-paris1.fr::93729ed0-a7e6-4673-90de-50913b93609b" providerId="AD" clId="Web-{FDA896DE-7126-C7F2-74E9-01F1E021924A}" dt="2024-05-12T15:08:54.064" v="70"/>
          <ac:spMkLst>
            <pc:docMk/>
            <pc:sldMk cId="0" sldId="258"/>
            <ac:spMk id="180" creationId="{95CE59F5-7D2C-1D7D-2086-D1E7011E0B9C}"/>
          </ac:spMkLst>
        </pc:spChg>
        <pc:spChg chg="del">
          <ac:chgData name="David Guerrero" userId="S::dguerrerro@univ-paris1.fr::93729ed0-a7e6-4673-90de-50913b93609b" providerId="AD" clId="Web-{FDA896DE-7126-C7F2-74E9-01F1E021924A}" dt="2024-05-12T15:08:54.064" v="69"/>
          <ac:spMkLst>
            <pc:docMk/>
            <pc:sldMk cId="0" sldId="258"/>
            <ac:spMk id="181" creationId="{012D998F-9794-DCE2-B2CD-3E9A01B75442}"/>
          </ac:spMkLst>
        </pc:spChg>
        <pc:spChg chg="del">
          <ac:chgData name="David Guerrero" userId="S::dguerrerro@univ-paris1.fr::93729ed0-a7e6-4673-90de-50913b93609b" providerId="AD" clId="Web-{FDA896DE-7126-C7F2-74E9-01F1E021924A}" dt="2024-05-12T15:08:54.064" v="68"/>
          <ac:spMkLst>
            <pc:docMk/>
            <pc:sldMk cId="0" sldId="258"/>
            <ac:spMk id="184" creationId="{205B3A82-F540-131C-25CE-06F1E2ACB748}"/>
          </ac:spMkLst>
        </pc:spChg>
        <pc:spChg chg="del">
          <ac:chgData name="David Guerrero" userId="S::dguerrerro@univ-paris1.fr::93729ed0-a7e6-4673-90de-50913b93609b" providerId="AD" clId="Web-{FDA896DE-7126-C7F2-74E9-01F1E021924A}" dt="2024-05-12T15:08:54.064" v="67"/>
          <ac:spMkLst>
            <pc:docMk/>
            <pc:sldMk cId="0" sldId="258"/>
            <ac:spMk id="185" creationId="{CAD8D650-AEDA-582E-2C6C-7D6F31CF599D}"/>
          </ac:spMkLst>
        </pc:spChg>
        <pc:spChg chg="del">
          <ac:chgData name="David Guerrero" userId="S::dguerrerro@univ-paris1.fr::93729ed0-a7e6-4673-90de-50913b93609b" providerId="AD" clId="Web-{FDA896DE-7126-C7F2-74E9-01F1E021924A}" dt="2024-05-12T15:08:54.064" v="66"/>
          <ac:spMkLst>
            <pc:docMk/>
            <pc:sldMk cId="0" sldId="258"/>
            <ac:spMk id="186" creationId="{98B41C5C-6CDD-6903-4B56-70778BF4ED50}"/>
          </ac:spMkLst>
        </pc:spChg>
        <pc:spChg chg="del">
          <ac:chgData name="David Guerrero" userId="S::dguerrerro@univ-paris1.fr::93729ed0-a7e6-4673-90de-50913b93609b" providerId="AD" clId="Web-{FDA896DE-7126-C7F2-74E9-01F1E021924A}" dt="2024-05-12T15:08:54.064" v="65"/>
          <ac:spMkLst>
            <pc:docMk/>
            <pc:sldMk cId="0" sldId="258"/>
            <ac:spMk id="187" creationId="{5380B163-4FAE-8CB5-18BF-1116707B64A1}"/>
          </ac:spMkLst>
        </pc:spChg>
        <pc:spChg chg="del">
          <ac:chgData name="David Guerrero" userId="S::dguerrerro@univ-paris1.fr::93729ed0-a7e6-4673-90de-50913b93609b" providerId="AD" clId="Web-{FDA896DE-7126-C7F2-74E9-01F1E021924A}" dt="2024-05-12T15:08:54.064" v="64"/>
          <ac:spMkLst>
            <pc:docMk/>
            <pc:sldMk cId="0" sldId="258"/>
            <ac:spMk id="188" creationId="{6FEF56EB-185C-8259-69C9-5C6A88F11864}"/>
          </ac:spMkLst>
        </pc:spChg>
        <pc:spChg chg="del">
          <ac:chgData name="David Guerrero" userId="S::dguerrerro@univ-paris1.fr::93729ed0-a7e6-4673-90de-50913b93609b" providerId="AD" clId="Web-{FDA896DE-7126-C7F2-74E9-01F1E021924A}" dt="2024-05-12T15:08:54.048" v="50"/>
          <ac:spMkLst>
            <pc:docMk/>
            <pc:sldMk cId="0" sldId="258"/>
            <ac:spMk id="204" creationId="{7F535108-4714-68FD-DC14-B91D95C05E3C}"/>
          </ac:spMkLst>
        </pc:spChg>
        <pc:spChg chg="del">
          <ac:chgData name="David Guerrero" userId="S::dguerrerro@univ-paris1.fr::93729ed0-a7e6-4673-90de-50913b93609b" providerId="AD" clId="Web-{FDA896DE-7126-C7F2-74E9-01F1E021924A}" dt="2024-05-12T15:08:54.048" v="48"/>
          <ac:spMkLst>
            <pc:docMk/>
            <pc:sldMk cId="0" sldId="258"/>
            <ac:spMk id="209" creationId="{D5B747E2-5F31-6103-2152-27BA198C1E0A}"/>
          </ac:spMkLst>
        </pc:spChg>
        <pc:spChg chg="del">
          <ac:chgData name="David Guerrero" userId="S::dguerrerro@univ-paris1.fr::93729ed0-a7e6-4673-90de-50913b93609b" providerId="AD" clId="Web-{FDA896DE-7126-C7F2-74E9-01F1E021924A}" dt="2024-05-12T15:08:54.048" v="47"/>
          <ac:spMkLst>
            <pc:docMk/>
            <pc:sldMk cId="0" sldId="258"/>
            <ac:spMk id="210" creationId="{AC78B4AC-0A22-6038-30AD-CCA98813C0AB}"/>
          </ac:spMkLst>
        </pc:spChg>
        <pc:spChg chg="del">
          <ac:chgData name="David Guerrero" userId="S::dguerrerro@univ-paris1.fr::93729ed0-a7e6-4673-90de-50913b93609b" providerId="AD" clId="Web-{FDA896DE-7126-C7F2-74E9-01F1E021924A}" dt="2024-05-12T15:08:54.048" v="38"/>
          <ac:spMkLst>
            <pc:docMk/>
            <pc:sldMk cId="0" sldId="258"/>
            <ac:spMk id="220" creationId="{C25544B0-BCBB-A2C6-BE69-3987A73613E8}"/>
          </ac:spMkLst>
        </pc:spChg>
        <pc:spChg chg="del">
          <ac:chgData name="David Guerrero" userId="S::dguerrerro@univ-paris1.fr::93729ed0-a7e6-4673-90de-50913b93609b" providerId="AD" clId="Web-{FDA896DE-7126-C7F2-74E9-01F1E021924A}" dt="2024-05-12T15:08:54.048" v="23"/>
          <ac:spMkLst>
            <pc:docMk/>
            <pc:sldMk cId="0" sldId="258"/>
            <ac:spMk id="237" creationId="{FFFFCF53-4B82-8439-ED08-E56EC8052A8E}"/>
          </ac:spMkLst>
        </pc:spChg>
        <pc:spChg chg="del">
          <ac:chgData name="David Guerrero" userId="S::dguerrerro@univ-paris1.fr::93729ed0-a7e6-4673-90de-50913b93609b" providerId="AD" clId="Web-{FDA896DE-7126-C7F2-74E9-01F1E021924A}" dt="2024-05-12T15:08:54.048" v="22"/>
          <ac:spMkLst>
            <pc:docMk/>
            <pc:sldMk cId="0" sldId="258"/>
            <ac:spMk id="238" creationId="{25E046BE-191A-F08E-2562-00ECEE3F6457}"/>
          </ac:spMkLst>
        </pc:spChg>
        <pc:spChg chg="del">
          <ac:chgData name="David Guerrero" userId="S::dguerrerro@univ-paris1.fr::93729ed0-a7e6-4673-90de-50913b93609b" providerId="AD" clId="Web-{FDA896DE-7126-C7F2-74E9-01F1E021924A}" dt="2024-05-12T15:08:54.048" v="21"/>
          <ac:spMkLst>
            <pc:docMk/>
            <pc:sldMk cId="0" sldId="258"/>
            <ac:spMk id="239" creationId="{6CCE43DE-EC60-65A9-EE05-5C8F8A1A11D1}"/>
          </ac:spMkLst>
        </pc:spChg>
        <pc:spChg chg="del">
          <ac:chgData name="David Guerrero" userId="S::dguerrerro@univ-paris1.fr::93729ed0-a7e6-4673-90de-50913b93609b" providerId="AD" clId="Web-{FDA896DE-7126-C7F2-74E9-01F1E021924A}" dt="2024-05-12T15:08:54.048" v="20"/>
          <ac:spMkLst>
            <pc:docMk/>
            <pc:sldMk cId="0" sldId="258"/>
            <ac:spMk id="240" creationId="{9ED7C78C-AE42-FBFA-E448-1D95C7A220A8}"/>
          </ac:spMkLst>
        </pc:spChg>
        <pc:spChg chg="del">
          <ac:chgData name="David Guerrero" userId="S::dguerrerro@univ-paris1.fr::93729ed0-a7e6-4673-90de-50913b93609b" providerId="AD" clId="Web-{FDA896DE-7126-C7F2-74E9-01F1E021924A}" dt="2024-05-12T15:08:54.048" v="19"/>
          <ac:spMkLst>
            <pc:docMk/>
            <pc:sldMk cId="0" sldId="258"/>
            <ac:spMk id="241" creationId="{A17BC8ED-CE9E-A856-D54F-51014F955183}"/>
          </ac:spMkLst>
        </pc:spChg>
        <pc:spChg chg="del">
          <ac:chgData name="David Guerrero" userId="S::dguerrerro@univ-paris1.fr::93729ed0-a7e6-4673-90de-50913b93609b" providerId="AD" clId="Web-{FDA896DE-7126-C7F2-74E9-01F1E021924A}" dt="2024-05-12T15:08:54.033" v="9"/>
          <ac:spMkLst>
            <pc:docMk/>
            <pc:sldMk cId="0" sldId="258"/>
            <ac:spMk id="251" creationId="{FD97AD53-89D5-7C14-FB41-F60CD98AF7C0}"/>
          </ac:spMkLst>
        </pc:spChg>
        <pc:spChg chg="del">
          <ac:chgData name="David Guerrero" userId="S::dguerrerro@univ-paris1.fr::93729ed0-a7e6-4673-90de-50913b93609b" providerId="AD" clId="Web-{FDA896DE-7126-C7F2-74E9-01F1E021924A}" dt="2024-05-12T15:08:54.033" v="8"/>
          <ac:spMkLst>
            <pc:docMk/>
            <pc:sldMk cId="0" sldId="258"/>
            <ac:spMk id="253" creationId="{49713A44-32C8-444E-562B-D9D1A49209D5}"/>
          </ac:spMkLst>
        </pc:spChg>
        <pc:spChg chg="del">
          <ac:chgData name="David Guerrero" userId="S::dguerrerro@univ-paris1.fr::93729ed0-a7e6-4673-90de-50913b93609b" providerId="AD" clId="Web-{FDA896DE-7126-C7F2-74E9-01F1E021924A}" dt="2024-05-12T15:08:54.033" v="3"/>
          <ac:spMkLst>
            <pc:docMk/>
            <pc:sldMk cId="0" sldId="258"/>
            <ac:spMk id="258" creationId="{C9D5CFA4-CA9A-F898-3421-B95CA86FFB5D}"/>
          </ac:spMkLst>
        </pc:spChg>
        <pc:spChg chg="del">
          <ac:chgData name="David Guerrero" userId="S::dguerrerro@univ-paris1.fr::93729ed0-a7e6-4673-90de-50913b93609b" providerId="AD" clId="Web-{FDA896DE-7126-C7F2-74E9-01F1E021924A}" dt="2024-05-12T15:08:54.033" v="2"/>
          <ac:spMkLst>
            <pc:docMk/>
            <pc:sldMk cId="0" sldId="258"/>
            <ac:spMk id="259" creationId="{0B127A1E-9BAF-E9D0-240F-2BB1D7395BA7}"/>
          </ac:spMkLst>
        </pc:spChg>
        <pc:spChg chg="del">
          <ac:chgData name="David Guerrero" userId="S::dguerrerro@univ-paris1.fr::93729ed0-a7e6-4673-90de-50913b93609b" providerId="AD" clId="Web-{FDA896DE-7126-C7F2-74E9-01F1E021924A}" dt="2024-05-12T15:08:54.033" v="1"/>
          <ac:spMkLst>
            <pc:docMk/>
            <pc:sldMk cId="0" sldId="258"/>
            <ac:spMk id="260" creationId="{3DCFFAF6-7877-CF05-8273-1D9A70B16C72}"/>
          </ac:spMkLst>
        </pc:spChg>
        <pc:spChg chg="del">
          <ac:chgData name="David Guerrero" userId="S::dguerrerro@univ-paris1.fr::93729ed0-a7e6-4673-90de-50913b93609b" providerId="AD" clId="Web-{FDA896DE-7126-C7F2-74E9-01F1E021924A}" dt="2024-05-12T15:08:54.033" v="0"/>
          <ac:spMkLst>
            <pc:docMk/>
            <pc:sldMk cId="0" sldId="258"/>
            <ac:spMk id="261" creationId="{4FD487F5-AAB0-57B0-1018-81FEA0D08F60}"/>
          </ac:spMkLst>
        </pc:spChg>
        <pc:picChg chg="del">
          <ac:chgData name="David Guerrero" userId="S::dguerrerro@univ-paris1.fr::93729ed0-a7e6-4673-90de-50913b93609b" providerId="AD" clId="Web-{FDA896DE-7126-C7F2-74E9-01F1E021924A}" dt="2024-05-12T15:08:54.080" v="142"/>
          <ac:picMkLst>
            <pc:docMk/>
            <pc:sldMk cId="0" sldId="258"/>
            <ac:picMk id="5" creationId="{0203B646-3854-742D-1B93-4EFEBB74E0A9}"/>
          </ac:picMkLst>
        </pc:picChg>
        <pc:picChg chg="del">
          <ac:chgData name="David Guerrero" userId="S::dguerrerro@univ-paris1.fr::93729ed0-a7e6-4673-90de-50913b93609b" providerId="AD" clId="Web-{FDA896DE-7126-C7F2-74E9-01F1E021924A}" dt="2024-05-12T15:08:54.080" v="141"/>
          <ac:picMkLst>
            <pc:docMk/>
            <pc:sldMk cId="0" sldId="258"/>
            <ac:picMk id="7" creationId="{6D625A0C-3444-5F6D-BEBC-4D0AECC227CF}"/>
          </ac:picMkLst>
        </pc:picChg>
        <pc:picChg chg="del">
          <ac:chgData name="David Guerrero" userId="S::dguerrerro@univ-paris1.fr::93729ed0-a7e6-4673-90de-50913b93609b" providerId="AD" clId="Web-{FDA896DE-7126-C7F2-74E9-01F1E021924A}" dt="2024-05-12T15:08:54.080" v="140"/>
          <ac:picMkLst>
            <pc:docMk/>
            <pc:sldMk cId="0" sldId="258"/>
            <ac:picMk id="9" creationId="{B442C7AC-875E-A940-1162-15DD681F17FB}"/>
          </ac:picMkLst>
        </pc:picChg>
        <pc:picChg chg="del">
          <ac:chgData name="David Guerrero" userId="S::dguerrerro@univ-paris1.fr::93729ed0-a7e6-4673-90de-50913b93609b" providerId="AD" clId="Web-{FDA896DE-7126-C7F2-74E9-01F1E021924A}" dt="2024-05-12T15:08:54.080" v="137"/>
          <ac:picMkLst>
            <pc:docMk/>
            <pc:sldMk cId="0" sldId="258"/>
            <ac:picMk id="21" creationId="{00B82C22-ACE2-FA3B-B4CF-BA016BCA2EA5}"/>
          </ac:picMkLst>
        </pc:picChg>
        <pc:picChg chg="del">
          <ac:chgData name="David Guerrero" userId="S::dguerrerro@univ-paris1.fr::93729ed0-a7e6-4673-90de-50913b93609b" providerId="AD" clId="Web-{FDA896DE-7126-C7F2-74E9-01F1E021924A}" dt="2024-05-12T15:08:54.080" v="136"/>
          <ac:picMkLst>
            <pc:docMk/>
            <pc:sldMk cId="0" sldId="258"/>
            <ac:picMk id="23" creationId="{15DB589B-14E1-7953-C776-11A719804535}"/>
          </ac:picMkLst>
        </pc:picChg>
        <pc:picChg chg="del">
          <ac:chgData name="David Guerrero" userId="S::dguerrerro@univ-paris1.fr::93729ed0-a7e6-4673-90de-50913b93609b" providerId="AD" clId="Web-{FDA896DE-7126-C7F2-74E9-01F1E021924A}" dt="2024-05-12T15:08:54.080" v="135"/>
          <ac:picMkLst>
            <pc:docMk/>
            <pc:sldMk cId="0" sldId="258"/>
            <ac:picMk id="25" creationId="{E6C790C0-E8B7-CFA4-267C-95EA0FD479A2}"/>
          </ac:picMkLst>
        </pc:picChg>
        <pc:picChg chg="del">
          <ac:chgData name="David Guerrero" userId="S::dguerrerro@univ-paris1.fr::93729ed0-a7e6-4673-90de-50913b93609b" providerId="AD" clId="Web-{FDA896DE-7126-C7F2-74E9-01F1E021924A}" dt="2024-05-12T15:08:54.080" v="134"/>
          <ac:picMkLst>
            <pc:docMk/>
            <pc:sldMk cId="0" sldId="258"/>
            <ac:picMk id="27" creationId="{42C1530D-D4A0-59D4-58C4-EAA68F95ED08}"/>
          </ac:picMkLst>
        </pc:picChg>
        <pc:picChg chg="del">
          <ac:chgData name="David Guerrero" userId="S::dguerrerro@univ-paris1.fr::93729ed0-a7e6-4673-90de-50913b93609b" providerId="AD" clId="Web-{FDA896DE-7126-C7F2-74E9-01F1E021924A}" dt="2024-05-12T15:08:54.080" v="133"/>
          <ac:picMkLst>
            <pc:docMk/>
            <pc:sldMk cId="0" sldId="258"/>
            <ac:picMk id="29" creationId="{7EC35FAB-53EF-BD93-98FE-F54BD0409615}"/>
          </ac:picMkLst>
        </pc:picChg>
        <pc:picChg chg="del">
          <ac:chgData name="David Guerrero" userId="S::dguerrerro@univ-paris1.fr::93729ed0-a7e6-4673-90de-50913b93609b" providerId="AD" clId="Web-{FDA896DE-7126-C7F2-74E9-01F1E021924A}" dt="2024-05-12T15:08:54.080" v="132"/>
          <ac:picMkLst>
            <pc:docMk/>
            <pc:sldMk cId="0" sldId="258"/>
            <ac:picMk id="31" creationId="{1F36F21C-7FDF-9AFA-E97A-39A3AD380CCC}"/>
          </ac:picMkLst>
        </pc:picChg>
        <pc:picChg chg="del">
          <ac:chgData name="David Guerrero" userId="S::dguerrerro@univ-paris1.fr::93729ed0-a7e6-4673-90de-50913b93609b" providerId="AD" clId="Web-{FDA896DE-7126-C7F2-74E9-01F1E021924A}" dt="2024-05-12T15:08:54.080" v="131"/>
          <ac:picMkLst>
            <pc:docMk/>
            <pc:sldMk cId="0" sldId="258"/>
            <ac:picMk id="33" creationId="{6B95CE72-9E19-986A-4A87-66B7CEE6A000}"/>
          </ac:picMkLst>
        </pc:picChg>
        <pc:picChg chg="del">
          <ac:chgData name="David Guerrero" userId="S::dguerrerro@univ-paris1.fr::93729ed0-a7e6-4673-90de-50913b93609b" providerId="AD" clId="Web-{FDA896DE-7126-C7F2-74E9-01F1E021924A}" dt="2024-05-12T15:08:54.080" v="130"/>
          <ac:picMkLst>
            <pc:docMk/>
            <pc:sldMk cId="0" sldId="258"/>
            <ac:picMk id="35" creationId="{4777D806-B532-3AC2-98F8-3887A238819B}"/>
          </ac:picMkLst>
        </pc:picChg>
        <pc:picChg chg="del">
          <ac:chgData name="David Guerrero" userId="S::dguerrerro@univ-paris1.fr::93729ed0-a7e6-4673-90de-50913b93609b" providerId="AD" clId="Web-{FDA896DE-7126-C7F2-74E9-01F1E021924A}" dt="2024-05-12T15:08:54.080" v="129"/>
          <ac:picMkLst>
            <pc:docMk/>
            <pc:sldMk cId="0" sldId="258"/>
            <ac:picMk id="47" creationId="{0C86A167-FEE5-E60F-A634-2DF76C515735}"/>
          </ac:picMkLst>
        </pc:picChg>
        <pc:picChg chg="del">
          <ac:chgData name="David Guerrero" userId="S::dguerrerro@univ-paris1.fr::93729ed0-a7e6-4673-90de-50913b93609b" providerId="AD" clId="Web-{FDA896DE-7126-C7F2-74E9-01F1E021924A}" dt="2024-05-12T15:08:54.080" v="127"/>
          <ac:picMkLst>
            <pc:docMk/>
            <pc:sldMk cId="0" sldId="258"/>
            <ac:picMk id="55" creationId="{8D579324-369C-0D62-59F4-9C57C5F64710}"/>
          </ac:picMkLst>
        </pc:picChg>
        <pc:picChg chg="del">
          <ac:chgData name="David Guerrero" userId="S::dguerrerro@univ-paris1.fr::93729ed0-a7e6-4673-90de-50913b93609b" providerId="AD" clId="Web-{FDA896DE-7126-C7F2-74E9-01F1E021924A}" dt="2024-05-12T15:08:54.080" v="126"/>
          <ac:picMkLst>
            <pc:docMk/>
            <pc:sldMk cId="0" sldId="258"/>
            <ac:picMk id="57" creationId="{9657124E-C392-038F-1014-C2EADF200013}"/>
          </ac:picMkLst>
        </pc:picChg>
        <pc:picChg chg="del">
          <ac:chgData name="David Guerrero" userId="S::dguerrerro@univ-paris1.fr::93729ed0-a7e6-4673-90de-50913b93609b" providerId="AD" clId="Web-{FDA896DE-7126-C7F2-74E9-01F1E021924A}" dt="2024-05-12T15:08:54.080" v="125"/>
          <ac:picMkLst>
            <pc:docMk/>
            <pc:sldMk cId="0" sldId="258"/>
            <ac:picMk id="59" creationId="{8C806B1C-C435-DB7C-02A8-BB480AD5FB12}"/>
          </ac:picMkLst>
        </pc:picChg>
        <pc:picChg chg="del">
          <ac:chgData name="David Guerrero" userId="S::dguerrerro@univ-paris1.fr::93729ed0-a7e6-4673-90de-50913b93609b" providerId="AD" clId="Web-{FDA896DE-7126-C7F2-74E9-01F1E021924A}" dt="2024-05-12T15:08:54.080" v="124"/>
          <ac:picMkLst>
            <pc:docMk/>
            <pc:sldMk cId="0" sldId="258"/>
            <ac:picMk id="61" creationId="{71BA0DA2-2EA7-FDCC-9C1D-E60C49A0AB4D}"/>
          </ac:picMkLst>
        </pc:picChg>
        <pc:picChg chg="del">
          <ac:chgData name="David Guerrero" userId="S::dguerrerro@univ-paris1.fr::93729ed0-a7e6-4673-90de-50913b93609b" providerId="AD" clId="Web-{FDA896DE-7126-C7F2-74E9-01F1E021924A}" dt="2024-05-12T15:08:54.080" v="123"/>
          <ac:picMkLst>
            <pc:docMk/>
            <pc:sldMk cId="0" sldId="258"/>
            <ac:picMk id="63" creationId="{8A300F72-B19A-81D1-2E42-7CC44D8991EF}"/>
          </ac:picMkLst>
        </pc:picChg>
        <pc:picChg chg="del">
          <ac:chgData name="David Guerrero" userId="S::dguerrerro@univ-paris1.fr::93729ed0-a7e6-4673-90de-50913b93609b" providerId="AD" clId="Web-{FDA896DE-7126-C7F2-74E9-01F1E021924A}" dt="2024-05-12T15:08:54.080" v="122"/>
          <ac:picMkLst>
            <pc:docMk/>
            <pc:sldMk cId="0" sldId="258"/>
            <ac:picMk id="65" creationId="{2E96CE9F-34D2-9320-1B7F-8E30A72ED907}"/>
          </ac:picMkLst>
        </pc:picChg>
        <pc:picChg chg="del">
          <ac:chgData name="David Guerrero" userId="S::dguerrerro@univ-paris1.fr::93729ed0-a7e6-4673-90de-50913b93609b" providerId="AD" clId="Web-{FDA896DE-7126-C7F2-74E9-01F1E021924A}" dt="2024-05-12T15:08:54.080" v="121"/>
          <ac:picMkLst>
            <pc:docMk/>
            <pc:sldMk cId="0" sldId="258"/>
            <ac:picMk id="67" creationId="{06DD06BE-E449-21AA-FC70-2D59BC72CF25}"/>
          </ac:picMkLst>
        </pc:picChg>
        <pc:picChg chg="del">
          <ac:chgData name="David Guerrero" userId="S::dguerrerro@univ-paris1.fr::93729ed0-a7e6-4673-90de-50913b93609b" providerId="AD" clId="Web-{FDA896DE-7126-C7F2-74E9-01F1E021924A}" dt="2024-05-12T15:08:54.080" v="120"/>
          <ac:picMkLst>
            <pc:docMk/>
            <pc:sldMk cId="0" sldId="258"/>
            <ac:picMk id="69" creationId="{FC376129-467B-C9E2-7191-1FC95032B500}"/>
          </ac:picMkLst>
        </pc:picChg>
        <pc:picChg chg="del">
          <ac:chgData name="David Guerrero" userId="S::dguerrerro@univ-paris1.fr::93729ed0-a7e6-4673-90de-50913b93609b" providerId="AD" clId="Web-{FDA896DE-7126-C7F2-74E9-01F1E021924A}" dt="2024-05-12T15:08:54.080" v="119"/>
          <ac:picMkLst>
            <pc:docMk/>
            <pc:sldMk cId="0" sldId="258"/>
            <ac:picMk id="71" creationId="{288684E2-B886-33E6-C857-2A799EBC7B5C}"/>
          </ac:picMkLst>
        </pc:picChg>
        <pc:picChg chg="del">
          <ac:chgData name="David Guerrero" userId="S::dguerrerro@univ-paris1.fr::93729ed0-a7e6-4673-90de-50913b93609b" providerId="AD" clId="Web-{FDA896DE-7126-C7F2-74E9-01F1E021924A}" dt="2024-05-12T15:08:54.080" v="118"/>
          <ac:picMkLst>
            <pc:docMk/>
            <pc:sldMk cId="0" sldId="258"/>
            <ac:picMk id="73" creationId="{823F4206-480C-EEFF-0F29-70B3F9200353}"/>
          </ac:picMkLst>
        </pc:picChg>
        <pc:picChg chg="del">
          <ac:chgData name="David Guerrero" userId="S::dguerrerro@univ-paris1.fr::93729ed0-a7e6-4673-90de-50913b93609b" providerId="AD" clId="Web-{FDA896DE-7126-C7F2-74E9-01F1E021924A}" dt="2024-05-12T15:08:54.080" v="117"/>
          <ac:picMkLst>
            <pc:docMk/>
            <pc:sldMk cId="0" sldId="258"/>
            <ac:picMk id="75" creationId="{7DD1805D-C203-2478-221A-7C22B5B821A7}"/>
          </ac:picMkLst>
        </pc:picChg>
        <pc:picChg chg="del">
          <ac:chgData name="David Guerrero" userId="S::dguerrerro@univ-paris1.fr::93729ed0-a7e6-4673-90de-50913b93609b" providerId="AD" clId="Web-{FDA896DE-7126-C7F2-74E9-01F1E021924A}" dt="2024-05-12T15:08:54.080" v="116"/>
          <ac:picMkLst>
            <pc:docMk/>
            <pc:sldMk cId="0" sldId="258"/>
            <ac:picMk id="77" creationId="{C0631C9F-26EF-6920-8556-EB1C7D0ADA90}"/>
          </ac:picMkLst>
        </pc:picChg>
        <pc:picChg chg="del">
          <ac:chgData name="David Guerrero" userId="S::dguerrerro@univ-paris1.fr::93729ed0-a7e6-4673-90de-50913b93609b" providerId="AD" clId="Web-{FDA896DE-7126-C7F2-74E9-01F1E021924A}" dt="2024-05-12T15:08:54.080" v="115"/>
          <ac:picMkLst>
            <pc:docMk/>
            <pc:sldMk cId="0" sldId="258"/>
            <ac:picMk id="93" creationId="{2C77CBEA-2D66-BD9C-EE4B-5DFE6D2C226B}"/>
          </ac:picMkLst>
        </pc:picChg>
        <pc:picChg chg="del">
          <ac:chgData name="David Guerrero" userId="S::dguerrerro@univ-paris1.fr::93729ed0-a7e6-4673-90de-50913b93609b" providerId="AD" clId="Web-{FDA896DE-7126-C7F2-74E9-01F1E021924A}" dt="2024-05-12T15:08:54.080" v="114"/>
          <ac:picMkLst>
            <pc:docMk/>
            <pc:sldMk cId="0" sldId="258"/>
            <ac:picMk id="97" creationId="{AD47A51E-9BFC-69BF-1230-92FB70033CAE}"/>
          </ac:picMkLst>
        </pc:picChg>
        <pc:picChg chg="del">
          <ac:chgData name="David Guerrero" userId="S::dguerrerro@univ-paris1.fr::93729ed0-a7e6-4673-90de-50913b93609b" providerId="AD" clId="Web-{FDA896DE-7126-C7F2-74E9-01F1E021924A}" dt="2024-05-12T15:08:54.080" v="113"/>
          <ac:picMkLst>
            <pc:docMk/>
            <pc:sldMk cId="0" sldId="258"/>
            <ac:picMk id="99" creationId="{57611703-28DF-176D-511E-773407860D39}"/>
          </ac:picMkLst>
        </pc:picChg>
        <pc:picChg chg="del">
          <ac:chgData name="David Guerrero" userId="S::dguerrerro@univ-paris1.fr::93729ed0-a7e6-4673-90de-50913b93609b" providerId="AD" clId="Web-{FDA896DE-7126-C7F2-74E9-01F1E021924A}" dt="2024-05-12T15:08:54.080" v="109"/>
          <ac:picMkLst>
            <pc:docMk/>
            <pc:sldMk cId="0" sldId="258"/>
            <ac:picMk id="117" creationId="{046DD8B6-6659-DB01-CCD2-2877E5904BA6}"/>
          </ac:picMkLst>
        </pc:picChg>
        <pc:picChg chg="del">
          <ac:chgData name="David Guerrero" userId="S::dguerrerro@univ-paris1.fr::93729ed0-a7e6-4673-90de-50913b93609b" providerId="AD" clId="Web-{FDA896DE-7126-C7F2-74E9-01F1E021924A}" dt="2024-05-12T15:08:54.080" v="108"/>
          <ac:picMkLst>
            <pc:docMk/>
            <pc:sldMk cId="0" sldId="258"/>
            <ac:picMk id="118" creationId="{2427FE35-4412-06E7-05C8-87CDF6DCDB0B}"/>
          </ac:picMkLst>
        </pc:picChg>
        <pc:picChg chg="del">
          <ac:chgData name="David Guerrero" userId="S::dguerrerro@univ-paris1.fr::93729ed0-a7e6-4673-90de-50913b93609b" providerId="AD" clId="Web-{FDA896DE-7126-C7F2-74E9-01F1E021924A}" dt="2024-05-12T15:08:54.080" v="107"/>
          <ac:picMkLst>
            <pc:docMk/>
            <pc:sldMk cId="0" sldId="258"/>
            <ac:picMk id="119" creationId="{BDF8A36F-F360-553A-505D-4A6ADD33F668}"/>
          </ac:picMkLst>
        </pc:picChg>
        <pc:picChg chg="del">
          <ac:chgData name="David Guerrero" userId="S::dguerrerro@univ-paris1.fr::93729ed0-a7e6-4673-90de-50913b93609b" providerId="AD" clId="Web-{FDA896DE-7126-C7F2-74E9-01F1E021924A}" dt="2024-05-12T15:08:54.080" v="106"/>
          <ac:picMkLst>
            <pc:docMk/>
            <pc:sldMk cId="0" sldId="258"/>
            <ac:picMk id="120" creationId="{A5040AD0-F883-AA91-129E-50950C609A11}"/>
          </ac:picMkLst>
        </pc:picChg>
        <pc:picChg chg="del">
          <ac:chgData name="David Guerrero" userId="S::dguerrerro@univ-paris1.fr::93729ed0-a7e6-4673-90de-50913b93609b" providerId="AD" clId="Web-{FDA896DE-7126-C7F2-74E9-01F1E021924A}" dt="2024-05-12T15:08:54.080" v="105"/>
          <ac:picMkLst>
            <pc:docMk/>
            <pc:sldMk cId="0" sldId="258"/>
            <ac:picMk id="121" creationId="{F36D7B42-6B36-642A-2ACD-6C831E1E1BA8}"/>
          </ac:picMkLst>
        </pc:picChg>
        <pc:picChg chg="del">
          <ac:chgData name="David Guerrero" userId="S::dguerrerro@univ-paris1.fr::93729ed0-a7e6-4673-90de-50913b93609b" providerId="AD" clId="Web-{FDA896DE-7126-C7F2-74E9-01F1E021924A}" dt="2024-05-12T15:08:54.080" v="104"/>
          <ac:picMkLst>
            <pc:docMk/>
            <pc:sldMk cId="0" sldId="258"/>
            <ac:picMk id="122" creationId="{4B863C87-F3F2-7F23-F307-BE3AD74B40A6}"/>
          </ac:picMkLst>
        </pc:picChg>
        <pc:picChg chg="del">
          <ac:chgData name="David Guerrero" userId="S::dguerrerro@univ-paris1.fr::93729ed0-a7e6-4673-90de-50913b93609b" providerId="AD" clId="Web-{FDA896DE-7126-C7F2-74E9-01F1E021924A}" dt="2024-05-12T15:08:54.080" v="102"/>
          <ac:picMkLst>
            <pc:docMk/>
            <pc:sldMk cId="0" sldId="258"/>
            <ac:picMk id="131" creationId="{74CCE79F-162F-060C-D92C-4D386AC91833}"/>
          </ac:picMkLst>
        </pc:picChg>
        <pc:picChg chg="del">
          <ac:chgData name="David Guerrero" userId="S::dguerrerro@univ-paris1.fr::93729ed0-a7e6-4673-90de-50913b93609b" providerId="AD" clId="Web-{FDA896DE-7126-C7F2-74E9-01F1E021924A}" dt="2024-05-12T15:08:54.080" v="101"/>
          <ac:picMkLst>
            <pc:docMk/>
            <pc:sldMk cId="0" sldId="258"/>
            <ac:picMk id="132" creationId="{FF76A298-F4CF-CD8C-B10B-21EB49B21A1A}"/>
          </ac:picMkLst>
        </pc:picChg>
        <pc:picChg chg="del">
          <ac:chgData name="David Guerrero" userId="S::dguerrerro@univ-paris1.fr::93729ed0-a7e6-4673-90de-50913b93609b" providerId="AD" clId="Web-{FDA896DE-7126-C7F2-74E9-01F1E021924A}" dt="2024-05-12T15:08:54.080" v="100"/>
          <ac:picMkLst>
            <pc:docMk/>
            <pc:sldMk cId="0" sldId="258"/>
            <ac:picMk id="133" creationId="{F1F5E666-E113-4756-F040-897D79210CE0}"/>
          </ac:picMkLst>
        </pc:picChg>
        <pc:picChg chg="del">
          <ac:chgData name="David Guerrero" userId="S::dguerrerro@univ-paris1.fr::93729ed0-a7e6-4673-90de-50913b93609b" providerId="AD" clId="Web-{FDA896DE-7126-C7F2-74E9-01F1E021924A}" dt="2024-05-12T15:08:54.080" v="99"/>
          <ac:picMkLst>
            <pc:docMk/>
            <pc:sldMk cId="0" sldId="258"/>
            <ac:picMk id="134" creationId="{9B706DEE-454B-1A58-0854-3B46B0C06D49}"/>
          </ac:picMkLst>
        </pc:picChg>
        <pc:picChg chg="del">
          <ac:chgData name="David Guerrero" userId="S::dguerrerro@univ-paris1.fr::93729ed0-a7e6-4673-90de-50913b93609b" providerId="AD" clId="Web-{FDA896DE-7126-C7F2-74E9-01F1E021924A}" dt="2024-05-12T15:08:54.080" v="98"/>
          <ac:picMkLst>
            <pc:docMk/>
            <pc:sldMk cId="0" sldId="258"/>
            <ac:picMk id="135" creationId="{6F1256C7-BE3C-9B49-F48C-D6BBB513EA8E}"/>
          </ac:picMkLst>
        </pc:picChg>
        <pc:picChg chg="del">
          <ac:chgData name="David Guerrero" userId="S::dguerrerro@univ-paris1.fr::93729ed0-a7e6-4673-90de-50913b93609b" providerId="AD" clId="Web-{FDA896DE-7126-C7F2-74E9-01F1E021924A}" dt="2024-05-12T15:08:54.080" v="97"/>
          <ac:picMkLst>
            <pc:docMk/>
            <pc:sldMk cId="0" sldId="258"/>
            <ac:picMk id="136" creationId="{C1B435FB-CDCF-4221-BB4A-D0F2C5E8AF05}"/>
          </ac:picMkLst>
        </pc:picChg>
        <pc:picChg chg="del">
          <ac:chgData name="David Guerrero" userId="S::dguerrerro@univ-paris1.fr::93729ed0-a7e6-4673-90de-50913b93609b" providerId="AD" clId="Web-{FDA896DE-7126-C7F2-74E9-01F1E021924A}" dt="2024-05-12T15:08:54.080" v="96"/>
          <ac:picMkLst>
            <pc:docMk/>
            <pc:sldMk cId="0" sldId="258"/>
            <ac:picMk id="137" creationId="{3343A1E9-4B1D-BCB4-F299-C5024FC165F5}"/>
          </ac:picMkLst>
        </pc:picChg>
        <pc:picChg chg="del">
          <ac:chgData name="David Guerrero" userId="S::dguerrerro@univ-paris1.fr::93729ed0-a7e6-4673-90de-50913b93609b" providerId="AD" clId="Web-{FDA896DE-7126-C7F2-74E9-01F1E021924A}" dt="2024-05-12T15:08:54.080" v="95"/>
          <ac:picMkLst>
            <pc:docMk/>
            <pc:sldMk cId="0" sldId="258"/>
            <ac:picMk id="138" creationId="{6A5C1447-5CC3-4889-DDBE-29CBFC59D6E6}"/>
          </ac:picMkLst>
        </pc:picChg>
        <pc:picChg chg="del">
          <ac:chgData name="David Guerrero" userId="S::dguerrerro@univ-paris1.fr::93729ed0-a7e6-4673-90de-50913b93609b" providerId="AD" clId="Web-{FDA896DE-7126-C7F2-74E9-01F1E021924A}" dt="2024-05-12T15:08:54.080" v="94"/>
          <ac:picMkLst>
            <pc:docMk/>
            <pc:sldMk cId="0" sldId="258"/>
            <ac:picMk id="139" creationId="{9F645849-A0BB-4892-41E3-0DE2E944F3D1}"/>
          </ac:picMkLst>
        </pc:picChg>
        <pc:picChg chg="del">
          <ac:chgData name="David Guerrero" userId="S::dguerrerro@univ-paris1.fr::93729ed0-a7e6-4673-90de-50913b93609b" providerId="AD" clId="Web-{FDA896DE-7126-C7F2-74E9-01F1E021924A}" dt="2024-05-12T15:08:54.064" v="93"/>
          <ac:picMkLst>
            <pc:docMk/>
            <pc:sldMk cId="0" sldId="258"/>
            <ac:picMk id="153" creationId="{77FD2572-7EBE-9128-96F9-533426E24AA1}"/>
          </ac:picMkLst>
        </pc:picChg>
        <pc:picChg chg="del">
          <ac:chgData name="David Guerrero" userId="S::dguerrerro@univ-paris1.fr::93729ed0-a7e6-4673-90de-50913b93609b" providerId="AD" clId="Web-{FDA896DE-7126-C7F2-74E9-01F1E021924A}" dt="2024-05-12T15:08:54.064" v="92"/>
          <ac:picMkLst>
            <pc:docMk/>
            <pc:sldMk cId="0" sldId="258"/>
            <ac:picMk id="154" creationId="{768D578C-CA89-A4C3-9F23-2A28BBFEB9D3}"/>
          </ac:picMkLst>
        </pc:picChg>
        <pc:picChg chg="del">
          <ac:chgData name="David Guerrero" userId="S::dguerrerro@univ-paris1.fr::93729ed0-a7e6-4673-90de-50913b93609b" providerId="AD" clId="Web-{FDA896DE-7126-C7F2-74E9-01F1E021924A}" dt="2024-05-12T15:08:54.064" v="91"/>
          <ac:picMkLst>
            <pc:docMk/>
            <pc:sldMk cId="0" sldId="258"/>
            <ac:picMk id="155" creationId="{9672BE5F-BF0F-C05A-96CE-3BE995780252}"/>
          </ac:picMkLst>
        </pc:picChg>
        <pc:picChg chg="del">
          <ac:chgData name="David Guerrero" userId="S::dguerrerro@univ-paris1.fr::93729ed0-a7e6-4673-90de-50913b93609b" providerId="AD" clId="Web-{FDA896DE-7126-C7F2-74E9-01F1E021924A}" dt="2024-05-12T15:08:54.064" v="90"/>
          <ac:picMkLst>
            <pc:docMk/>
            <pc:sldMk cId="0" sldId="258"/>
            <ac:picMk id="156" creationId="{6BE7BC79-D258-5B12-CEA9-EFF52ADCAF0C}"/>
          </ac:picMkLst>
        </pc:picChg>
        <pc:picChg chg="del">
          <ac:chgData name="David Guerrero" userId="S::dguerrerro@univ-paris1.fr::93729ed0-a7e6-4673-90de-50913b93609b" providerId="AD" clId="Web-{FDA896DE-7126-C7F2-74E9-01F1E021924A}" dt="2024-05-12T15:08:54.064" v="89"/>
          <ac:picMkLst>
            <pc:docMk/>
            <pc:sldMk cId="0" sldId="258"/>
            <ac:picMk id="157" creationId="{88B1773A-016D-9AD7-EA3E-1F95E46B8FBF}"/>
          </ac:picMkLst>
        </pc:picChg>
        <pc:picChg chg="del">
          <ac:chgData name="David Guerrero" userId="S::dguerrerro@univ-paris1.fr::93729ed0-a7e6-4673-90de-50913b93609b" providerId="AD" clId="Web-{FDA896DE-7126-C7F2-74E9-01F1E021924A}" dt="2024-05-12T15:08:54.064" v="88"/>
          <ac:picMkLst>
            <pc:docMk/>
            <pc:sldMk cId="0" sldId="258"/>
            <ac:picMk id="158" creationId="{BC1E3262-0F4F-E43B-C8FF-BEA50AC45B76}"/>
          </ac:picMkLst>
        </pc:picChg>
        <pc:picChg chg="del">
          <ac:chgData name="David Guerrero" userId="S::dguerrerro@univ-paris1.fr::93729ed0-a7e6-4673-90de-50913b93609b" providerId="AD" clId="Web-{FDA896DE-7126-C7F2-74E9-01F1E021924A}" dt="2024-05-12T15:08:54.064" v="87"/>
          <ac:picMkLst>
            <pc:docMk/>
            <pc:sldMk cId="0" sldId="258"/>
            <ac:picMk id="159" creationId="{F62F4C95-423F-7155-DF63-81515DE2DECB}"/>
          </ac:picMkLst>
        </pc:picChg>
        <pc:picChg chg="del">
          <ac:chgData name="David Guerrero" userId="S::dguerrerro@univ-paris1.fr::93729ed0-a7e6-4673-90de-50913b93609b" providerId="AD" clId="Web-{FDA896DE-7126-C7F2-74E9-01F1E021924A}" dt="2024-05-12T15:08:54.064" v="86"/>
          <ac:picMkLst>
            <pc:docMk/>
            <pc:sldMk cId="0" sldId="258"/>
            <ac:picMk id="160" creationId="{4B81893A-5870-FFDF-54C5-F1A50A9A578B}"/>
          </ac:picMkLst>
        </pc:picChg>
        <pc:picChg chg="del">
          <ac:chgData name="David Guerrero" userId="S::dguerrerro@univ-paris1.fr::93729ed0-a7e6-4673-90de-50913b93609b" providerId="AD" clId="Web-{FDA896DE-7126-C7F2-74E9-01F1E021924A}" dt="2024-05-12T15:08:54.064" v="85"/>
          <ac:picMkLst>
            <pc:docMk/>
            <pc:sldMk cId="0" sldId="258"/>
            <ac:picMk id="161" creationId="{D31A44D8-C0C3-0D92-093E-D877396CEFBA}"/>
          </ac:picMkLst>
        </pc:picChg>
        <pc:picChg chg="del">
          <ac:chgData name="David Guerrero" userId="S::dguerrerro@univ-paris1.fr::93729ed0-a7e6-4673-90de-50913b93609b" providerId="AD" clId="Web-{FDA896DE-7126-C7F2-74E9-01F1E021924A}" dt="2024-05-12T15:08:54.064" v="84"/>
          <ac:picMkLst>
            <pc:docMk/>
            <pc:sldMk cId="0" sldId="258"/>
            <ac:picMk id="162" creationId="{3B0218C1-FB4F-6CA0-4BA1-3DCCA91372F7}"/>
          </ac:picMkLst>
        </pc:picChg>
        <pc:picChg chg="del">
          <ac:chgData name="David Guerrero" userId="S::dguerrerro@univ-paris1.fr::93729ed0-a7e6-4673-90de-50913b93609b" providerId="AD" clId="Web-{FDA896DE-7126-C7F2-74E9-01F1E021924A}" dt="2024-05-12T15:08:54.064" v="83"/>
          <ac:picMkLst>
            <pc:docMk/>
            <pc:sldMk cId="0" sldId="258"/>
            <ac:picMk id="164" creationId="{EC90674A-E060-EEF8-C123-A571CA16C5B1}"/>
          </ac:picMkLst>
        </pc:picChg>
        <pc:picChg chg="del">
          <ac:chgData name="David Guerrero" userId="S::dguerrerro@univ-paris1.fr::93729ed0-a7e6-4673-90de-50913b93609b" providerId="AD" clId="Web-{FDA896DE-7126-C7F2-74E9-01F1E021924A}" dt="2024-05-12T15:08:54.064" v="82"/>
          <ac:picMkLst>
            <pc:docMk/>
            <pc:sldMk cId="0" sldId="258"/>
            <ac:picMk id="165" creationId="{C8A73715-1636-83BA-95C8-BD6A3C2D4E4B}"/>
          </ac:picMkLst>
        </pc:picChg>
        <pc:picChg chg="del">
          <ac:chgData name="David Guerrero" userId="S::dguerrerro@univ-paris1.fr::93729ed0-a7e6-4673-90de-50913b93609b" providerId="AD" clId="Web-{FDA896DE-7126-C7F2-74E9-01F1E021924A}" dt="2024-05-12T15:08:54.064" v="81"/>
          <ac:picMkLst>
            <pc:docMk/>
            <pc:sldMk cId="0" sldId="258"/>
            <ac:picMk id="166" creationId="{BEDB48FE-C384-934D-0873-2AF1EEF57C3B}"/>
          </ac:picMkLst>
        </pc:picChg>
        <pc:picChg chg="del">
          <ac:chgData name="David Guerrero" userId="S::dguerrerro@univ-paris1.fr::93729ed0-a7e6-4673-90de-50913b93609b" providerId="AD" clId="Web-{FDA896DE-7126-C7F2-74E9-01F1E021924A}" dt="2024-05-12T15:08:54.064" v="80"/>
          <ac:picMkLst>
            <pc:docMk/>
            <pc:sldMk cId="0" sldId="258"/>
            <ac:picMk id="167" creationId="{986BA63C-13C3-9810-E078-3E7745C27136}"/>
          </ac:picMkLst>
        </pc:picChg>
        <pc:picChg chg="del">
          <ac:chgData name="David Guerrero" userId="S::dguerrerro@univ-paris1.fr::93729ed0-a7e6-4673-90de-50913b93609b" providerId="AD" clId="Web-{FDA896DE-7126-C7F2-74E9-01F1E021924A}" dt="2024-05-12T15:08:54.064" v="79"/>
          <ac:picMkLst>
            <pc:docMk/>
            <pc:sldMk cId="0" sldId="258"/>
            <ac:picMk id="168" creationId="{BC00C70A-9523-8ED9-8CD1-BC1416F682A3}"/>
          </ac:picMkLst>
        </pc:picChg>
        <pc:picChg chg="del">
          <ac:chgData name="David Guerrero" userId="S::dguerrerro@univ-paris1.fr::93729ed0-a7e6-4673-90de-50913b93609b" providerId="AD" clId="Web-{FDA896DE-7126-C7F2-74E9-01F1E021924A}" dt="2024-05-12T15:08:54.064" v="63"/>
          <ac:picMkLst>
            <pc:docMk/>
            <pc:sldMk cId="0" sldId="258"/>
            <ac:picMk id="189" creationId="{CEDB8059-418D-7D6A-DC5B-72E54476E639}"/>
          </ac:picMkLst>
        </pc:picChg>
        <pc:picChg chg="del">
          <ac:chgData name="David Guerrero" userId="S::dguerrerro@univ-paris1.fr::93729ed0-a7e6-4673-90de-50913b93609b" providerId="AD" clId="Web-{FDA896DE-7126-C7F2-74E9-01F1E021924A}" dt="2024-05-12T15:08:54.064" v="62"/>
          <ac:picMkLst>
            <pc:docMk/>
            <pc:sldMk cId="0" sldId="258"/>
            <ac:picMk id="190" creationId="{578DFCB4-C057-C252-F73A-F1B88DAEEAEB}"/>
          </ac:picMkLst>
        </pc:picChg>
        <pc:picChg chg="del">
          <ac:chgData name="David Guerrero" userId="S::dguerrerro@univ-paris1.fr::93729ed0-a7e6-4673-90de-50913b93609b" providerId="AD" clId="Web-{FDA896DE-7126-C7F2-74E9-01F1E021924A}" dt="2024-05-12T15:08:54.064" v="61"/>
          <ac:picMkLst>
            <pc:docMk/>
            <pc:sldMk cId="0" sldId="258"/>
            <ac:picMk id="191" creationId="{72C293AB-9C55-D9DE-4F02-1EDEF360BF5E}"/>
          </ac:picMkLst>
        </pc:picChg>
        <pc:picChg chg="del">
          <ac:chgData name="David Guerrero" userId="S::dguerrerro@univ-paris1.fr::93729ed0-a7e6-4673-90de-50913b93609b" providerId="AD" clId="Web-{FDA896DE-7126-C7F2-74E9-01F1E021924A}" dt="2024-05-12T15:08:54.064" v="60"/>
          <ac:picMkLst>
            <pc:docMk/>
            <pc:sldMk cId="0" sldId="258"/>
            <ac:picMk id="192" creationId="{3A29892E-4788-D43D-30AC-C6C030579C48}"/>
          </ac:picMkLst>
        </pc:picChg>
        <pc:picChg chg="del">
          <ac:chgData name="David Guerrero" userId="S::dguerrerro@univ-paris1.fr::93729ed0-a7e6-4673-90de-50913b93609b" providerId="AD" clId="Web-{FDA896DE-7126-C7F2-74E9-01F1E021924A}" dt="2024-05-12T15:08:54.064" v="59"/>
          <ac:picMkLst>
            <pc:docMk/>
            <pc:sldMk cId="0" sldId="258"/>
            <ac:picMk id="193" creationId="{50F8B4D6-1F15-B1FF-9B5C-0C9F326001BD}"/>
          </ac:picMkLst>
        </pc:picChg>
        <pc:picChg chg="del">
          <ac:chgData name="David Guerrero" userId="S::dguerrerro@univ-paris1.fr::93729ed0-a7e6-4673-90de-50913b93609b" providerId="AD" clId="Web-{FDA896DE-7126-C7F2-74E9-01F1E021924A}" dt="2024-05-12T15:08:54.064" v="58"/>
          <ac:picMkLst>
            <pc:docMk/>
            <pc:sldMk cId="0" sldId="258"/>
            <ac:picMk id="196" creationId="{8366CB3F-7882-B288-9D70-1A3FC67D3B11}"/>
          </ac:picMkLst>
        </pc:picChg>
        <pc:picChg chg="del">
          <ac:chgData name="David Guerrero" userId="S::dguerrerro@univ-paris1.fr::93729ed0-a7e6-4673-90de-50913b93609b" providerId="AD" clId="Web-{FDA896DE-7126-C7F2-74E9-01F1E021924A}" dt="2024-05-12T15:08:54.064" v="57"/>
          <ac:picMkLst>
            <pc:docMk/>
            <pc:sldMk cId="0" sldId="258"/>
            <ac:picMk id="197" creationId="{94B5B285-EC7F-8723-2E5A-8D929D35979B}"/>
          </ac:picMkLst>
        </pc:picChg>
        <pc:picChg chg="del">
          <ac:chgData name="David Guerrero" userId="S::dguerrerro@univ-paris1.fr::93729ed0-a7e6-4673-90de-50913b93609b" providerId="AD" clId="Web-{FDA896DE-7126-C7F2-74E9-01F1E021924A}" dt="2024-05-12T15:08:54.064" v="56"/>
          <ac:picMkLst>
            <pc:docMk/>
            <pc:sldMk cId="0" sldId="258"/>
            <ac:picMk id="198" creationId="{683A7160-720E-5A9D-2E57-BAFCC30C3831}"/>
          </ac:picMkLst>
        </pc:picChg>
        <pc:picChg chg="del">
          <ac:chgData name="David Guerrero" userId="S::dguerrerro@univ-paris1.fr::93729ed0-a7e6-4673-90de-50913b93609b" providerId="AD" clId="Web-{FDA896DE-7126-C7F2-74E9-01F1E021924A}" dt="2024-05-12T15:08:54.064" v="55"/>
          <ac:picMkLst>
            <pc:docMk/>
            <pc:sldMk cId="0" sldId="258"/>
            <ac:picMk id="199" creationId="{D2308935-90E7-F086-7153-0EB4B8B48C2C}"/>
          </ac:picMkLst>
        </pc:picChg>
        <pc:picChg chg="del">
          <ac:chgData name="David Guerrero" userId="S::dguerrerro@univ-paris1.fr::93729ed0-a7e6-4673-90de-50913b93609b" providerId="AD" clId="Web-{FDA896DE-7126-C7F2-74E9-01F1E021924A}" dt="2024-05-12T15:08:54.064" v="54"/>
          <ac:picMkLst>
            <pc:docMk/>
            <pc:sldMk cId="0" sldId="258"/>
            <ac:picMk id="200" creationId="{5471B7A1-3004-F6C3-8C67-81D691939DAC}"/>
          </ac:picMkLst>
        </pc:picChg>
        <pc:picChg chg="del">
          <ac:chgData name="David Guerrero" userId="S::dguerrerro@univ-paris1.fr::93729ed0-a7e6-4673-90de-50913b93609b" providerId="AD" clId="Web-{FDA896DE-7126-C7F2-74E9-01F1E021924A}" dt="2024-05-12T15:08:54.064" v="53"/>
          <ac:picMkLst>
            <pc:docMk/>
            <pc:sldMk cId="0" sldId="258"/>
            <ac:picMk id="201" creationId="{B57B7A62-6A86-4261-07AC-94586B334E39}"/>
          </ac:picMkLst>
        </pc:picChg>
        <pc:picChg chg="del">
          <ac:chgData name="David Guerrero" userId="S::dguerrerro@univ-paris1.fr::93729ed0-a7e6-4673-90de-50913b93609b" providerId="AD" clId="Web-{FDA896DE-7126-C7F2-74E9-01F1E021924A}" dt="2024-05-12T15:08:54.064" v="52"/>
          <ac:picMkLst>
            <pc:docMk/>
            <pc:sldMk cId="0" sldId="258"/>
            <ac:picMk id="202" creationId="{F13AC365-8E96-9391-3911-6750682CB36B}"/>
          </ac:picMkLst>
        </pc:picChg>
        <pc:picChg chg="del">
          <ac:chgData name="David Guerrero" userId="S::dguerrerro@univ-paris1.fr::93729ed0-a7e6-4673-90de-50913b93609b" providerId="AD" clId="Web-{FDA896DE-7126-C7F2-74E9-01F1E021924A}" dt="2024-05-12T15:08:54.064" v="51"/>
          <ac:picMkLst>
            <pc:docMk/>
            <pc:sldMk cId="0" sldId="258"/>
            <ac:picMk id="203" creationId="{CE60884B-5940-B4F7-BB6E-7E4F28DD5CC8}"/>
          </ac:picMkLst>
        </pc:picChg>
        <pc:picChg chg="del">
          <ac:chgData name="David Guerrero" userId="S::dguerrerro@univ-paris1.fr::93729ed0-a7e6-4673-90de-50913b93609b" providerId="AD" clId="Web-{FDA896DE-7126-C7F2-74E9-01F1E021924A}" dt="2024-05-12T15:08:54.048" v="49"/>
          <ac:picMkLst>
            <pc:docMk/>
            <pc:sldMk cId="0" sldId="258"/>
            <ac:picMk id="206" creationId="{C7DE8DD1-FCBE-0272-8D1B-117A23F390F5}"/>
          </ac:picMkLst>
        </pc:picChg>
        <pc:picChg chg="del">
          <ac:chgData name="David Guerrero" userId="S::dguerrerro@univ-paris1.fr::93729ed0-a7e6-4673-90de-50913b93609b" providerId="AD" clId="Web-{FDA896DE-7126-C7F2-74E9-01F1E021924A}" dt="2024-05-12T15:08:54.048" v="46"/>
          <ac:picMkLst>
            <pc:docMk/>
            <pc:sldMk cId="0" sldId="258"/>
            <ac:picMk id="211" creationId="{04750023-7C21-BDD1-7AC5-E7D1373A9486}"/>
          </ac:picMkLst>
        </pc:picChg>
        <pc:picChg chg="del">
          <ac:chgData name="David Guerrero" userId="S::dguerrerro@univ-paris1.fr::93729ed0-a7e6-4673-90de-50913b93609b" providerId="AD" clId="Web-{FDA896DE-7126-C7F2-74E9-01F1E021924A}" dt="2024-05-12T15:08:54.048" v="45"/>
          <ac:picMkLst>
            <pc:docMk/>
            <pc:sldMk cId="0" sldId="258"/>
            <ac:picMk id="213" creationId="{E0E4DE5E-8EAE-9D55-11C1-FCAA2A122B6F}"/>
          </ac:picMkLst>
        </pc:picChg>
        <pc:picChg chg="del">
          <ac:chgData name="David Guerrero" userId="S::dguerrerro@univ-paris1.fr::93729ed0-a7e6-4673-90de-50913b93609b" providerId="AD" clId="Web-{FDA896DE-7126-C7F2-74E9-01F1E021924A}" dt="2024-05-12T15:08:54.048" v="44"/>
          <ac:picMkLst>
            <pc:docMk/>
            <pc:sldMk cId="0" sldId="258"/>
            <ac:picMk id="214" creationId="{51D91ECB-99C7-3032-28BB-2DC93A3AFA48}"/>
          </ac:picMkLst>
        </pc:picChg>
        <pc:picChg chg="del">
          <ac:chgData name="David Guerrero" userId="S::dguerrerro@univ-paris1.fr::93729ed0-a7e6-4673-90de-50913b93609b" providerId="AD" clId="Web-{FDA896DE-7126-C7F2-74E9-01F1E021924A}" dt="2024-05-12T15:08:54.048" v="43"/>
          <ac:picMkLst>
            <pc:docMk/>
            <pc:sldMk cId="0" sldId="258"/>
            <ac:picMk id="215" creationId="{BFA0FB11-9DE7-828B-BB02-4EEEA0C0C437}"/>
          </ac:picMkLst>
        </pc:picChg>
        <pc:picChg chg="del">
          <ac:chgData name="David Guerrero" userId="S::dguerrerro@univ-paris1.fr::93729ed0-a7e6-4673-90de-50913b93609b" providerId="AD" clId="Web-{FDA896DE-7126-C7F2-74E9-01F1E021924A}" dt="2024-05-12T15:08:54.048" v="42"/>
          <ac:picMkLst>
            <pc:docMk/>
            <pc:sldMk cId="0" sldId="258"/>
            <ac:picMk id="216" creationId="{A94A4EF6-0B1D-2FB2-E1B3-E05FFC4C9850}"/>
          </ac:picMkLst>
        </pc:picChg>
        <pc:picChg chg="del">
          <ac:chgData name="David Guerrero" userId="S::dguerrerro@univ-paris1.fr::93729ed0-a7e6-4673-90de-50913b93609b" providerId="AD" clId="Web-{FDA896DE-7126-C7F2-74E9-01F1E021924A}" dt="2024-05-12T15:08:54.048" v="41"/>
          <ac:picMkLst>
            <pc:docMk/>
            <pc:sldMk cId="0" sldId="258"/>
            <ac:picMk id="217" creationId="{5BA8DDB6-5089-28D1-8470-059DAE858F38}"/>
          </ac:picMkLst>
        </pc:picChg>
        <pc:picChg chg="del">
          <ac:chgData name="David Guerrero" userId="S::dguerrerro@univ-paris1.fr::93729ed0-a7e6-4673-90de-50913b93609b" providerId="AD" clId="Web-{FDA896DE-7126-C7F2-74E9-01F1E021924A}" dt="2024-05-12T15:08:54.048" v="40"/>
          <ac:picMkLst>
            <pc:docMk/>
            <pc:sldMk cId="0" sldId="258"/>
            <ac:picMk id="218" creationId="{39714964-2FED-867F-514E-6423A4F060FD}"/>
          </ac:picMkLst>
        </pc:picChg>
        <pc:picChg chg="del">
          <ac:chgData name="David Guerrero" userId="S::dguerrerro@univ-paris1.fr::93729ed0-a7e6-4673-90de-50913b93609b" providerId="AD" clId="Web-{FDA896DE-7126-C7F2-74E9-01F1E021924A}" dt="2024-05-12T15:08:54.048" v="39"/>
          <ac:picMkLst>
            <pc:docMk/>
            <pc:sldMk cId="0" sldId="258"/>
            <ac:picMk id="219" creationId="{CBE581BC-0767-A001-F4B3-CD0707C26B28}"/>
          </ac:picMkLst>
        </pc:picChg>
        <pc:picChg chg="del">
          <ac:chgData name="David Guerrero" userId="S::dguerrerro@univ-paris1.fr::93729ed0-a7e6-4673-90de-50913b93609b" providerId="AD" clId="Web-{FDA896DE-7126-C7F2-74E9-01F1E021924A}" dt="2024-05-12T15:08:54.048" v="37"/>
          <ac:picMkLst>
            <pc:docMk/>
            <pc:sldMk cId="0" sldId="258"/>
            <ac:picMk id="221" creationId="{F6728052-5D79-47F2-F4E8-6296B55C650C}"/>
          </ac:picMkLst>
        </pc:picChg>
        <pc:picChg chg="del">
          <ac:chgData name="David Guerrero" userId="S::dguerrerro@univ-paris1.fr::93729ed0-a7e6-4673-90de-50913b93609b" providerId="AD" clId="Web-{FDA896DE-7126-C7F2-74E9-01F1E021924A}" dt="2024-05-12T15:08:54.048" v="36"/>
          <ac:picMkLst>
            <pc:docMk/>
            <pc:sldMk cId="0" sldId="258"/>
            <ac:picMk id="222" creationId="{74AB6730-5DBE-4573-736D-85BB8FC3D043}"/>
          </ac:picMkLst>
        </pc:picChg>
        <pc:picChg chg="del">
          <ac:chgData name="David Guerrero" userId="S::dguerrerro@univ-paris1.fr::93729ed0-a7e6-4673-90de-50913b93609b" providerId="AD" clId="Web-{FDA896DE-7126-C7F2-74E9-01F1E021924A}" dt="2024-05-12T15:08:54.048" v="35"/>
          <ac:picMkLst>
            <pc:docMk/>
            <pc:sldMk cId="0" sldId="258"/>
            <ac:picMk id="223" creationId="{DBA3A0DF-77CB-75BA-354F-60893A74093E}"/>
          </ac:picMkLst>
        </pc:picChg>
        <pc:picChg chg="del">
          <ac:chgData name="David Guerrero" userId="S::dguerrerro@univ-paris1.fr::93729ed0-a7e6-4673-90de-50913b93609b" providerId="AD" clId="Web-{FDA896DE-7126-C7F2-74E9-01F1E021924A}" dt="2024-05-12T15:08:54.048" v="34"/>
          <ac:picMkLst>
            <pc:docMk/>
            <pc:sldMk cId="0" sldId="258"/>
            <ac:picMk id="224" creationId="{7F4BA92A-5B72-D10A-1AE5-DACBA704BC82}"/>
          </ac:picMkLst>
        </pc:picChg>
        <pc:picChg chg="del">
          <ac:chgData name="David Guerrero" userId="S::dguerrerro@univ-paris1.fr::93729ed0-a7e6-4673-90de-50913b93609b" providerId="AD" clId="Web-{FDA896DE-7126-C7F2-74E9-01F1E021924A}" dt="2024-05-12T15:08:54.048" v="33"/>
          <ac:picMkLst>
            <pc:docMk/>
            <pc:sldMk cId="0" sldId="258"/>
            <ac:picMk id="225" creationId="{AE5B1799-6D4F-8D38-EEDA-C9E1C19E15BE}"/>
          </ac:picMkLst>
        </pc:picChg>
        <pc:picChg chg="del">
          <ac:chgData name="David Guerrero" userId="S::dguerrerro@univ-paris1.fr::93729ed0-a7e6-4673-90de-50913b93609b" providerId="AD" clId="Web-{FDA896DE-7126-C7F2-74E9-01F1E021924A}" dt="2024-05-12T15:08:54.048" v="32"/>
          <ac:picMkLst>
            <pc:docMk/>
            <pc:sldMk cId="0" sldId="258"/>
            <ac:picMk id="226" creationId="{9EE5060C-2D17-1B16-6496-8764B9538419}"/>
          </ac:picMkLst>
        </pc:picChg>
        <pc:picChg chg="del">
          <ac:chgData name="David Guerrero" userId="S::dguerrerro@univ-paris1.fr::93729ed0-a7e6-4673-90de-50913b93609b" providerId="AD" clId="Web-{FDA896DE-7126-C7F2-74E9-01F1E021924A}" dt="2024-05-12T15:08:54.048" v="31"/>
          <ac:picMkLst>
            <pc:docMk/>
            <pc:sldMk cId="0" sldId="258"/>
            <ac:picMk id="227" creationId="{6F73791D-812C-7D75-75E0-1384ADFDD378}"/>
          </ac:picMkLst>
        </pc:picChg>
        <pc:picChg chg="del">
          <ac:chgData name="David Guerrero" userId="S::dguerrerro@univ-paris1.fr::93729ed0-a7e6-4673-90de-50913b93609b" providerId="AD" clId="Web-{FDA896DE-7126-C7F2-74E9-01F1E021924A}" dt="2024-05-12T15:08:54.048" v="30"/>
          <ac:picMkLst>
            <pc:docMk/>
            <pc:sldMk cId="0" sldId="258"/>
            <ac:picMk id="228" creationId="{070B469E-EC30-EC05-C65A-752ACA40AE06}"/>
          </ac:picMkLst>
        </pc:picChg>
        <pc:picChg chg="del">
          <ac:chgData name="David Guerrero" userId="S::dguerrerro@univ-paris1.fr::93729ed0-a7e6-4673-90de-50913b93609b" providerId="AD" clId="Web-{FDA896DE-7126-C7F2-74E9-01F1E021924A}" dt="2024-05-12T15:08:54.048" v="29"/>
          <ac:picMkLst>
            <pc:docMk/>
            <pc:sldMk cId="0" sldId="258"/>
            <ac:picMk id="229" creationId="{104D2961-33F0-CA7C-7D84-03588619156F}"/>
          </ac:picMkLst>
        </pc:picChg>
        <pc:picChg chg="del">
          <ac:chgData name="David Guerrero" userId="S::dguerrerro@univ-paris1.fr::93729ed0-a7e6-4673-90de-50913b93609b" providerId="AD" clId="Web-{FDA896DE-7126-C7F2-74E9-01F1E021924A}" dt="2024-05-12T15:08:54.048" v="28"/>
          <ac:picMkLst>
            <pc:docMk/>
            <pc:sldMk cId="0" sldId="258"/>
            <ac:picMk id="230" creationId="{014D4A75-B256-7B96-11B0-6876EA4EB53E}"/>
          </ac:picMkLst>
        </pc:picChg>
        <pc:picChg chg="del">
          <ac:chgData name="David Guerrero" userId="S::dguerrerro@univ-paris1.fr::93729ed0-a7e6-4673-90de-50913b93609b" providerId="AD" clId="Web-{FDA896DE-7126-C7F2-74E9-01F1E021924A}" dt="2024-05-12T15:08:54.048" v="27"/>
          <ac:picMkLst>
            <pc:docMk/>
            <pc:sldMk cId="0" sldId="258"/>
            <ac:picMk id="231" creationId="{47886654-4D6A-ABB9-4971-DD675029DEF1}"/>
          </ac:picMkLst>
        </pc:picChg>
        <pc:picChg chg="del">
          <ac:chgData name="David Guerrero" userId="S::dguerrerro@univ-paris1.fr::93729ed0-a7e6-4673-90de-50913b93609b" providerId="AD" clId="Web-{FDA896DE-7126-C7F2-74E9-01F1E021924A}" dt="2024-05-12T15:08:54.048" v="26"/>
          <ac:picMkLst>
            <pc:docMk/>
            <pc:sldMk cId="0" sldId="258"/>
            <ac:picMk id="232" creationId="{6314C554-99AE-B598-DB77-0D6A5BA49A50}"/>
          </ac:picMkLst>
        </pc:picChg>
        <pc:picChg chg="del">
          <ac:chgData name="David Guerrero" userId="S::dguerrerro@univ-paris1.fr::93729ed0-a7e6-4673-90de-50913b93609b" providerId="AD" clId="Web-{FDA896DE-7126-C7F2-74E9-01F1E021924A}" dt="2024-05-12T15:08:54.048" v="25"/>
          <ac:picMkLst>
            <pc:docMk/>
            <pc:sldMk cId="0" sldId="258"/>
            <ac:picMk id="233" creationId="{C98B62A5-5390-E940-23F2-D90A3F5FBFB3}"/>
          </ac:picMkLst>
        </pc:picChg>
        <pc:picChg chg="del">
          <ac:chgData name="David Guerrero" userId="S::dguerrerro@univ-paris1.fr::93729ed0-a7e6-4673-90de-50913b93609b" providerId="AD" clId="Web-{FDA896DE-7126-C7F2-74E9-01F1E021924A}" dt="2024-05-12T15:08:54.048" v="24"/>
          <ac:picMkLst>
            <pc:docMk/>
            <pc:sldMk cId="0" sldId="258"/>
            <ac:picMk id="234" creationId="{B241F998-7ADD-59C5-4C1C-60EA33062D01}"/>
          </ac:picMkLst>
        </pc:picChg>
        <pc:picChg chg="del">
          <ac:chgData name="David Guerrero" userId="S::dguerrerro@univ-paris1.fr::93729ed0-a7e6-4673-90de-50913b93609b" providerId="AD" clId="Web-{FDA896DE-7126-C7F2-74E9-01F1E021924A}" dt="2024-05-12T15:08:54.048" v="18"/>
          <ac:picMkLst>
            <pc:docMk/>
            <pc:sldMk cId="0" sldId="258"/>
            <ac:picMk id="242" creationId="{4FDB1019-185F-9A45-361D-36854EDEC73B}"/>
          </ac:picMkLst>
        </pc:picChg>
        <pc:picChg chg="del">
          <ac:chgData name="David Guerrero" userId="S::dguerrerro@univ-paris1.fr::93729ed0-a7e6-4673-90de-50913b93609b" providerId="AD" clId="Web-{FDA896DE-7126-C7F2-74E9-01F1E021924A}" dt="2024-05-12T15:08:54.048" v="17"/>
          <ac:picMkLst>
            <pc:docMk/>
            <pc:sldMk cId="0" sldId="258"/>
            <ac:picMk id="243" creationId="{197C4590-0221-A86B-974D-2E71721B8C62}"/>
          </ac:picMkLst>
        </pc:picChg>
        <pc:picChg chg="del">
          <ac:chgData name="David Guerrero" userId="S::dguerrerro@univ-paris1.fr::93729ed0-a7e6-4673-90de-50913b93609b" providerId="AD" clId="Web-{FDA896DE-7126-C7F2-74E9-01F1E021924A}" dt="2024-05-12T15:08:54.048" v="16"/>
          <ac:picMkLst>
            <pc:docMk/>
            <pc:sldMk cId="0" sldId="258"/>
            <ac:picMk id="244" creationId="{B2049E2B-3389-60E7-4E68-2C03119044D5}"/>
          </ac:picMkLst>
        </pc:picChg>
        <pc:picChg chg="del">
          <ac:chgData name="David Guerrero" userId="S::dguerrerro@univ-paris1.fr::93729ed0-a7e6-4673-90de-50913b93609b" providerId="AD" clId="Web-{FDA896DE-7126-C7F2-74E9-01F1E021924A}" dt="2024-05-12T15:08:54.048" v="15"/>
          <ac:picMkLst>
            <pc:docMk/>
            <pc:sldMk cId="0" sldId="258"/>
            <ac:picMk id="245" creationId="{3B72B0F5-D2A3-E6D4-0409-0DF122361663}"/>
          </ac:picMkLst>
        </pc:picChg>
        <pc:picChg chg="del">
          <ac:chgData name="David Guerrero" userId="S::dguerrerro@univ-paris1.fr::93729ed0-a7e6-4673-90de-50913b93609b" providerId="AD" clId="Web-{FDA896DE-7126-C7F2-74E9-01F1E021924A}" dt="2024-05-12T15:08:54.033" v="14"/>
          <ac:picMkLst>
            <pc:docMk/>
            <pc:sldMk cId="0" sldId="258"/>
            <ac:picMk id="246" creationId="{909E3955-EB6B-4E7A-AFF8-0573C07CA6E2}"/>
          </ac:picMkLst>
        </pc:picChg>
        <pc:picChg chg="del">
          <ac:chgData name="David Guerrero" userId="S::dguerrerro@univ-paris1.fr::93729ed0-a7e6-4673-90de-50913b93609b" providerId="AD" clId="Web-{FDA896DE-7126-C7F2-74E9-01F1E021924A}" dt="2024-05-12T15:08:54.033" v="13"/>
          <ac:picMkLst>
            <pc:docMk/>
            <pc:sldMk cId="0" sldId="258"/>
            <ac:picMk id="247" creationId="{6C5A705B-AF87-B3E3-F7C3-1AD085E259B2}"/>
          </ac:picMkLst>
        </pc:picChg>
        <pc:picChg chg="del">
          <ac:chgData name="David Guerrero" userId="S::dguerrerro@univ-paris1.fr::93729ed0-a7e6-4673-90de-50913b93609b" providerId="AD" clId="Web-{FDA896DE-7126-C7F2-74E9-01F1E021924A}" dt="2024-05-12T15:08:54.033" v="12"/>
          <ac:picMkLst>
            <pc:docMk/>
            <pc:sldMk cId="0" sldId="258"/>
            <ac:picMk id="248" creationId="{FD4EF813-BD80-DC29-A1DD-F77BAFEE21E7}"/>
          </ac:picMkLst>
        </pc:picChg>
        <pc:picChg chg="del">
          <ac:chgData name="David Guerrero" userId="S::dguerrerro@univ-paris1.fr::93729ed0-a7e6-4673-90de-50913b93609b" providerId="AD" clId="Web-{FDA896DE-7126-C7F2-74E9-01F1E021924A}" dt="2024-05-12T15:08:54.033" v="11"/>
          <ac:picMkLst>
            <pc:docMk/>
            <pc:sldMk cId="0" sldId="258"/>
            <ac:picMk id="249" creationId="{759A9D2C-71BB-7D83-9006-BD2DB2672A5D}"/>
          </ac:picMkLst>
        </pc:picChg>
        <pc:picChg chg="del">
          <ac:chgData name="David Guerrero" userId="S::dguerrerro@univ-paris1.fr::93729ed0-a7e6-4673-90de-50913b93609b" providerId="AD" clId="Web-{FDA896DE-7126-C7F2-74E9-01F1E021924A}" dt="2024-05-12T15:08:54.033" v="10"/>
          <ac:picMkLst>
            <pc:docMk/>
            <pc:sldMk cId="0" sldId="258"/>
            <ac:picMk id="250" creationId="{309B0B3A-DDE0-C512-FF9F-56EC7C6C6438}"/>
          </ac:picMkLst>
        </pc:picChg>
        <pc:picChg chg="del">
          <ac:chgData name="David Guerrero" userId="S::dguerrerro@univ-paris1.fr::93729ed0-a7e6-4673-90de-50913b93609b" providerId="AD" clId="Web-{FDA896DE-7126-C7F2-74E9-01F1E021924A}" dt="2024-05-12T15:08:54.033" v="7"/>
          <ac:picMkLst>
            <pc:docMk/>
            <pc:sldMk cId="0" sldId="258"/>
            <ac:picMk id="254" creationId="{A42CF904-3033-DB13-3DC4-4B6DCB0A14F0}"/>
          </ac:picMkLst>
        </pc:picChg>
        <pc:picChg chg="del">
          <ac:chgData name="David Guerrero" userId="S::dguerrerro@univ-paris1.fr::93729ed0-a7e6-4673-90de-50913b93609b" providerId="AD" clId="Web-{FDA896DE-7126-C7F2-74E9-01F1E021924A}" dt="2024-05-12T15:08:54.033" v="6"/>
          <ac:picMkLst>
            <pc:docMk/>
            <pc:sldMk cId="0" sldId="258"/>
            <ac:picMk id="255" creationId="{F036BFB2-AB9B-4FE9-7DCF-87133DC0F354}"/>
          </ac:picMkLst>
        </pc:picChg>
        <pc:picChg chg="del">
          <ac:chgData name="David Guerrero" userId="S::dguerrerro@univ-paris1.fr::93729ed0-a7e6-4673-90de-50913b93609b" providerId="AD" clId="Web-{FDA896DE-7126-C7F2-74E9-01F1E021924A}" dt="2024-05-12T15:08:54.033" v="5"/>
          <ac:picMkLst>
            <pc:docMk/>
            <pc:sldMk cId="0" sldId="258"/>
            <ac:picMk id="256" creationId="{AC79BA84-8F6C-0C96-9860-196B358D841C}"/>
          </ac:picMkLst>
        </pc:picChg>
        <pc:picChg chg="del">
          <ac:chgData name="David Guerrero" userId="S::dguerrerro@univ-paris1.fr::93729ed0-a7e6-4673-90de-50913b93609b" providerId="AD" clId="Web-{FDA896DE-7126-C7F2-74E9-01F1E021924A}" dt="2024-05-12T15:08:54.033" v="4"/>
          <ac:picMkLst>
            <pc:docMk/>
            <pc:sldMk cId="0" sldId="258"/>
            <ac:picMk id="257" creationId="{61CFBBDA-7E3F-D75A-56D4-B42814A337A8}"/>
          </ac:picMkLst>
        </pc:picChg>
        <pc:picChg chg="ord">
          <ac:chgData name="David Guerrero" userId="S::dguerrerro@univ-paris1.fr::93729ed0-a7e6-4673-90de-50913b93609b" providerId="AD" clId="Web-{FDA896DE-7126-C7F2-74E9-01F1E021924A}" dt="2024-05-12T15:40:52.174" v="719"/>
          <ac:picMkLst>
            <pc:docMk/>
            <pc:sldMk cId="0" sldId="258"/>
            <ac:picMk id="262" creationId="{D592B964-DFDE-4FB0-E586-CEEEFDBB7A0B}"/>
          </ac:picMkLst>
        </pc:picChg>
      </pc:sldChg>
      <pc:sldChg chg="addSp delSp modSp ord">
        <pc:chgData name="David Guerrero" userId="S::dguerrerro@univ-paris1.fr::93729ed0-a7e6-4673-90de-50913b93609b" providerId="AD" clId="Web-{FDA896DE-7126-C7F2-74E9-01F1E021924A}" dt="2024-05-12T19:51:32.246" v="1188" actId="1076"/>
        <pc:sldMkLst>
          <pc:docMk/>
          <pc:sldMk cId="0" sldId="259"/>
        </pc:sldMkLst>
        <pc:spChg chg="add del mod">
          <ac:chgData name="David Guerrero" userId="S::dguerrerro@univ-paris1.fr::93729ed0-a7e6-4673-90de-50913b93609b" providerId="AD" clId="Web-{FDA896DE-7126-C7F2-74E9-01F1E021924A}" dt="2024-05-12T19:19:46.237" v="1016"/>
          <ac:spMkLst>
            <pc:docMk/>
            <pc:sldMk cId="0" sldId="259"/>
            <ac:spMk id="7" creationId="{01937738-689F-1B61-834A-D61C1DE85C1D}"/>
          </ac:spMkLst>
        </pc:spChg>
        <pc:spChg chg="add del mod">
          <ac:chgData name="David Guerrero" userId="S::dguerrerro@univ-paris1.fr::93729ed0-a7e6-4673-90de-50913b93609b" providerId="AD" clId="Web-{FDA896DE-7126-C7F2-74E9-01F1E021924A}" dt="2024-05-12T19:19:50.222" v="1019"/>
          <ac:spMkLst>
            <pc:docMk/>
            <pc:sldMk cId="0" sldId="259"/>
            <ac:spMk id="8" creationId="{5BB2DEED-CFAF-D899-B4A4-76486B95F594}"/>
          </ac:spMkLst>
        </pc:spChg>
        <pc:spChg chg="add del mod">
          <ac:chgData name="David Guerrero" userId="S::dguerrerro@univ-paris1.fr::93729ed0-a7e6-4673-90de-50913b93609b" providerId="AD" clId="Web-{FDA896DE-7126-C7F2-74E9-01F1E021924A}" dt="2024-05-12T19:20:12.379" v="1022"/>
          <ac:spMkLst>
            <pc:docMk/>
            <pc:sldMk cId="0" sldId="259"/>
            <ac:spMk id="9" creationId="{6299DA4C-148A-136E-6E89-1A823E8560E2}"/>
          </ac:spMkLst>
        </pc:spChg>
        <pc:spChg chg="add del mod">
          <ac:chgData name="David Guerrero" userId="S::dguerrerro@univ-paris1.fr::93729ed0-a7e6-4673-90de-50913b93609b" providerId="AD" clId="Web-{FDA896DE-7126-C7F2-74E9-01F1E021924A}" dt="2024-05-12T19:25:56.030" v="1032"/>
          <ac:spMkLst>
            <pc:docMk/>
            <pc:sldMk cId="0" sldId="259"/>
            <ac:spMk id="10" creationId="{BDE600A9-95E9-62EE-196D-CCC6587CCECE}"/>
          </ac:spMkLst>
        </pc:spChg>
        <pc:spChg chg="mod">
          <ac:chgData name="David Guerrero" userId="S::dguerrerro@univ-paris1.fr::93729ed0-a7e6-4673-90de-50913b93609b" providerId="AD" clId="Web-{FDA896DE-7126-C7F2-74E9-01F1E021924A}" dt="2024-05-12T19:12:46.350" v="1005" actId="20577"/>
          <ac:spMkLst>
            <pc:docMk/>
            <pc:sldMk cId="0" sldId="259"/>
            <ac:spMk id="104" creationId="{00000000-0000-0000-0000-000000000000}"/>
          </ac:spMkLst>
        </pc:spChg>
        <pc:spChg chg="mod">
          <ac:chgData name="David Guerrero" userId="S::dguerrerro@univ-paris1.fr::93729ed0-a7e6-4673-90de-50913b93609b" providerId="AD" clId="Web-{FDA896DE-7126-C7F2-74E9-01F1E021924A}" dt="2024-05-12T19:50:29.041" v="1181"/>
          <ac:spMkLst>
            <pc:docMk/>
            <pc:sldMk cId="0" sldId="259"/>
            <ac:spMk id="117" creationId="{00000000-0000-0000-0000-000000000000}"/>
          </ac:spMkLst>
        </pc:spChg>
        <pc:spChg chg="mod ord">
          <ac:chgData name="David Guerrero" userId="S::dguerrerro@univ-paris1.fr::93729ed0-a7e6-4673-90de-50913b93609b" providerId="AD" clId="Web-{FDA896DE-7126-C7F2-74E9-01F1E021924A}" dt="2024-05-12T19:50:14.478" v="1180" actId="1076"/>
          <ac:spMkLst>
            <pc:docMk/>
            <pc:sldMk cId="0" sldId="259"/>
            <ac:spMk id="118" creationId="{00000000-0000-0000-0000-000000000000}"/>
          </ac:spMkLst>
        </pc:spChg>
        <pc:spChg chg="mod">
          <ac:chgData name="David Guerrero" userId="S::dguerrerro@univ-paris1.fr::93729ed0-a7e6-4673-90de-50913b93609b" providerId="AD" clId="Web-{FDA896DE-7126-C7F2-74E9-01F1E021924A}" dt="2024-05-12T19:51:32.246" v="1188" actId="1076"/>
          <ac:spMkLst>
            <pc:docMk/>
            <pc:sldMk cId="0" sldId="259"/>
            <ac:spMk id="120" creationId="{00000000-0000-0000-0000-000000000000}"/>
          </ac:spMkLst>
        </pc:spChg>
        <pc:spChg chg="del">
          <ac:chgData name="David Guerrero" userId="S::dguerrerro@univ-paris1.fr::93729ed0-a7e6-4673-90de-50913b93609b" providerId="AD" clId="Web-{FDA896DE-7126-C7F2-74E9-01F1E021924A}" dt="2024-05-12T19:42:10.814" v="1073"/>
          <ac:spMkLst>
            <pc:docMk/>
            <pc:sldMk cId="0" sldId="259"/>
            <ac:spMk id="121" creationId="{00000000-0000-0000-0000-000000000000}"/>
          </ac:spMkLst>
        </pc:spChg>
        <pc:spChg chg="mod">
          <ac:chgData name="David Guerrero" userId="S::dguerrerro@univ-paris1.fr::93729ed0-a7e6-4673-90de-50913b93609b" providerId="AD" clId="Web-{FDA896DE-7126-C7F2-74E9-01F1E021924A}" dt="2024-05-12T19:51:12.402" v="1186" actId="1076"/>
          <ac:spMkLst>
            <pc:docMk/>
            <pc:sldMk cId="0" sldId="259"/>
            <ac:spMk id="122" creationId="{00000000-0000-0000-0000-000000000000}"/>
          </ac:spMkLst>
        </pc:spChg>
        <pc:spChg chg="mod">
          <ac:chgData name="David Guerrero" userId="S::dguerrerro@univ-paris1.fr::93729ed0-a7e6-4673-90de-50913b93609b" providerId="AD" clId="Web-{FDA896DE-7126-C7F2-74E9-01F1E021924A}" dt="2024-05-12T19:51:06.168" v="1185" actId="1076"/>
          <ac:spMkLst>
            <pc:docMk/>
            <pc:sldMk cId="0" sldId="259"/>
            <ac:spMk id="123" creationId="{00000000-0000-0000-0000-000000000000}"/>
          </ac:spMkLst>
        </pc:spChg>
        <pc:spChg chg="mod">
          <ac:chgData name="David Guerrero" userId="S::dguerrerro@univ-paris1.fr::93729ed0-a7e6-4673-90de-50913b93609b" providerId="AD" clId="Web-{FDA896DE-7126-C7F2-74E9-01F1E021924A}" dt="2024-05-12T19:51:00.230" v="1184" actId="1076"/>
          <ac:spMkLst>
            <pc:docMk/>
            <pc:sldMk cId="0" sldId="259"/>
            <ac:spMk id="125" creationId="{00000000-0000-0000-0000-000000000000}"/>
          </ac:spMkLst>
        </pc:spChg>
        <pc:picChg chg="add mod ord modCrop">
          <ac:chgData name="David Guerrero" userId="S::dguerrerro@univ-paris1.fr::93729ed0-a7e6-4673-90de-50913b93609b" providerId="AD" clId="Web-{FDA896DE-7126-C7F2-74E9-01F1E021924A}" dt="2024-05-12T19:45:48.899" v="1129" actId="1076"/>
          <ac:picMkLst>
            <pc:docMk/>
            <pc:sldMk cId="0" sldId="259"/>
            <ac:picMk id="2" creationId="{6290F2AD-D21B-686F-A22C-D9E563739AE0}"/>
          </ac:picMkLst>
        </pc:picChg>
        <pc:picChg chg="add del mod">
          <ac:chgData name="David Guerrero" userId="S::dguerrerro@univ-paris1.fr::93729ed0-a7e6-4673-90de-50913b93609b" providerId="AD" clId="Web-{FDA896DE-7126-C7F2-74E9-01F1E021924A}" dt="2024-05-12T19:12:51.193" v="1007"/>
          <ac:picMkLst>
            <pc:docMk/>
            <pc:sldMk cId="0" sldId="259"/>
            <ac:picMk id="3" creationId="{CB64CD3D-40AB-06C3-A508-C11269B22351}"/>
          </ac:picMkLst>
        </pc:picChg>
        <pc:picChg chg="add del mod">
          <ac:chgData name="David Guerrero" userId="S::dguerrerro@univ-paris1.fr::93729ed0-a7e6-4673-90de-50913b93609b" providerId="AD" clId="Web-{FDA896DE-7126-C7F2-74E9-01F1E021924A}" dt="2024-05-12T19:19:05.689" v="1011"/>
          <ac:picMkLst>
            <pc:docMk/>
            <pc:sldMk cId="0" sldId="259"/>
            <ac:picMk id="4" creationId="{2176A075-A84D-1BE2-81F4-64EC4BA2AECC}"/>
          </ac:picMkLst>
        </pc:picChg>
        <pc:picChg chg="add del mod">
          <ac:chgData name="David Guerrero" userId="S::dguerrerro@univ-paris1.fr::93729ed0-a7e6-4673-90de-50913b93609b" providerId="AD" clId="Web-{FDA896DE-7126-C7F2-74E9-01F1E021924A}" dt="2024-05-12T19:19:04.330" v="1010"/>
          <ac:picMkLst>
            <pc:docMk/>
            <pc:sldMk cId="0" sldId="259"/>
            <ac:picMk id="5" creationId="{40755AC1-6D5A-BF08-7A24-52813AB7E4BF}"/>
          </ac:picMkLst>
        </pc:picChg>
        <pc:picChg chg="add del mod">
          <ac:chgData name="David Guerrero" userId="S::dguerrerro@univ-paris1.fr::93729ed0-a7e6-4673-90de-50913b93609b" providerId="AD" clId="Web-{FDA896DE-7126-C7F2-74E9-01F1E021924A}" dt="2024-05-12T19:19:41.503" v="1013"/>
          <ac:picMkLst>
            <pc:docMk/>
            <pc:sldMk cId="0" sldId="259"/>
            <ac:picMk id="6" creationId="{C7ABC69F-1411-B1EC-2DC9-848D80433FD7}"/>
          </ac:picMkLst>
        </pc:picChg>
        <pc:picChg chg="add mod modCrop">
          <ac:chgData name="David Guerrero" userId="S::dguerrerro@univ-paris1.fr::93729ed0-a7e6-4673-90de-50913b93609b" providerId="AD" clId="Web-{FDA896DE-7126-C7F2-74E9-01F1E021924A}" dt="2024-05-12T19:47:35.536" v="1144" actId="1076"/>
          <ac:picMkLst>
            <pc:docMk/>
            <pc:sldMk cId="0" sldId="259"/>
            <ac:picMk id="11" creationId="{4B5843EC-014F-D25B-697C-C43E0191874B}"/>
          </ac:picMkLst>
        </pc:picChg>
        <pc:picChg chg="add del mod">
          <ac:chgData name="David Guerrero" userId="S::dguerrerro@univ-paris1.fr::93729ed0-a7e6-4673-90de-50913b93609b" providerId="AD" clId="Web-{FDA896DE-7126-C7F2-74E9-01F1E021924A}" dt="2024-05-12T19:25:57.780" v="1034"/>
          <ac:picMkLst>
            <pc:docMk/>
            <pc:sldMk cId="0" sldId="259"/>
            <ac:picMk id="12" creationId="{D81034EA-F766-8FB1-7BDE-032AC3C0E39D}"/>
          </ac:picMkLst>
        </pc:picChg>
        <pc:picChg chg="add del mod">
          <ac:chgData name="David Guerrero" userId="S::dguerrerro@univ-paris1.fr::93729ed0-a7e6-4673-90de-50913b93609b" providerId="AD" clId="Web-{FDA896DE-7126-C7F2-74E9-01F1E021924A}" dt="2024-05-12T19:25:56.983" v="1033"/>
          <ac:picMkLst>
            <pc:docMk/>
            <pc:sldMk cId="0" sldId="259"/>
            <ac:picMk id="13" creationId="{B0C95EED-230B-295A-2D26-06A194B8E7BC}"/>
          </ac:picMkLst>
        </pc:picChg>
        <pc:picChg chg="add mod ord modCrop">
          <ac:chgData name="David Guerrero" userId="S::dguerrerro@univ-paris1.fr::93729ed0-a7e6-4673-90de-50913b93609b" providerId="AD" clId="Web-{FDA896DE-7126-C7F2-74E9-01F1E021924A}" dt="2024-05-12T19:41:05.718" v="1062"/>
          <ac:picMkLst>
            <pc:docMk/>
            <pc:sldMk cId="0" sldId="259"/>
            <ac:picMk id="14" creationId="{233FAE11-AF31-205F-892A-FA93B96211F4}"/>
          </ac:picMkLst>
        </pc:picChg>
        <pc:picChg chg="add mod ord modCrop">
          <ac:chgData name="David Guerrero" userId="S::dguerrerro@univ-paris1.fr::93729ed0-a7e6-4673-90de-50913b93609b" providerId="AD" clId="Web-{FDA896DE-7126-C7F2-74E9-01F1E021924A}" dt="2024-05-12T19:50:56.214" v="1183" actId="14100"/>
          <ac:picMkLst>
            <pc:docMk/>
            <pc:sldMk cId="0" sldId="259"/>
            <ac:picMk id="15" creationId="{4D9EB391-DEDB-2CF9-FA7A-99F14CA53E0E}"/>
          </ac:picMkLst>
        </pc:picChg>
        <pc:picChg chg="del">
          <ac:chgData name="David Guerrero" userId="S::dguerrerro@univ-paris1.fr::93729ed0-a7e6-4673-90de-50913b93609b" providerId="AD" clId="Web-{FDA896DE-7126-C7F2-74E9-01F1E021924A}" dt="2024-05-12T19:41:17.015" v="1064"/>
          <ac:picMkLst>
            <pc:docMk/>
            <pc:sldMk cId="0" sldId="259"/>
            <ac:picMk id="103" creationId="{00000000-0000-0000-0000-000000000000}"/>
          </ac:picMkLst>
        </pc:picChg>
        <pc:picChg chg="del mod">
          <ac:chgData name="David Guerrero" userId="S::dguerrerro@univ-paris1.fr::93729ed0-a7e6-4673-90de-50913b93609b" providerId="AD" clId="Web-{FDA896DE-7126-C7F2-74E9-01F1E021924A}" dt="2024-05-12T19:45:16.023" v="1125"/>
          <ac:picMkLst>
            <pc:docMk/>
            <pc:sldMk cId="0" sldId="259"/>
            <ac:picMk id="116" creationId="{00000000-0000-0000-0000-000000000000}"/>
          </ac:picMkLst>
        </pc:picChg>
        <pc:picChg chg="del">
          <ac:chgData name="David Guerrero" userId="S::dguerrerro@univ-paris1.fr::93729ed0-a7e6-4673-90de-50913b93609b" providerId="AD" clId="Web-{FDA896DE-7126-C7F2-74E9-01F1E021924A}" dt="2024-05-12T19:41:51.954" v="1070"/>
          <ac:picMkLst>
            <pc:docMk/>
            <pc:sldMk cId="0" sldId="259"/>
            <ac:picMk id="119" creationId="{00000000-0000-0000-0000-000000000000}"/>
          </ac:picMkLst>
        </pc:picChg>
        <pc:picChg chg="del">
          <ac:chgData name="David Guerrero" userId="S::dguerrerro@univ-paris1.fr::93729ed0-a7e6-4673-90de-50913b93609b" providerId="AD" clId="Web-{FDA896DE-7126-C7F2-74E9-01F1E021924A}" dt="2024-05-12T19:41:51.267" v="1069"/>
          <ac:picMkLst>
            <pc:docMk/>
            <pc:sldMk cId="0" sldId="259"/>
            <ac:picMk id="133" creationId="{00000000-0000-0000-0000-000000000000}"/>
          </ac:picMkLst>
        </pc:picChg>
      </pc:sldChg>
      <pc:sldChg chg="del">
        <pc:chgData name="David Guerrero" userId="S::dguerrerro@univ-paris1.fr::93729ed0-a7e6-4673-90de-50913b93609b" providerId="AD" clId="Web-{FDA896DE-7126-C7F2-74E9-01F1E021924A}" dt="2024-05-12T15:10:58.666" v="145"/>
        <pc:sldMkLst>
          <pc:docMk/>
          <pc:sldMk cId="0" sldId="260"/>
        </pc:sldMkLst>
      </pc:sldChg>
      <pc:sldChg chg="modSp">
        <pc:chgData name="David Guerrero" userId="S::dguerrerro@univ-paris1.fr::93729ed0-a7e6-4673-90de-50913b93609b" providerId="AD" clId="Web-{FDA896DE-7126-C7F2-74E9-01F1E021924A}" dt="2024-05-12T19:58:15.618" v="1582" actId="20577"/>
        <pc:sldMkLst>
          <pc:docMk/>
          <pc:sldMk cId="0" sldId="261"/>
        </pc:sldMkLst>
        <pc:spChg chg="mod">
          <ac:chgData name="David Guerrero" userId="S::dguerrerro@univ-paris1.fr::93729ed0-a7e6-4673-90de-50913b93609b" providerId="AD" clId="Web-{FDA896DE-7126-C7F2-74E9-01F1E021924A}" dt="2024-05-12T19:58:15.618" v="1582" actId="20577"/>
          <ac:spMkLst>
            <pc:docMk/>
            <pc:sldMk cId="0" sldId="261"/>
            <ac:spMk id="236" creationId="{00000000-0000-0000-0000-000000000000}"/>
          </ac:spMkLst>
        </pc:spChg>
        <pc:spChg chg="mod">
          <ac:chgData name="David Guerrero" userId="S::dguerrerro@univ-paris1.fr::93729ed0-a7e6-4673-90de-50913b93609b" providerId="AD" clId="Web-{FDA896DE-7126-C7F2-74E9-01F1E021924A}" dt="2024-05-12T19:52:04.841" v="1198" actId="20577"/>
          <ac:spMkLst>
            <pc:docMk/>
            <pc:sldMk cId="0" sldId="261"/>
            <ac:spMk id="237" creationId="{00000000-0000-0000-0000-000000000000}"/>
          </ac:spMkLst>
        </pc:spChg>
      </pc:sldChg>
      <pc:sldChg chg="modSp ord">
        <pc:chgData name="David Guerrero" userId="S::dguerrerro@univ-paris1.fr::93729ed0-a7e6-4673-90de-50913b93609b" providerId="AD" clId="Web-{FDA896DE-7126-C7F2-74E9-01F1E021924A}" dt="2024-05-12T19:59:17.948" v="1589" actId="20577"/>
        <pc:sldMkLst>
          <pc:docMk/>
          <pc:sldMk cId="0" sldId="262"/>
        </pc:sldMkLst>
        <pc:spChg chg="mod">
          <ac:chgData name="David Guerrero" userId="S::dguerrerro@univ-paris1.fr::93729ed0-a7e6-4673-90de-50913b93609b" providerId="AD" clId="Web-{FDA896DE-7126-C7F2-74E9-01F1E021924A}" dt="2024-05-12T18:49:24.352" v="998" actId="20577"/>
          <ac:spMkLst>
            <pc:docMk/>
            <pc:sldMk cId="0" sldId="262"/>
            <ac:spMk id="238" creationId="{00000000-0000-0000-0000-000000000000}"/>
          </ac:spMkLst>
        </pc:spChg>
        <pc:spChg chg="mod">
          <ac:chgData name="David Guerrero" userId="S::dguerrerro@univ-paris1.fr::93729ed0-a7e6-4673-90de-50913b93609b" providerId="AD" clId="Web-{FDA896DE-7126-C7F2-74E9-01F1E021924A}" dt="2024-05-12T19:59:17.948" v="1589" actId="20577"/>
          <ac:spMkLst>
            <pc:docMk/>
            <pc:sldMk cId="0" sldId="262"/>
            <ac:spMk id="239" creationId="{00000000-0000-0000-0000-000000000000}"/>
          </ac:spMkLst>
        </pc:spChg>
        <pc:spChg chg="mod">
          <ac:chgData name="David Guerrero" userId="S::dguerrerro@univ-paris1.fr::93729ed0-a7e6-4673-90de-50913b93609b" providerId="AD" clId="Web-{FDA896DE-7126-C7F2-74E9-01F1E021924A}" dt="2024-05-12T18:49:05.976" v="996" actId="20577"/>
          <ac:spMkLst>
            <pc:docMk/>
            <pc:sldMk cId="0" sldId="262"/>
            <ac:spMk id="240" creationId="{00000000-0000-0000-0000-000000000000}"/>
          </ac:spMkLst>
        </pc:spChg>
        <pc:spChg chg="mod">
          <ac:chgData name="David Guerrero" userId="S::dguerrerro@univ-paris1.fr::93729ed0-a7e6-4673-90de-50913b93609b" providerId="AD" clId="Web-{FDA896DE-7126-C7F2-74E9-01F1E021924A}" dt="2024-05-12T15:50:15.543" v="824" actId="20577"/>
          <ac:spMkLst>
            <pc:docMk/>
            <pc:sldMk cId="0" sldId="262"/>
            <ac:spMk id="241" creationId="{00000000-0000-0000-0000-000000000000}"/>
          </ac:spMkLst>
        </pc:spChg>
      </pc:sldChg>
      <pc:sldChg chg="addSp modSp">
        <pc:chgData name="David Guerrero" userId="S::dguerrerro@univ-paris1.fr::93729ed0-a7e6-4673-90de-50913b93609b" providerId="AD" clId="Web-{FDA896DE-7126-C7F2-74E9-01F1E021924A}" dt="2024-05-12T20:12:19.538" v="1672" actId="20577"/>
        <pc:sldMkLst>
          <pc:docMk/>
          <pc:sldMk cId="0" sldId="263"/>
        </pc:sldMkLst>
        <pc:spChg chg="add mod">
          <ac:chgData name="David Guerrero" userId="S::dguerrerro@univ-paris1.fr::93729ed0-a7e6-4673-90de-50913b93609b" providerId="AD" clId="Web-{FDA896DE-7126-C7F2-74E9-01F1E021924A}" dt="2024-05-12T20:11:52.725" v="1669" actId="1076"/>
          <ac:spMkLst>
            <pc:docMk/>
            <pc:sldMk cId="0" sldId="263"/>
            <ac:spMk id="4" creationId="{87B0AFD2-4232-4A2D-8555-C28CBE27844C}"/>
          </ac:spMkLst>
        </pc:spChg>
        <pc:spChg chg="mod">
          <ac:chgData name="David Guerrero" userId="S::dguerrerro@univ-paris1.fr::93729ed0-a7e6-4673-90de-50913b93609b" providerId="AD" clId="Web-{FDA896DE-7126-C7F2-74E9-01F1E021924A}" dt="2024-05-12T20:04:53.666" v="1644" actId="20577"/>
          <ac:spMkLst>
            <pc:docMk/>
            <pc:sldMk cId="0" sldId="263"/>
            <ac:spMk id="244" creationId="{00000000-0000-0000-0000-000000000000}"/>
          </ac:spMkLst>
        </pc:spChg>
        <pc:spChg chg="mod">
          <ac:chgData name="David Guerrero" userId="S::dguerrerro@univ-paris1.fr::93729ed0-a7e6-4673-90de-50913b93609b" providerId="AD" clId="Web-{FDA896DE-7126-C7F2-74E9-01F1E021924A}" dt="2024-05-12T20:12:19.538" v="1672" actId="20577"/>
          <ac:spMkLst>
            <pc:docMk/>
            <pc:sldMk cId="0" sldId="263"/>
            <ac:spMk id="245" creationId="{00000000-0000-0000-0000-000000000000}"/>
          </ac:spMkLst>
        </pc:spChg>
        <pc:spChg chg="mod">
          <ac:chgData name="David Guerrero" userId="S::dguerrerro@univ-paris1.fr::93729ed0-a7e6-4673-90de-50913b93609b" providerId="AD" clId="Web-{FDA896DE-7126-C7F2-74E9-01F1E021924A}" dt="2024-05-12T20:05:09.807" v="1654" actId="1076"/>
          <ac:spMkLst>
            <pc:docMk/>
            <pc:sldMk cId="0" sldId="263"/>
            <ac:spMk id="246" creationId="{00000000-0000-0000-0000-000000000000}"/>
          </ac:spMkLst>
        </pc:spChg>
        <pc:picChg chg="add mod modCrop">
          <ac:chgData name="David Guerrero" userId="S::dguerrerro@univ-paris1.fr::93729ed0-a7e6-4673-90de-50913b93609b" providerId="AD" clId="Web-{FDA896DE-7126-C7F2-74E9-01F1E021924A}" dt="2024-05-12T20:11:16.286" v="1663" actId="1076"/>
          <ac:picMkLst>
            <pc:docMk/>
            <pc:sldMk cId="0" sldId="263"/>
            <ac:picMk id="2" creationId="{DBF6E7A7-EB3D-6CF6-31D7-BA5CC148F094}"/>
          </ac:picMkLst>
        </pc:picChg>
        <pc:picChg chg="mod modCrop">
          <ac:chgData name="David Guerrero" userId="S::dguerrerro@univ-paris1.fr::93729ed0-a7e6-4673-90de-50913b93609b" providerId="AD" clId="Web-{FDA896DE-7126-C7F2-74E9-01F1E021924A}" dt="2024-05-12T20:04:37.274" v="1640" actId="14100"/>
          <ac:picMkLst>
            <pc:docMk/>
            <pc:sldMk cId="0" sldId="263"/>
            <ac:picMk id="243" creationId="{00000000-0000-0000-0000-000000000000}"/>
          </ac:picMkLst>
        </pc:picChg>
      </pc:sldChg>
      <pc:sldChg chg="addSp modSp">
        <pc:chgData name="David Guerrero" userId="S::dguerrerro@univ-paris1.fr::93729ed0-a7e6-4673-90de-50913b93609b" providerId="AD" clId="Web-{FDA896DE-7126-C7F2-74E9-01F1E021924A}" dt="2024-05-12T20:12:34.492" v="1675" actId="20577"/>
        <pc:sldMkLst>
          <pc:docMk/>
          <pc:sldMk cId="0" sldId="264"/>
        </pc:sldMkLst>
        <pc:spChg chg="add mod">
          <ac:chgData name="David Guerrero" userId="S::dguerrerro@univ-paris1.fr::93729ed0-a7e6-4673-90de-50913b93609b" providerId="AD" clId="Web-{FDA896DE-7126-C7F2-74E9-01F1E021924A}" dt="2024-05-12T20:12:34.492" v="1675" actId="20577"/>
          <ac:spMkLst>
            <pc:docMk/>
            <pc:sldMk cId="0" sldId="264"/>
            <ac:spMk id="2" creationId="{0B88AC24-AD2F-D684-3AE7-1F7CD8E2AD7E}"/>
          </ac:spMkLst>
        </pc:spChg>
        <pc:spChg chg="mod">
          <ac:chgData name="David Guerrero" userId="S::dguerrerro@univ-paris1.fr::93729ed0-a7e6-4673-90de-50913b93609b" providerId="AD" clId="Web-{FDA896DE-7126-C7F2-74E9-01F1E021924A}" dt="2024-05-12T20:02:23.598" v="1613"/>
          <ac:spMkLst>
            <pc:docMk/>
            <pc:sldMk cId="0" sldId="264"/>
            <ac:spMk id="250" creationId="{00000000-0000-0000-0000-000000000000}"/>
          </ac:spMkLst>
        </pc:spChg>
        <pc:spChg chg="mod">
          <ac:chgData name="David Guerrero" userId="S::dguerrerro@univ-paris1.fr::93729ed0-a7e6-4673-90de-50913b93609b" providerId="AD" clId="Web-{FDA896DE-7126-C7F2-74E9-01F1E021924A}" dt="2024-05-12T20:02:55.396" v="1621"/>
          <ac:spMkLst>
            <pc:docMk/>
            <pc:sldMk cId="0" sldId="264"/>
            <ac:spMk id="251" creationId="{00000000-0000-0000-0000-000000000000}"/>
          </ac:spMkLst>
        </pc:spChg>
      </pc:sldChg>
      <pc:sldChg chg="new del">
        <pc:chgData name="David Guerrero" userId="S::dguerrerro@univ-paris1.fr::93729ed0-a7e6-4673-90de-50913b93609b" providerId="AD" clId="Web-{FDA896DE-7126-C7F2-74E9-01F1E021924A}" dt="2024-05-12T15:21:44.255" v="342"/>
        <pc:sldMkLst>
          <pc:docMk/>
          <pc:sldMk cId="282234076" sldId="278"/>
        </pc:sldMkLst>
      </pc:sldChg>
    </pc:docChg>
  </pc:docChgLst>
  <pc:docChgLst>
    <pc:chgData name="David Guerrero Gomez" userId="S::dguerrerro@univ-paris1.fr::93729ed0-a7e6-4673-90de-50913b93609b" providerId="AD" clId="Web-{899A413B-D4E6-6ACD-9E7A-EF65744CFE70}"/>
    <pc:docChg chg="modSld">
      <pc:chgData name="David Guerrero Gomez" userId="S::dguerrerro@univ-paris1.fr::93729ed0-a7e6-4673-90de-50913b93609b" providerId="AD" clId="Web-{899A413B-D4E6-6ACD-9E7A-EF65744CFE70}" dt="2024-05-14T09:41:22.458" v="15" actId="20577"/>
      <pc:docMkLst>
        <pc:docMk/>
      </pc:docMkLst>
      <pc:sldChg chg="modSp">
        <pc:chgData name="David Guerrero Gomez" userId="S::dguerrerro@univ-paris1.fr::93729ed0-a7e6-4673-90de-50913b93609b" providerId="AD" clId="Web-{899A413B-D4E6-6ACD-9E7A-EF65744CFE70}" dt="2024-05-14T09:41:22.458" v="15" actId="20577"/>
        <pc:sldMkLst>
          <pc:docMk/>
          <pc:sldMk cId="0" sldId="275"/>
        </pc:sldMkLst>
        <pc:spChg chg="mod">
          <ac:chgData name="David Guerrero Gomez" userId="S::dguerrerro@univ-paris1.fr::93729ed0-a7e6-4673-90de-50913b93609b" providerId="AD" clId="Web-{899A413B-D4E6-6ACD-9E7A-EF65744CFE70}" dt="2024-05-14T09:41:22.458" v="15" actId="20577"/>
          <ac:spMkLst>
            <pc:docMk/>
            <pc:sldMk cId="0" sldId="275"/>
            <ac:spMk id="284" creationId="{00000000-0000-0000-0000-000000000000}"/>
          </ac:spMkLst>
        </pc:spChg>
        <pc:spChg chg="mod">
          <ac:chgData name="David Guerrero Gomez" userId="S::dguerrerro@univ-paris1.fr::93729ed0-a7e6-4673-90de-50913b93609b" providerId="AD" clId="Web-{899A413B-D4E6-6ACD-9E7A-EF65744CFE70}" dt="2024-05-14T09:39:45.392" v="2" actId="20577"/>
          <ac:spMkLst>
            <pc:docMk/>
            <pc:sldMk cId="0" sldId="275"/>
            <ac:spMk id="285" creationId="{00000000-0000-0000-0000-000000000000}"/>
          </ac:spMkLst>
        </pc:spChg>
      </pc:sldChg>
    </pc:docChg>
  </pc:docChgLst>
  <pc:docChgLst>
    <pc:chgData name="David Guerrero" userId="S::dguerrerro@univ-paris1.fr::93729ed0-a7e6-4673-90de-50913b93609b" providerId="AD" clId="Web-{93324B90-6C1D-F5F2-D800-4593A0AC051F}"/>
    <pc:docChg chg="addSld delSld modSld sldOrd">
      <pc:chgData name="David Guerrero" userId="S::dguerrerro@univ-paris1.fr::93729ed0-a7e6-4673-90de-50913b93609b" providerId="AD" clId="Web-{93324B90-6C1D-F5F2-D800-4593A0AC051F}" dt="2024-05-13T11:05:40.550" v="3104"/>
      <pc:docMkLst>
        <pc:docMk/>
      </pc:docMkLst>
      <pc:sldChg chg="modSp">
        <pc:chgData name="David Guerrero" userId="S::dguerrerro@univ-paris1.fr::93729ed0-a7e6-4673-90de-50913b93609b" providerId="AD" clId="Web-{93324B90-6C1D-F5F2-D800-4593A0AC051F}" dt="2024-05-13T07:47:17.834" v="464" actId="14100"/>
        <pc:sldMkLst>
          <pc:docMk/>
          <pc:sldMk cId="0" sldId="258"/>
        </pc:sldMkLst>
        <pc:spChg chg="mod">
          <ac:chgData name="David Guerrero" userId="S::dguerrerro@univ-paris1.fr::93729ed0-a7e6-4673-90de-50913b93609b" providerId="AD" clId="Web-{93324B90-6C1D-F5F2-D800-4593A0AC051F}" dt="2024-05-13T07:23:48.114" v="6" actId="1076"/>
          <ac:spMkLst>
            <pc:docMk/>
            <pc:sldMk cId="0" sldId="258"/>
            <ac:spMk id="4" creationId="{5173E016-D232-92C6-41CE-229CA2EA449C}"/>
          </ac:spMkLst>
        </pc:spChg>
        <pc:spChg chg="mod">
          <ac:chgData name="David Guerrero" userId="S::dguerrerro@univ-paris1.fr::93729ed0-a7e6-4673-90de-50913b93609b" providerId="AD" clId="Web-{93324B90-6C1D-F5F2-D800-4593A0AC051F}" dt="2024-05-13T07:23:51.145" v="7" actId="1076"/>
          <ac:spMkLst>
            <pc:docMk/>
            <pc:sldMk cId="0" sldId="258"/>
            <ac:spMk id="6" creationId="{BB46E791-003E-2E80-49D9-6FA0ABDC6217}"/>
          </ac:spMkLst>
        </pc:spChg>
        <pc:spChg chg="mod">
          <ac:chgData name="David Guerrero" userId="S::dguerrerro@univ-paris1.fr::93729ed0-a7e6-4673-90de-50913b93609b" providerId="AD" clId="Web-{93324B90-6C1D-F5F2-D800-4593A0AC051F}" dt="2024-05-13T07:47:17.834" v="464" actId="14100"/>
          <ac:spMkLst>
            <pc:docMk/>
            <pc:sldMk cId="0" sldId="258"/>
            <ac:spMk id="95" creationId="{00000000-0000-0000-0000-000000000000}"/>
          </ac:spMkLst>
        </pc:spChg>
        <pc:spChg chg="mod">
          <ac:chgData name="David Guerrero" userId="S::dguerrerro@univ-paris1.fr::93729ed0-a7e6-4673-90de-50913b93609b" providerId="AD" clId="Web-{93324B90-6C1D-F5F2-D800-4593A0AC051F}" dt="2024-05-13T07:29:43.340" v="36" actId="20577"/>
          <ac:spMkLst>
            <pc:docMk/>
            <pc:sldMk cId="0" sldId="258"/>
            <ac:spMk id="96" creationId="{00000000-0000-0000-0000-000000000000}"/>
          </ac:spMkLst>
        </pc:spChg>
        <pc:picChg chg="mod">
          <ac:chgData name="David Guerrero" userId="S::dguerrerro@univ-paris1.fr::93729ed0-a7e6-4673-90de-50913b93609b" providerId="AD" clId="Web-{93324B90-6C1D-F5F2-D800-4593A0AC051F}" dt="2024-05-13T07:23:43.067" v="5" actId="14100"/>
          <ac:picMkLst>
            <pc:docMk/>
            <pc:sldMk cId="0" sldId="258"/>
            <ac:picMk id="262" creationId="{D592B964-DFDE-4FB0-E586-CEEEFDBB7A0B}"/>
          </ac:picMkLst>
        </pc:picChg>
      </pc:sldChg>
      <pc:sldChg chg="addSp modSp modNotes">
        <pc:chgData name="David Guerrero" userId="S::dguerrerro@univ-paris1.fr::93729ed0-a7e6-4673-90de-50913b93609b" providerId="AD" clId="Web-{93324B90-6C1D-F5F2-D800-4593A0AC051F}" dt="2024-05-13T08:39:07.823" v="2031"/>
        <pc:sldMkLst>
          <pc:docMk/>
          <pc:sldMk cId="0" sldId="259"/>
        </pc:sldMkLst>
        <pc:spChg chg="add mod">
          <ac:chgData name="David Guerrero" userId="S::dguerrerro@univ-paris1.fr::93729ed0-a7e6-4673-90de-50913b93609b" providerId="AD" clId="Web-{93324B90-6C1D-F5F2-D800-4593A0AC051F}" dt="2024-05-13T08:16:08.934" v="1519" actId="20577"/>
          <ac:spMkLst>
            <pc:docMk/>
            <pc:sldMk cId="0" sldId="259"/>
            <ac:spMk id="3" creationId="{735DE905-5559-4052-1DC5-879DA910D512}"/>
          </ac:spMkLst>
        </pc:spChg>
        <pc:spChg chg="mod">
          <ac:chgData name="David Guerrero" userId="S::dguerrerro@univ-paris1.fr::93729ed0-a7e6-4673-90de-50913b93609b" providerId="AD" clId="Web-{93324B90-6C1D-F5F2-D800-4593A0AC051F}" dt="2024-05-13T08:00:17.990" v="799" actId="20577"/>
          <ac:spMkLst>
            <pc:docMk/>
            <pc:sldMk cId="0" sldId="259"/>
            <ac:spMk id="104" creationId="{00000000-0000-0000-0000-000000000000}"/>
          </ac:spMkLst>
        </pc:spChg>
        <pc:spChg chg="mod">
          <ac:chgData name="David Guerrero" userId="S::dguerrerro@univ-paris1.fr::93729ed0-a7e6-4673-90de-50913b93609b" providerId="AD" clId="Web-{93324B90-6C1D-F5F2-D800-4593A0AC051F}" dt="2024-05-13T08:10:24.738" v="1480" actId="1076"/>
          <ac:spMkLst>
            <pc:docMk/>
            <pc:sldMk cId="0" sldId="259"/>
            <ac:spMk id="120" creationId="{00000000-0000-0000-0000-000000000000}"/>
          </ac:spMkLst>
        </pc:spChg>
        <pc:spChg chg="mod">
          <ac:chgData name="David Guerrero" userId="S::dguerrerro@univ-paris1.fr::93729ed0-a7e6-4673-90de-50913b93609b" providerId="AD" clId="Web-{93324B90-6C1D-F5F2-D800-4593A0AC051F}" dt="2024-05-13T08:10:24.754" v="1481" actId="1076"/>
          <ac:spMkLst>
            <pc:docMk/>
            <pc:sldMk cId="0" sldId="259"/>
            <ac:spMk id="125" creationId="{00000000-0000-0000-0000-000000000000}"/>
          </ac:spMkLst>
        </pc:spChg>
        <pc:picChg chg="mod">
          <ac:chgData name="David Guerrero" userId="S::dguerrerro@univ-paris1.fr::93729ed0-a7e6-4673-90de-50913b93609b" providerId="AD" clId="Web-{93324B90-6C1D-F5F2-D800-4593A0AC051F}" dt="2024-05-13T08:10:24.707" v="1479" actId="1076"/>
          <ac:picMkLst>
            <pc:docMk/>
            <pc:sldMk cId="0" sldId="259"/>
            <ac:picMk id="15" creationId="{4D9EB391-DEDB-2CF9-FA7A-99F14CA53E0E}"/>
          </ac:picMkLst>
        </pc:picChg>
      </pc:sldChg>
      <pc:sldChg chg="modSp">
        <pc:chgData name="David Guerrero" userId="S::dguerrerro@univ-paris1.fr::93729ed0-a7e6-4673-90de-50913b93609b" providerId="AD" clId="Web-{93324B90-6C1D-F5F2-D800-4593A0AC051F}" dt="2024-05-13T08:50:21.448" v="2272" actId="20577"/>
        <pc:sldMkLst>
          <pc:docMk/>
          <pc:sldMk cId="0" sldId="261"/>
        </pc:sldMkLst>
        <pc:spChg chg="mod">
          <ac:chgData name="David Guerrero" userId="S::dguerrerro@univ-paris1.fr::93729ed0-a7e6-4673-90de-50913b93609b" providerId="AD" clId="Web-{93324B90-6C1D-F5F2-D800-4593A0AC051F}" dt="2024-05-13T08:50:21.448" v="2272" actId="20577"/>
          <ac:spMkLst>
            <pc:docMk/>
            <pc:sldMk cId="0" sldId="261"/>
            <ac:spMk id="236" creationId="{00000000-0000-0000-0000-000000000000}"/>
          </ac:spMkLst>
        </pc:spChg>
        <pc:spChg chg="mod">
          <ac:chgData name="David Guerrero" userId="S::dguerrerro@univ-paris1.fr::93729ed0-a7e6-4673-90de-50913b93609b" providerId="AD" clId="Web-{93324B90-6C1D-F5F2-D800-4593A0AC051F}" dt="2024-05-13T07:48:43.443" v="506" actId="20577"/>
          <ac:spMkLst>
            <pc:docMk/>
            <pc:sldMk cId="0" sldId="261"/>
            <ac:spMk id="237" creationId="{00000000-0000-0000-0000-000000000000}"/>
          </ac:spMkLst>
        </pc:spChg>
      </pc:sldChg>
      <pc:sldChg chg="modSp">
        <pc:chgData name="David Guerrero" userId="S::dguerrerro@univ-paris1.fr::93729ed0-a7e6-4673-90de-50913b93609b" providerId="AD" clId="Web-{93324B90-6C1D-F5F2-D800-4593A0AC051F}" dt="2024-05-13T08:26:05.494" v="1578" actId="20577"/>
        <pc:sldMkLst>
          <pc:docMk/>
          <pc:sldMk cId="0" sldId="262"/>
        </pc:sldMkLst>
        <pc:spChg chg="mod">
          <ac:chgData name="David Guerrero" userId="S::dguerrerro@univ-paris1.fr::93729ed0-a7e6-4673-90de-50913b93609b" providerId="AD" clId="Web-{93324B90-6C1D-F5F2-D800-4593A0AC051F}" dt="2024-05-13T08:26:05.494" v="1578" actId="20577"/>
          <ac:spMkLst>
            <pc:docMk/>
            <pc:sldMk cId="0" sldId="262"/>
            <ac:spMk id="238" creationId="{00000000-0000-0000-0000-000000000000}"/>
          </ac:spMkLst>
        </pc:spChg>
      </pc:sldChg>
      <pc:sldChg chg="addSp delSp modSp">
        <pc:chgData name="David Guerrero" userId="S::dguerrerro@univ-paris1.fr::93729ed0-a7e6-4673-90de-50913b93609b" providerId="AD" clId="Web-{93324B90-6C1D-F5F2-D800-4593A0AC051F}" dt="2024-05-13T09:59:34.737" v="2933" actId="14100"/>
        <pc:sldMkLst>
          <pc:docMk/>
          <pc:sldMk cId="0" sldId="263"/>
        </pc:sldMkLst>
        <pc:spChg chg="mod">
          <ac:chgData name="David Guerrero" userId="S::dguerrerro@univ-paris1.fr::93729ed0-a7e6-4673-90de-50913b93609b" providerId="AD" clId="Web-{93324B90-6C1D-F5F2-D800-4593A0AC051F}" dt="2024-05-13T08:56:49.940" v="2462" actId="1076"/>
          <ac:spMkLst>
            <pc:docMk/>
            <pc:sldMk cId="0" sldId="263"/>
            <ac:spMk id="4" creationId="{87B0AFD2-4232-4A2D-8555-C28CBE27844C}"/>
          </ac:spMkLst>
        </pc:spChg>
        <pc:spChg chg="add del">
          <ac:chgData name="David Guerrero" userId="S::dguerrerro@univ-paris1.fr::93729ed0-a7e6-4673-90de-50913b93609b" providerId="AD" clId="Web-{93324B90-6C1D-F5F2-D800-4593A0AC051F}" dt="2024-05-13T08:44:44.425" v="2045"/>
          <ac:spMkLst>
            <pc:docMk/>
            <pc:sldMk cId="0" sldId="263"/>
            <ac:spMk id="7" creationId="{49713A44-32C8-444E-562B-D9D1A49209D5}"/>
          </ac:spMkLst>
        </pc:spChg>
        <pc:spChg chg="mod">
          <ac:chgData name="David Guerrero" userId="S::dguerrerro@univ-paris1.fr::93729ed0-a7e6-4673-90de-50913b93609b" providerId="AD" clId="Web-{93324B90-6C1D-F5F2-D800-4593A0AC051F}" dt="2024-05-13T09:59:34.737" v="2933" actId="14100"/>
          <ac:spMkLst>
            <pc:docMk/>
            <pc:sldMk cId="0" sldId="263"/>
            <ac:spMk id="242" creationId="{00000000-0000-0000-0000-000000000000}"/>
          </ac:spMkLst>
        </pc:spChg>
        <pc:spChg chg="mod">
          <ac:chgData name="David Guerrero" userId="S::dguerrerro@univ-paris1.fr::93729ed0-a7e6-4673-90de-50913b93609b" providerId="AD" clId="Web-{93324B90-6C1D-F5F2-D800-4593A0AC051F}" dt="2024-05-13T08:44:52.394" v="2047" actId="20577"/>
          <ac:spMkLst>
            <pc:docMk/>
            <pc:sldMk cId="0" sldId="263"/>
            <ac:spMk id="245" creationId="{00000000-0000-0000-0000-000000000000}"/>
          </ac:spMkLst>
        </pc:spChg>
        <pc:picChg chg="mod">
          <ac:chgData name="David Guerrero" userId="S::dguerrerro@univ-paris1.fr::93729ed0-a7e6-4673-90de-50913b93609b" providerId="AD" clId="Web-{93324B90-6C1D-F5F2-D800-4593A0AC051F}" dt="2024-05-13T08:45:07.300" v="2054" actId="1076"/>
          <ac:picMkLst>
            <pc:docMk/>
            <pc:sldMk cId="0" sldId="263"/>
            <ac:picMk id="2" creationId="{DBF6E7A7-EB3D-6CF6-31D7-BA5CC148F094}"/>
          </ac:picMkLst>
        </pc:picChg>
        <pc:picChg chg="add mod">
          <ac:chgData name="David Guerrero" userId="S::dguerrerro@univ-paris1.fr::93729ed0-a7e6-4673-90de-50913b93609b" providerId="AD" clId="Web-{93324B90-6C1D-F5F2-D800-4593A0AC051F}" dt="2024-05-13T08:44:56.690" v="2049" actId="1076"/>
          <ac:picMkLst>
            <pc:docMk/>
            <pc:sldMk cId="0" sldId="263"/>
            <ac:picMk id="3" creationId="{B442C7AC-875E-A940-1162-15DD681F17FB}"/>
          </ac:picMkLst>
        </pc:picChg>
        <pc:picChg chg="add mod">
          <ac:chgData name="David Guerrero" userId="S::dguerrerro@univ-paris1.fr::93729ed0-a7e6-4673-90de-50913b93609b" providerId="AD" clId="Web-{93324B90-6C1D-F5F2-D800-4593A0AC051F}" dt="2024-05-13T08:44:56.706" v="2050" actId="1076"/>
          <ac:picMkLst>
            <pc:docMk/>
            <pc:sldMk cId="0" sldId="263"/>
            <ac:picMk id="5" creationId="{0C86A167-FEE5-E60F-A634-2DF76C515735}"/>
          </ac:picMkLst>
        </pc:picChg>
        <pc:picChg chg="add mod">
          <ac:chgData name="David Guerrero" userId="S::dguerrerro@univ-paris1.fr::93729ed0-a7e6-4673-90de-50913b93609b" providerId="AD" clId="Web-{93324B90-6C1D-F5F2-D800-4593A0AC051F}" dt="2024-05-13T08:45:04.441" v="2052" actId="1076"/>
          <ac:picMkLst>
            <pc:docMk/>
            <pc:sldMk cId="0" sldId="263"/>
            <ac:picMk id="6" creationId="{AD47A51E-9BFC-69BF-1230-92FB70033CAE}"/>
          </ac:picMkLst>
        </pc:picChg>
        <pc:picChg chg="add mod ord">
          <ac:chgData name="David Guerrero" userId="S::dguerrerro@univ-paris1.fr::93729ed0-a7e6-4673-90de-50913b93609b" providerId="AD" clId="Web-{93324B90-6C1D-F5F2-D800-4593A0AC051F}" dt="2024-05-13T08:45:08.722" v="2055" actId="1076"/>
          <ac:picMkLst>
            <pc:docMk/>
            <pc:sldMk cId="0" sldId="263"/>
            <ac:picMk id="8" creationId="{4C503A4E-EC59-EFF9-B414-5562673C34E8}"/>
          </ac:picMkLst>
        </pc:picChg>
        <pc:picChg chg="add mod">
          <ac:chgData name="David Guerrero" userId="S::dguerrerro@univ-paris1.fr::93729ed0-a7e6-4673-90de-50913b93609b" providerId="AD" clId="Web-{93324B90-6C1D-F5F2-D800-4593A0AC051F}" dt="2024-05-13T08:45:04.456" v="2053" actId="1076"/>
          <ac:picMkLst>
            <pc:docMk/>
            <pc:sldMk cId="0" sldId="263"/>
            <ac:picMk id="9" creationId="{55747B8A-53D2-1892-7DD0-29134D2FC7B5}"/>
          </ac:picMkLst>
        </pc:picChg>
        <pc:picChg chg="mod">
          <ac:chgData name="David Guerrero" userId="S::dguerrerro@univ-paris1.fr::93729ed0-a7e6-4673-90de-50913b93609b" providerId="AD" clId="Web-{93324B90-6C1D-F5F2-D800-4593A0AC051F}" dt="2024-05-13T08:43:32.329" v="2044" actId="1076"/>
          <ac:picMkLst>
            <pc:docMk/>
            <pc:sldMk cId="0" sldId="263"/>
            <ac:picMk id="243" creationId="{00000000-0000-0000-0000-000000000000}"/>
          </ac:picMkLst>
        </pc:picChg>
      </pc:sldChg>
      <pc:sldChg chg="addSp delSp modSp ord">
        <pc:chgData name="David Guerrero" userId="S::dguerrerro@univ-paris1.fr::93729ed0-a7e6-4673-90de-50913b93609b" providerId="AD" clId="Web-{93324B90-6C1D-F5F2-D800-4593A0AC051F}" dt="2024-05-13T11:05:40.550" v="3104"/>
        <pc:sldMkLst>
          <pc:docMk/>
          <pc:sldMk cId="0" sldId="264"/>
        </pc:sldMkLst>
        <pc:spChg chg="mod">
          <ac:chgData name="David Guerrero" userId="S::dguerrerro@univ-paris1.fr::93729ed0-a7e6-4673-90de-50913b93609b" providerId="AD" clId="Web-{93324B90-6C1D-F5F2-D800-4593A0AC051F}" dt="2024-05-13T10:50:22.777" v="3016" actId="1076"/>
          <ac:spMkLst>
            <pc:docMk/>
            <pc:sldMk cId="0" sldId="264"/>
            <ac:spMk id="2" creationId="{0B88AC24-AD2F-D684-3AE7-1F7CD8E2AD7E}"/>
          </ac:spMkLst>
        </pc:spChg>
        <pc:spChg chg="mod">
          <ac:chgData name="David Guerrero" userId="S::dguerrerro@univ-paris1.fr::93729ed0-a7e6-4673-90de-50913b93609b" providerId="AD" clId="Web-{93324B90-6C1D-F5F2-D800-4593A0AC051F}" dt="2024-05-13T11:00:54.293" v="3089" actId="20577"/>
          <ac:spMkLst>
            <pc:docMk/>
            <pc:sldMk cId="0" sldId="264"/>
            <ac:spMk id="247" creationId="{00000000-0000-0000-0000-000000000000}"/>
          </ac:spMkLst>
        </pc:spChg>
        <pc:spChg chg="del mod">
          <ac:chgData name="David Guerrero" userId="S::dguerrerro@univ-paris1.fr::93729ed0-a7e6-4673-90de-50913b93609b" providerId="AD" clId="Web-{93324B90-6C1D-F5F2-D800-4593A0AC051F}" dt="2024-05-13T10:50:13.199" v="3012"/>
          <ac:spMkLst>
            <pc:docMk/>
            <pc:sldMk cId="0" sldId="264"/>
            <ac:spMk id="249" creationId="{00000000-0000-0000-0000-000000000000}"/>
          </ac:spMkLst>
        </pc:spChg>
        <pc:spChg chg="mod">
          <ac:chgData name="David Guerrero" userId="S::dguerrerro@univ-paris1.fr::93729ed0-a7e6-4673-90de-50913b93609b" providerId="AD" clId="Web-{93324B90-6C1D-F5F2-D800-4593A0AC051F}" dt="2024-05-13T10:54:25.721" v="3030" actId="1076"/>
          <ac:spMkLst>
            <pc:docMk/>
            <pc:sldMk cId="0" sldId="264"/>
            <ac:spMk id="250" creationId="{00000000-0000-0000-0000-000000000000}"/>
          </ac:spMkLst>
        </pc:spChg>
        <pc:spChg chg="del">
          <ac:chgData name="David Guerrero" userId="S::dguerrerro@univ-paris1.fr::93729ed0-a7e6-4673-90de-50913b93609b" providerId="AD" clId="Web-{93324B90-6C1D-F5F2-D800-4593A0AC051F}" dt="2024-05-13T10:50:03.073" v="3007"/>
          <ac:spMkLst>
            <pc:docMk/>
            <pc:sldMk cId="0" sldId="264"/>
            <ac:spMk id="251" creationId="{00000000-0000-0000-0000-000000000000}"/>
          </ac:spMkLst>
        </pc:spChg>
        <pc:spChg chg="mod">
          <ac:chgData name="David Guerrero" userId="S::dguerrerro@univ-paris1.fr::93729ed0-a7e6-4673-90de-50913b93609b" providerId="AD" clId="Web-{93324B90-6C1D-F5F2-D800-4593A0AC051F}" dt="2024-05-13T10:50:19.246" v="3015" actId="20577"/>
          <ac:spMkLst>
            <pc:docMk/>
            <pc:sldMk cId="0" sldId="264"/>
            <ac:spMk id="252" creationId="{00000000-0000-0000-0000-000000000000}"/>
          </ac:spMkLst>
        </pc:spChg>
        <pc:picChg chg="add del mod modCrop">
          <ac:chgData name="David Guerrero" userId="S::dguerrerro@univ-paris1.fr::93729ed0-a7e6-4673-90de-50913b93609b" providerId="AD" clId="Web-{93324B90-6C1D-F5F2-D800-4593A0AC051F}" dt="2024-05-13T10:59:48.026" v="3067"/>
          <ac:picMkLst>
            <pc:docMk/>
            <pc:sldMk cId="0" sldId="264"/>
            <ac:picMk id="3" creationId="{30CF4BF9-7DAE-A00A-B465-516047734917}"/>
          </ac:picMkLst>
        </pc:picChg>
        <pc:picChg chg="add del mod modCrop">
          <ac:chgData name="David Guerrero" userId="S::dguerrerro@univ-paris1.fr::93729ed0-a7e6-4673-90de-50913b93609b" providerId="AD" clId="Web-{93324B90-6C1D-F5F2-D800-4593A0AC051F}" dt="2024-05-13T10:57:51.023" v="3046"/>
          <ac:picMkLst>
            <pc:docMk/>
            <pc:sldMk cId="0" sldId="264"/>
            <ac:picMk id="4" creationId="{EE5DBDD2-0562-F668-EA9D-D2929ECB0C9E}"/>
          </ac:picMkLst>
        </pc:picChg>
        <pc:picChg chg="add del mod">
          <ac:chgData name="David Guerrero" userId="S::dguerrerro@univ-paris1.fr::93729ed0-a7e6-4673-90de-50913b93609b" providerId="AD" clId="Web-{93324B90-6C1D-F5F2-D800-4593A0AC051F}" dt="2024-05-13T10:58:30.774" v="3055"/>
          <ac:picMkLst>
            <pc:docMk/>
            <pc:sldMk cId="0" sldId="264"/>
            <ac:picMk id="5" creationId="{0A682690-2039-EB09-0F1E-1C05528CE5F4}"/>
          </ac:picMkLst>
        </pc:picChg>
        <pc:picChg chg="add del mod modCrop">
          <ac:chgData name="David Guerrero" userId="S::dguerrerro@univ-paris1.fr::93729ed0-a7e6-4673-90de-50913b93609b" providerId="AD" clId="Web-{93324B90-6C1D-F5F2-D800-4593A0AC051F}" dt="2024-05-13T11:03:36.203" v="3101"/>
          <ac:picMkLst>
            <pc:docMk/>
            <pc:sldMk cId="0" sldId="264"/>
            <ac:picMk id="6" creationId="{DE86ECC9-40B0-CEB0-7583-093581E611C0}"/>
          </ac:picMkLst>
        </pc:picChg>
        <pc:picChg chg="add del mod ord">
          <ac:chgData name="David Guerrero" userId="S::dguerrerro@univ-paris1.fr::93729ed0-a7e6-4673-90de-50913b93609b" providerId="AD" clId="Web-{93324B90-6C1D-F5F2-D800-4593A0AC051F}" dt="2024-05-13T11:01:41.341" v="3090"/>
          <ac:picMkLst>
            <pc:docMk/>
            <pc:sldMk cId="0" sldId="264"/>
            <ac:picMk id="7" creationId="{8A4B1421-166D-BEC7-4B19-9F28FA649EF3}"/>
          </ac:picMkLst>
        </pc:picChg>
        <pc:picChg chg="add mod ord modCrop">
          <ac:chgData name="David Guerrero" userId="S::dguerrerro@univ-paris1.fr::93729ed0-a7e6-4673-90de-50913b93609b" providerId="AD" clId="Web-{93324B90-6C1D-F5F2-D800-4593A0AC051F}" dt="2024-05-13T11:03:07.453" v="3099"/>
          <ac:picMkLst>
            <pc:docMk/>
            <pc:sldMk cId="0" sldId="264"/>
            <ac:picMk id="8" creationId="{FAF2A086-1230-4E7E-204A-9C4401DBAB8C}"/>
          </ac:picMkLst>
        </pc:picChg>
        <pc:picChg chg="add del mod">
          <ac:chgData name="David Guerrero" userId="S::dguerrerro@univ-paris1.fr::93729ed0-a7e6-4673-90de-50913b93609b" providerId="AD" clId="Web-{93324B90-6C1D-F5F2-D800-4593A0AC051F}" dt="2024-05-13T11:05:38.753" v="3103"/>
          <ac:picMkLst>
            <pc:docMk/>
            <pc:sldMk cId="0" sldId="264"/>
            <ac:picMk id="9" creationId="{FEFCD86D-F4D7-6DBE-3074-4BEB192A7B39}"/>
          </ac:picMkLst>
        </pc:picChg>
        <pc:picChg chg="add mod">
          <ac:chgData name="David Guerrero" userId="S::dguerrerro@univ-paris1.fr::93729ed0-a7e6-4673-90de-50913b93609b" providerId="AD" clId="Web-{93324B90-6C1D-F5F2-D800-4593A0AC051F}" dt="2024-05-13T11:05:40.550" v="3104"/>
          <ac:picMkLst>
            <pc:docMk/>
            <pc:sldMk cId="0" sldId="264"/>
            <ac:picMk id="10" creationId="{6BC6E4DB-ACED-DD12-6FD1-8CC788CF03C8}"/>
          </ac:picMkLst>
        </pc:picChg>
        <pc:picChg chg="del">
          <ac:chgData name="David Guerrero" userId="S::dguerrerro@univ-paris1.fr::93729ed0-a7e6-4673-90de-50913b93609b" providerId="AD" clId="Web-{93324B90-6C1D-F5F2-D800-4593A0AC051F}" dt="2024-05-13T10:50:04.636" v="3008"/>
          <ac:picMkLst>
            <pc:docMk/>
            <pc:sldMk cId="0" sldId="264"/>
            <ac:picMk id="248" creationId="{00000000-0000-0000-0000-000000000000}"/>
          </ac:picMkLst>
        </pc:picChg>
      </pc:sldChg>
      <pc:sldChg chg="delSp modSp">
        <pc:chgData name="David Guerrero" userId="S::dguerrerro@univ-paris1.fr::93729ed0-a7e6-4673-90de-50913b93609b" providerId="AD" clId="Web-{93324B90-6C1D-F5F2-D800-4593A0AC051F}" dt="2024-05-13T08:33:54.082" v="1696" actId="20577"/>
        <pc:sldMkLst>
          <pc:docMk/>
          <pc:sldMk cId="0" sldId="266"/>
        </pc:sldMkLst>
        <pc:spChg chg="mod">
          <ac:chgData name="David Guerrero" userId="S::dguerrerro@univ-paris1.fr::93729ed0-a7e6-4673-90de-50913b93609b" providerId="AD" clId="Web-{93324B90-6C1D-F5F2-D800-4593A0AC051F}" dt="2024-05-13T08:29:35.186" v="1690" actId="20577"/>
          <ac:spMkLst>
            <pc:docMk/>
            <pc:sldMk cId="0" sldId="266"/>
            <ac:spMk id="3" creationId="{3C766264-1CDF-0AC9-A281-5E4DFF2FCD88}"/>
          </ac:spMkLst>
        </pc:spChg>
        <pc:spChg chg="mod">
          <ac:chgData name="David Guerrero" userId="S::dguerrerro@univ-paris1.fr::93729ed0-a7e6-4673-90de-50913b93609b" providerId="AD" clId="Web-{93324B90-6C1D-F5F2-D800-4593A0AC051F}" dt="2024-05-13T08:27:36.355" v="1585" actId="20577"/>
          <ac:spMkLst>
            <pc:docMk/>
            <pc:sldMk cId="0" sldId="266"/>
            <ac:spMk id="4" creationId="{E00E8798-68AB-A9E8-8026-8F1AEDCB6C24}"/>
          </ac:spMkLst>
        </pc:spChg>
        <pc:spChg chg="mod">
          <ac:chgData name="David Guerrero" userId="S::dguerrerro@univ-paris1.fr::93729ed0-a7e6-4673-90de-50913b93609b" providerId="AD" clId="Web-{93324B90-6C1D-F5F2-D800-4593A0AC051F}" dt="2024-05-13T08:33:54.082" v="1696" actId="20577"/>
          <ac:spMkLst>
            <pc:docMk/>
            <pc:sldMk cId="0" sldId="266"/>
            <ac:spMk id="255" creationId="{00000000-0000-0000-0000-000000000000}"/>
          </ac:spMkLst>
        </pc:spChg>
        <pc:picChg chg="del mod">
          <ac:chgData name="David Guerrero" userId="S::dguerrerro@univ-paris1.fr::93729ed0-a7e6-4673-90de-50913b93609b" providerId="AD" clId="Web-{93324B90-6C1D-F5F2-D800-4593A0AC051F}" dt="2024-05-13T08:26:59.104" v="1581"/>
          <ac:picMkLst>
            <pc:docMk/>
            <pc:sldMk cId="0" sldId="266"/>
            <ac:picMk id="9" creationId="{2C96A514-7D34-4F2D-AA78-B48E0C370755}"/>
          </ac:picMkLst>
        </pc:picChg>
        <pc:picChg chg="mod">
          <ac:chgData name="David Guerrero" userId="S::dguerrerro@univ-paris1.fr::93729ed0-a7e6-4673-90de-50913b93609b" providerId="AD" clId="Web-{93324B90-6C1D-F5F2-D800-4593A0AC051F}" dt="2024-05-13T08:28:09.590" v="1609" actId="14100"/>
          <ac:picMkLst>
            <pc:docMk/>
            <pc:sldMk cId="0" sldId="266"/>
            <ac:picMk id="10" creationId="{9DAE4504-BA17-72B7-0C69-87C73E297D57}"/>
          </ac:picMkLst>
        </pc:picChg>
        <pc:picChg chg="mod">
          <ac:chgData name="David Guerrero" userId="S::dguerrerro@univ-paris1.fr::93729ed0-a7e6-4673-90de-50913b93609b" providerId="AD" clId="Web-{93324B90-6C1D-F5F2-D800-4593A0AC051F}" dt="2024-05-13T08:28:16.825" v="1611" actId="14100"/>
          <ac:picMkLst>
            <pc:docMk/>
            <pc:sldMk cId="0" sldId="266"/>
            <ac:picMk id="11" creationId="{486795E3-0448-CF09-DB51-7743CA7F9583}"/>
          </ac:picMkLst>
        </pc:picChg>
      </pc:sldChg>
      <pc:sldChg chg="del">
        <pc:chgData name="David Guerrero" userId="S::dguerrerro@univ-paris1.fr::93729ed0-a7e6-4673-90de-50913b93609b" providerId="AD" clId="Web-{93324B90-6C1D-F5F2-D800-4593A0AC051F}" dt="2024-05-13T07:50:29.711" v="555"/>
        <pc:sldMkLst>
          <pc:docMk/>
          <pc:sldMk cId="0" sldId="267"/>
        </pc:sldMkLst>
      </pc:sldChg>
      <pc:sldChg chg="del">
        <pc:chgData name="David Guerrero" userId="S::dguerrerro@univ-paris1.fr::93729ed0-a7e6-4673-90de-50913b93609b" providerId="AD" clId="Web-{93324B90-6C1D-F5F2-D800-4593A0AC051F}" dt="2024-05-13T07:50:29.711" v="554"/>
        <pc:sldMkLst>
          <pc:docMk/>
          <pc:sldMk cId="0" sldId="268"/>
        </pc:sldMkLst>
      </pc:sldChg>
      <pc:sldChg chg="del">
        <pc:chgData name="David Guerrero" userId="S::dguerrerro@univ-paris1.fr::93729ed0-a7e6-4673-90de-50913b93609b" providerId="AD" clId="Web-{93324B90-6C1D-F5F2-D800-4593A0AC051F}" dt="2024-05-13T07:50:29.711" v="553"/>
        <pc:sldMkLst>
          <pc:docMk/>
          <pc:sldMk cId="0" sldId="269"/>
        </pc:sldMkLst>
      </pc:sldChg>
      <pc:sldChg chg="del">
        <pc:chgData name="David Guerrero" userId="S::dguerrerro@univ-paris1.fr::93729ed0-a7e6-4673-90de-50913b93609b" providerId="AD" clId="Web-{93324B90-6C1D-F5F2-D800-4593A0AC051F}" dt="2024-05-13T07:50:29.711" v="552"/>
        <pc:sldMkLst>
          <pc:docMk/>
          <pc:sldMk cId="0" sldId="270"/>
        </pc:sldMkLst>
      </pc:sldChg>
      <pc:sldChg chg="del">
        <pc:chgData name="David Guerrero" userId="S::dguerrerro@univ-paris1.fr::93729ed0-a7e6-4673-90de-50913b93609b" providerId="AD" clId="Web-{93324B90-6C1D-F5F2-D800-4593A0AC051F}" dt="2024-05-13T07:50:29.711" v="551"/>
        <pc:sldMkLst>
          <pc:docMk/>
          <pc:sldMk cId="0" sldId="271"/>
        </pc:sldMkLst>
      </pc:sldChg>
      <pc:sldChg chg="del">
        <pc:chgData name="David Guerrero" userId="S::dguerrerro@univ-paris1.fr::93729ed0-a7e6-4673-90de-50913b93609b" providerId="AD" clId="Web-{93324B90-6C1D-F5F2-D800-4593A0AC051F}" dt="2024-05-13T07:50:29.711" v="550"/>
        <pc:sldMkLst>
          <pc:docMk/>
          <pc:sldMk cId="0" sldId="272"/>
        </pc:sldMkLst>
      </pc:sldChg>
      <pc:sldChg chg="del">
        <pc:chgData name="David Guerrero" userId="S::dguerrerro@univ-paris1.fr::93729ed0-a7e6-4673-90de-50913b93609b" providerId="AD" clId="Web-{93324B90-6C1D-F5F2-D800-4593A0AC051F}" dt="2024-05-13T07:50:29.696" v="549"/>
        <pc:sldMkLst>
          <pc:docMk/>
          <pc:sldMk cId="0" sldId="273"/>
        </pc:sldMkLst>
      </pc:sldChg>
      <pc:sldChg chg="addSp delSp modSp">
        <pc:chgData name="David Guerrero" userId="S::dguerrerro@univ-paris1.fr::93729ed0-a7e6-4673-90de-50913b93609b" providerId="AD" clId="Web-{93324B90-6C1D-F5F2-D800-4593A0AC051F}" dt="2024-05-13T10:47:00.272" v="2957" actId="20577"/>
        <pc:sldMkLst>
          <pc:docMk/>
          <pc:sldMk cId="0" sldId="274"/>
        </pc:sldMkLst>
        <pc:spChg chg="mod">
          <ac:chgData name="David Guerrero" userId="S::dguerrerro@univ-paris1.fr::93729ed0-a7e6-4673-90de-50913b93609b" providerId="AD" clId="Web-{93324B90-6C1D-F5F2-D800-4593A0AC051F}" dt="2024-05-13T09:54:51.509" v="2871" actId="20577"/>
          <ac:spMkLst>
            <pc:docMk/>
            <pc:sldMk cId="0" sldId="274"/>
            <ac:spMk id="281" creationId="{00000000-0000-0000-0000-000000000000}"/>
          </ac:spMkLst>
        </pc:spChg>
        <pc:spChg chg="mod">
          <ac:chgData name="David Guerrero" userId="S::dguerrerro@univ-paris1.fr::93729ed0-a7e6-4673-90de-50913b93609b" providerId="AD" clId="Web-{93324B90-6C1D-F5F2-D800-4593A0AC051F}" dt="2024-05-13T10:47:00.272" v="2957" actId="20577"/>
          <ac:spMkLst>
            <pc:docMk/>
            <pc:sldMk cId="0" sldId="274"/>
            <ac:spMk id="283" creationId="{00000000-0000-0000-0000-000000000000}"/>
          </ac:spMkLst>
        </pc:spChg>
        <pc:graphicFrameChg chg="add del mod">
          <ac:chgData name="David Guerrero" userId="S::dguerrerro@univ-paris1.fr::93729ed0-a7e6-4673-90de-50913b93609b" providerId="AD" clId="Web-{93324B90-6C1D-F5F2-D800-4593A0AC051F}" dt="2024-05-13T09:47:29.524" v="2745"/>
          <ac:graphicFrameMkLst>
            <pc:docMk/>
            <pc:sldMk cId="0" sldId="274"/>
            <ac:graphicFrameMk id="3" creationId="{2AA8E78C-8A78-0464-BE44-C961951F0A2A}"/>
          </ac:graphicFrameMkLst>
        </pc:graphicFrameChg>
      </pc:sldChg>
      <pc:sldChg chg="del">
        <pc:chgData name="David Guerrero" userId="S::dguerrerro@univ-paris1.fr::93729ed0-a7e6-4673-90de-50913b93609b" providerId="AD" clId="Web-{93324B90-6C1D-F5F2-D800-4593A0AC051F}" dt="2024-05-13T07:50:40.447" v="556"/>
        <pc:sldMkLst>
          <pc:docMk/>
          <pc:sldMk cId="2143210766" sldId="277"/>
        </pc:sldMkLst>
      </pc:sldChg>
      <pc:sldChg chg="addSp delSp modSp">
        <pc:chgData name="David Guerrero" userId="S::dguerrerro@univ-paris1.fr::93729ed0-a7e6-4673-90de-50913b93609b" providerId="AD" clId="Web-{93324B90-6C1D-F5F2-D800-4593A0AC051F}" dt="2024-05-13T08:25:37.555" v="1559" actId="20577"/>
        <pc:sldMkLst>
          <pc:docMk/>
          <pc:sldMk cId="910428659" sldId="279"/>
        </pc:sldMkLst>
        <pc:spChg chg="mod">
          <ac:chgData name="David Guerrero" userId="S::dguerrerro@univ-paris1.fr::93729ed0-a7e6-4673-90de-50913b93609b" providerId="AD" clId="Web-{93324B90-6C1D-F5F2-D800-4593A0AC051F}" dt="2024-05-13T07:40:27.214" v="330" actId="20577"/>
          <ac:spMkLst>
            <pc:docMk/>
            <pc:sldMk cId="910428659" sldId="279"/>
            <ac:spMk id="2" creationId="{AFE48A11-CD42-B1CB-A632-DCCCB59E46FC}"/>
          </ac:spMkLst>
        </pc:spChg>
        <pc:spChg chg="add mod">
          <ac:chgData name="David Guerrero" userId="S::dguerrerro@univ-paris1.fr::93729ed0-a7e6-4673-90de-50913b93609b" providerId="AD" clId="Web-{93324B90-6C1D-F5F2-D800-4593A0AC051F}" dt="2024-05-13T08:25:07.758" v="1536" actId="20577"/>
          <ac:spMkLst>
            <pc:docMk/>
            <pc:sldMk cId="910428659" sldId="279"/>
            <ac:spMk id="3" creationId="{9E0CEA1D-27E1-752C-61D8-98E00F9A4DE4}"/>
          </ac:spMkLst>
        </pc:spChg>
        <pc:spChg chg="add mod">
          <ac:chgData name="David Guerrero" userId="S::dguerrerro@univ-paris1.fr::93729ed0-a7e6-4673-90de-50913b93609b" providerId="AD" clId="Web-{93324B90-6C1D-F5F2-D800-4593A0AC051F}" dt="2024-05-13T08:25:37.555" v="1559" actId="20577"/>
          <ac:spMkLst>
            <pc:docMk/>
            <pc:sldMk cId="910428659" sldId="279"/>
            <ac:spMk id="5" creationId="{BC531F1A-5485-B732-EC72-A92EB6A30F00}"/>
          </ac:spMkLst>
        </pc:spChg>
        <pc:picChg chg="del mod">
          <ac:chgData name="David Guerrero" userId="S::dguerrerro@univ-paris1.fr::93729ed0-a7e6-4673-90de-50913b93609b" providerId="AD" clId="Web-{93324B90-6C1D-F5F2-D800-4593A0AC051F}" dt="2024-05-13T07:45:40.392" v="438"/>
          <ac:picMkLst>
            <pc:docMk/>
            <pc:sldMk cId="910428659" sldId="279"/>
            <ac:picMk id="4" creationId="{EC441370-9045-A4EB-7616-6E6784B5572F}"/>
          </ac:picMkLst>
        </pc:picChg>
      </pc:sldChg>
      <pc:sldChg chg="modSp new">
        <pc:chgData name="David Guerrero" userId="S::dguerrerro@univ-paris1.fr::93729ed0-a7e6-4673-90de-50913b93609b" providerId="AD" clId="Web-{93324B90-6C1D-F5F2-D800-4593A0AC051F}" dt="2024-05-13T10:00:11.395" v="2943" actId="20577"/>
        <pc:sldMkLst>
          <pc:docMk/>
          <pc:sldMk cId="3477538502" sldId="280"/>
        </pc:sldMkLst>
        <pc:spChg chg="mod">
          <ac:chgData name="David Guerrero" userId="S::dguerrerro@univ-paris1.fr::93729ed0-a7e6-4673-90de-50913b93609b" providerId="AD" clId="Web-{93324B90-6C1D-F5F2-D800-4593A0AC051F}" dt="2024-05-13T08:50:37.651" v="2275"/>
          <ac:spMkLst>
            <pc:docMk/>
            <pc:sldMk cId="3477538502" sldId="280"/>
            <ac:spMk id="2" creationId="{A0EB53CC-724E-A4FD-40EA-94D85368DC85}"/>
          </ac:spMkLst>
        </pc:spChg>
        <pc:spChg chg="mod">
          <ac:chgData name="David Guerrero" userId="S::dguerrerro@univ-paris1.fr::93729ed0-a7e6-4673-90de-50913b93609b" providerId="AD" clId="Web-{93324B90-6C1D-F5F2-D800-4593A0AC051F}" dt="2024-05-13T10:00:11.395" v="2943" actId="20577"/>
          <ac:spMkLst>
            <pc:docMk/>
            <pc:sldMk cId="3477538502" sldId="280"/>
            <ac:spMk id="3" creationId="{24EABDE5-B8E5-2501-6D25-99F3D01109F1}"/>
          </ac:spMkLst>
        </pc:spChg>
      </pc:sldChg>
      <pc:sldChg chg="addSp delSp modSp new">
        <pc:chgData name="David Guerrero" userId="S::dguerrerro@univ-paris1.fr::93729ed0-a7e6-4673-90de-50913b93609b" providerId="AD" clId="Web-{93324B90-6C1D-F5F2-D800-4593A0AC051F}" dt="2024-05-13T10:01:26.632" v="2946" actId="1076"/>
        <pc:sldMkLst>
          <pc:docMk/>
          <pc:sldMk cId="1686736505" sldId="281"/>
        </pc:sldMkLst>
        <pc:spChg chg="mod">
          <ac:chgData name="David Guerrero" userId="S::dguerrerro@univ-paris1.fr::93729ed0-a7e6-4673-90de-50913b93609b" providerId="AD" clId="Web-{93324B90-6C1D-F5F2-D800-4593A0AC051F}" dt="2024-05-13T10:01:26.632" v="2946" actId="1076"/>
          <ac:spMkLst>
            <pc:docMk/>
            <pc:sldMk cId="1686736505" sldId="281"/>
            <ac:spMk id="2" creationId="{016D740C-9350-1938-E818-612B3BF938DF}"/>
          </ac:spMkLst>
        </pc:spChg>
        <pc:spChg chg="del">
          <ac:chgData name="David Guerrero" userId="S::dguerrerro@univ-paris1.fr::93729ed0-a7e6-4673-90de-50913b93609b" providerId="AD" clId="Web-{93324B90-6C1D-F5F2-D800-4593A0AC051F}" dt="2024-05-13T09:52:05.050" v="2850"/>
          <ac:spMkLst>
            <pc:docMk/>
            <pc:sldMk cId="1686736505" sldId="281"/>
            <ac:spMk id="3" creationId="{CF7461DF-3E30-6826-C1AD-641F594A73D9}"/>
          </ac:spMkLst>
        </pc:spChg>
        <pc:picChg chg="add del mod">
          <ac:chgData name="David Guerrero" userId="S::dguerrerro@univ-paris1.fr::93729ed0-a7e6-4673-90de-50913b93609b" providerId="AD" clId="Web-{93324B90-6C1D-F5F2-D800-4593A0AC051F}" dt="2024-05-13T09:52:21.128" v="2852"/>
          <ac:picMkLst>
            <pc:docMk/>
            <pc:sldMk cId="1686736505" sldId="281"/>
            <ac:picMk id="4" creationId="{196D97AD-A3E1-57A1-4FB8-E28A182ED5CF}"/>
          </ac:picMkLst>
        </pc:picChg>
        <pc:picChg chg="add del mod">
          <ac:chgData name="David Guerrero" userId="S::dguerrerro@univ-paris1.fr::93729ed0-a7e6-4673-90de-50913b93609b" providerId="AD" clId="Web-{93324B90-6C1D-F5F2-D800-4593A0AC051F}" dt="2024-05-13T09:52:32.566" v="2855"/>
          <ac:picMkLst>
            <pc:docMk/>
            <pc:sldMk cId="1686736505" sldId="281"/>
            <ac:picMk id="5" creationId="{EFAF20C2-A572-D27A-AD65-87E5884A5103}"/>
          </ac:picMkLst>
        </pc:picChg>
        <pc:picChg chg="add del mod modCrop">
          <ac:chgData name="David Guerrero" userId="S::dguerrerro@univ-paris1.fr::93729ed0-a7e6-4673-90de-50913b93609b" providerId="AD" clId="Web-{93324B90-6C1D-F5F2-D800-4593A0AC051F}" dt="2024-05-13T09:58:02.281" v="2872"/>
          <ac:picMkLst>
            <pc:docMk/>
            <pc:sldMk cId="1686736505" sldId="281"/>
            <ac:picMk id="6" creationId="{9F616916-EA3E-A720-F664-2BBC1863CA18}"/>
          </ac:picMkLst>
        </pc:picChg>
        <pc:picChg chg="add mod">
          <ac:chgData name="David Guerrero" userId="S::dguerrerro@univ-paris1.fr::93729ed0-a7e6-4673-90de-50913b93609b" providerId="AD" clId="Web-{93324B90-6C1D-F5F2-D800-4593A0AC051F}" dt="2024-05-13T09:59:07.002" v="2929" actId="1076"/>
          <ac:picMkLst>
            <pc:docMk/>
            <pc:sldMk cId="1686736505" sldId="281"/>
            <ac:picMk id="7" creationId="{5AB5AF67-0700-D6FD-759E-538272438C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Arial"/>
              </a:rPr>
              <a:t>Cliquez pour déplacer la diapo</a:t>
            </a:r>
          </a:p>
        </p:txBody>
      </p:sp>
      <p:sp>
        <p:nvSpPr>
          <p:cNvPr id="8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fr-FR" sz="2000" b="0" strike="noStrike" spc="-1">
                <a:solidFill>
                  <a:srgbClr val="000000"/>
                </a:solidFill>
                <a:latin typeface="Arial"/>
              </a:rPr>
              <a:t>Cliquez pour modifier le format des notes</a:t>
            </a:r>
          </a:p>
        </p:txBody>
      </p:sp>
      <p:sp>
        <p:nvSpPr>
          <p:cNvPr id="82"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83"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84"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85"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9F169119-116D-44C5-A649-B54474969897}"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43525" cy="4008438"/>
          </a:xfrm>
        </p:spPr>
      </p:sp>
      <p:sp>
        <p:nvSpPr>
          <p:cNvPr id="3" name="Espace réservé des notes 2"/>
          <p:cNvSpPr>
            <a:spLocks noGrp="1"/>
          </p:cNvSpPr>
          <p:nvPr>
            <p:ph type="body" idx="1"/>
          </p:nvPr>
        </p:nvSpPr>
        <p:spPr/>
        <p:txBody>
          <a:bodyPr/>
          <a:lstStyle/>
          <a:p>
            <a:r>
              <a:rPr lang="en-US" dirty="0" err="1">
                <a:latin typeface="Calibri"/>
                <a:ea typeface="Calibri"/>
                <a:cs typeface="Calibri"/>
              </a:rPr>
              <a:t>Pourquoi</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Thaïlande</a:t>
            </a:r>
            <a:r>
              <a:rPr lang="en-US" dirty="0">
                <a:latin typeface="Calibri"/>
                <a:ea typeface="Calibri"/>
                <a:cs typeface="Calibri"/>
              </a:rPr>
              <a:t> et non pas </a:t>
            </a:r>
            <a:r>
              <a:rPr lang="en-US" dirty="0" err="1">
                <a:latin typeface="Calibri"/>
                <a:ea typeface="Calibri"/>
                <a:cs typeface="Calibri"/>
              </a:rPr>
              <a:t>en</a:t>
            </a:r>
            <a:r>
              <a:rPr lang="en-US" dirty="0">
                <a:latin typeface="Calibri"/>
                <a:ea typeface="Calibri"/>
                <a:cs typeface="Calibri"/>
              </a:rPr>
              <a:t> France </a:t>
            </a:r>
            <a:r>
              <a:rPr lang="en-US" dirty="0" err="1">
                <a:latin typeface="Calibri"/>
                <a:ea typeface="Calibri"/>
                <a:cs typeface="Calibri"/>
              </a:rPr>
              <a:t>ou</a:t>
            </a:r>
            <a:r>
              <a:rPr lang="en-US" dirty="0">
                <a:latin typeface="Calibri"/>
                <a:ea typeface="Calibri"/>
                <a:cs typeface="Calibri"/>
              </a:rPr>
              <a:t> dans un </a:t>
            </a:r>
            <a:r>
              <a:rPr lang="en-US" dirty="0" err="1">
                <a:latin typeface="Calibri"/>
                <a:ea typeface="Calibri"/>
                <a:cs typeface="Calibri"/>
              </a:rPr>
              <a:t>autre</a:t>
            </a:r>
            <a:r>
              <a:rPr lang="en-US" dirty="0">
                <a:latin typeface="Calibri"/>
                <a:ea typeface="Calibri"/>
                <a:cs typeface="Calibri"/>
              </a:rPr>
              <a:t> pays </a:t>
            </a:r>
            <a:r>
              <a:rPr lang="en-US" dirty="0" err="1">
                <a:latin typeface="Calibri"/>
                <a:ea typeface="Calibri"/>
                <a:cs typeface="Calibri"/>
              </a:rPr>
              <a:t>européen</a:t>
            </a:r>
            <a:r>
              <a:rPr lang="en-US" dirty="0">
                <a:latin typeface="Calibri"/>
                <a:ea typeface="Calibri"/>
                <a:cs typeface="Calibri"/>
              </a:rPr>
              <a:t>? Cette recherche a </a:t>
            </a:r>
            <a:r>
              <a:rPr lang="en-US" dirty="0" err="1">
                <a:latin typeface="Calibri"/>
                <a:ea typeface="Calibri"/>
                <a:cs typeface="Calibri"/>
              </a:rPr>
              <a:t>commencé</a:t>
            </a:r>
            <a:r>
              <a:rPr lang="en-US" dirty="0">
                <a:latin typeface="Calibri"/>
                <a:ea typeface="Calibri"/>
                <a:cs typeface="Calibri"/>
              </a:rPr>
              <a:t> avec la </a:t>
            </a:r>
            <a:r>
              <a:rPr lang="en-US" dirty="0" err="1">
                <a:latin typeface="Calibri"/>
                <a:ea typeface="Calibri"/>
                <a:cs typeface="Calibri"/>
              </a:rPr>
              <a:t>logistique</a:t>
            </a:r>
            <a:r>
              <a:rPr lang="en-US" dirty="0">
                <a:latin typeface="Calibri"/>
                <a:ea typeface="Calibri"/>
                <a:cs typeface="Calibri"/>
              </a:rPr>
              <a:t> </a:t>
            </a:r>
            <a:r>
              <a:rPr lang="en-US" dirty="0" err="1">
                <a:latin typeface="Calibri"/>
                <a:ea typeface="Calibri"/>
                <a:cs typeface="Calibri"/>
              </a:rPr>
              <a:t>amont</a:t>
            </a:r>
            <a:r>
              <a:rPr lang="en-US" dirty="0">
                <a:latin typeface="Calibri"/>
                <a:ea typeface="Calibri"/>
                <a:cs typeface="Calibri"/>
              </a:rPr>
              <a:t> du </a:t>
            </a:r>
            <a:r>
              <a:rPr lang="en-US" dirty="0" err="1">
                <a:latin typeface="Calibri"/>
                <a:ea typeface="Calibri"/>
                <a:cs typeface="Calibri"/>
              </a:rPr>
              <a:t>véhicule</a:t>
            </a:r>
            <a:r>
              <a:rPr lang="en-US" dirty="0">
                <a:latin typeface="Calibri"/>
                <a:ea typeface="Calibri"/>
                <a:cs typeface="Calibri"/>
              </a:rPr>
              <a:t> </a:t>
            </a:r>
            <a:r>
              <a:rPr lang="en-US" dirty="0" err="1">
                <a:latin typeface="Calibri"/>
                <a:ea typeface="Calibri"/>
                <a:cs typeface="Calibri"/>
              </a:rPr>
              <a:t>thermique</a:t>
            </a:r>
          </a:p>
          <a:p>
            <a:r>
              <a:rPr lang="en-US" dirty="0">
                <a:latin typeface="Calibri"/>
                <a:ea typeface="Calibri"/>
                <a:cs typeface="Calibri"/>
              </a:rPr>
              <a:t>En Europe </a:t>
            </a:r>
            <a:r>
              <a:rPr lang="en-US" dirty="0" err="1">
                <a:latin typeface="Calibri"/>
                <a:ea typeface="Calibri"/>
                <a:cs typeface="Calibri"/>
              </a:rPr>
              <a:t>c'était</a:t>
            </a:r>
            <a:r>
              <a:rPr lang="en-US" dirty="0">
                <a:latin typeface="Calibri"/>
                <a:ea typeface="Calibri"/>
                <a:cs typeface="Calibri"/>
              </a:rPr>
              <a:t> un </a:t>
            </a:r>
            <a:r>
              <a:rPr lang="en-US" dirty="0" err="1">
                <a:latin typeface="Calibri"/>
                <a:ea typeface="Calibri"/>
                <a:cs typeface="Calibri"/>
              </a:rPr>
              <a:t>marché</a:t>
            </a:r>
            <a:r>
              <a:rPr lang="en-US" dirty="0">
                <a:latin typeface="Calibri"/>
                <a:ea typeface="Calibri"/>
                <a:cs typeface="Calibri"/>
              </a:rPr>
              <a:t> mature, les </a:t>
            </a:r>
            <a:r>
              <a:rPr lang="en-US" dirty="0" err="1">
                <a:latin typeface="Calibri"/>
                <a:ea typeface="Calibri"/>
                <a:cs typeface="Calibri"/>
              </a:rPr>
              <a:t>constructeurs</a:t>
            </a:r>
            <a:r>
              <a:rPr lang="en-US" dirty="0">
                <a:latin typeface="Calibri"/>
                <a:ea typeface="Calibri"/>
                <a:cs typeface="Calibri"/>
              </a:rPr>
              <a:t> </a:t>
            </a:r>
            <a:r>
              <a:rPr lang="en-US" dirty="0" err="1">
                <a:latin typeface="Calibri"/>
                <a:ea typeface="Calibri"/>
                <a:cs typeface="Calibri"/>
              </a:rPr>
              <a:t>cherchent</a:t>
            </a:r>
            <a:r>
              <a:rPr lang="en-US" dirty="0">
                <a:latin typeface="Calibri"/>
                <a:ea typeface="Calibri"/>
                <a:cs typeface="Calibri"/>
              </a:rPr>
              <a:t> des </a:t>
            </a:r>
            <a:r>
              <a:rPr lang="en-US" dirty="0" err="1">
                <a:latin typeface="Calibri"/>
                <a:ea typeface="Calibri"/>
                <a:cs typeface="Calibri"/>
              </a:rPr>
              <a:t>relais</a:t>
            </a:r>
            <a:r>
              <a:rPr lang="en-US" dirty="0">
                <a:latin typeface="Calibri"/>
                <a:ea typeface="Calibri"/>
                <a:cs typeface="Calibri"/>
              </a:rPr>
              <a:t> de </a:t>
            </a:r>
            <a:r>
              <a:rPr lang="en-US" dirty="0" err="1">
                <a:latin typeface="Calibri"/>
                <a:ea typeface="Calibri"/>
                <a:cs typeface="Calibri"/>
              </a:rPr>
              <a:t>croissance</a:t>
            </a:r>
            <a:r>
              <a:rPr lang="en-US" dirty="0">
                <a:latin typeface="Calibri"/>
                <a:ea typeface="Calibri"/>
                <a:cs typeface="Calibri"/>
              </a:rPr>
              <a:t> dans des pays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développement</a:t>
            </a:r>
            <a:r>
              <a:rPr lang="en-US" dirty="0">
                <a:latin typeface="Calibri"/>
                <a:ea typeface="Calibri"/>
                <a:cs typeface="Calibri"/>
              </a:rPr>
              <a:t>.</a:t>
            </a:r>
          </a:p>
          <a:p>
            <a:r>
              <a:rPr lang="en-US" dirty="0" err="1">
                <a:latin typeface="Calibri"/>
                <a:ea typeface="Calibri"/>
                <a:cs typeface="Calibri"/>
              </a:rPr>
              <a:t>L'opportunité</a:t>
            </a:r>
            <a:r>
              <a:rPr lang="en-US" dirty="0">
                <a:latin typeface="Calibri"/>
                <a:ea typeface="Calibri"/>
                <a:cs typeface="Calibri"/>
              </a:rPr>
              <a:t> de la </a:t>
            </a:r>
            <a:r>
              <a:rPr lang="en-US" dirty="0" err="1">
                <a:latin typeface="Calibri"/>
                <a:ea typeface="Calibri"/>
                <a:cs typeface="Calibri"/>
              </a:rPr>
              <a:t>Thaïlande</a:t>
            </a:r>
            <a:r>
              <a:rPr lang="en-US" dirty="0">
                <a:latin typeface="Calibri"/>
                <a:ea typeface="Calibri"/>
                <a:cs typeface="Calibri"/>
              </a:rPr>
              <a:t> </a:t>
            </a:r>
            <a:r>
              <a:rPr lang="en-US" dirty="0" err="1">
                <a:latin typeface="Calibri"/>
                <a:ea typeface="Calibri"/>
                <a:cs typeface="Calibri"/>
              </a:rPr>
              <a:t>est</a:t>
            </a:r>
            <a:r>
              <a:rPr lang="en-US" dirty="0">
                <a:latin typeface="Calibri"/>
                <a:ea typeface="Calibri"/>
                <a:cs typeface="Calibri"/>
              </a:rPr>
              <a:t> venue </a:t>
            </a:r>
            <a:r>
              <a:rPr lang="en-US" dirty="0" err="1">
                <a:latin typeface="Calibri"/>
                <a:ea typeface="Calibri"/>
                <a:cs typeface="Calibri"/>
              </a:rPr>
              <a:t>parce</a:t>
            </a:r>
            <a:r>
              <a:rPr lang="en-US" dirty="0">
                <a:latin typeface="Calibri"/>
                <a:ea typeface="Calibri"/>
                <a:cs typeface="Calibri"/>
              </a:rPr>
              <a:t> que nous avions, avec </a:t>
            </a:r>
            <a:r>
              <a:rPr lang="en-US" dirty="0" err="1">
                <a:latin typeface="Calibri"/>
                <a:ea typeface="Calibri"/>
                <a:cs typeface="Calibri"/>
              </a:rPr>
              <a:t>mon</a:t>
            </a:r>
            <a:r>
              <a:rPr lang="en-US" dirty="0">
                <a:latin typeface="Calibri"/>
                <a:ea typeface="Calibri"/>
                <a:cs typeface="Calibri"/>
              </a:rPr>
              <a:t> </a:t>
            </a:r>
            <a:r>
              <a:rPr lang="en-US" dirty="0" err="1">
                <a:latin typeface="Calibri"/>
                <a:ea typeface="Calibri"/>
                <a:cs typeface="Calibri"/>
              </a:rPr>
              <a:t>collègue</a:t>
            </a:r>
            <a:r>
              <a:rPr lang="en-US" dirty="0">
                <a:latin typeface="Calibri"/>
                <a:ea typeface="Calibri"/>
                <a:cs typeface="Calibri"/>
              </a:rPr>
              <a:t> Hide, des entrées </a:t>
            </a:r>
            <a:r>
              <a:rPr lang="en-US" dirty="0" err="1">
                <a:latin typeface="Calibri"/>
                <a:ea typeface="Calibri"/>
                <a:cs typeface="Calibri"/>
              </a:rPr>
              <a:t>auprès</a:t>
            </a:r>
            <a:r>
              <a:rPr lang="en-US" dirty="0">
                <a:latin typeface="Calibri"/>
                <a:ea typeface="Calibri"/>
                <a:cs typeface="Calibri"/>
              </a:rPr>
              <a:t> des </a:t>
            </a:r>
            <a:r>
              <a:rPr lang="en-US" dirty="0" err="1">
                <a:latin typeface="Calibri"/>
                <a:ea typeface="Calibri"/>
                <a:cs typeface="Calibri"/>
              </a:rPr>
              <a:t>constructeurs</a:t>
            </a:r>
            <a:r>
              <a:rPr lang="en-US" dirty="0">
                <a:latin typeface="Calibri"/>
                <a:ea typeface="Calibri"/>
                <a:cs typeface="Calibri"/>
              </a:rPr>
              <a:t> </a:t>
            </a:r>
            <a:r>
              <a:rPr lang="en-US" dirty="0" err="1">
                <a:latin typeface="Calibri"/>
                <a:ea typeface="Calibri"/>
                <a:cs typeface="Calibri"/>
              </a:rPr>
              <a:t>japonais</a:t>
            </a:r>
            <a:r>
              <a:rPr lang="en-US" dirty="0">
                <a:latin typeface="Calibri"/>
                <a:ea typeface="Calibri"/>
                <a:cs typeface="Calibri"/>
              </a:rPr>
              <a:t>, que nous avions déjà </a:t>
            </a:r>
            <a:r>
              <a:rPr lang="en-US" dirty="0" err="1">
                <a:latin typeface="Calibri"/>
                <a:ea typeface="Calibri"/>
                <a:cs typeface="Calibri"/>
              </a:rPr>
              <a:t>interviewés</a:t>
            </a:r>
            <a:r>
              <a:rPr lang="en-US" dirty="0">
                <a:latin typeface="Calibri"/>
                <a:ea typeface="Calibri"/>
                <a:cs typeface="Calibri"/>
              </a:rPr>
              <a:t> au </a:t>
            </a:r>
            <a:r>
              <a:rPr lang="en-US" dirty="0" err="1">
                <a:latin typeface="Calibri"/>
                <a:ea typeface="Calibri"/>
                <a:cs typeface="Calibri"/>
              </a:rPr>
              <a:t>Japon</a:t>
            </a:r>
            <a:endParaRPr lang="en-US" dirty="0">
              <a:latin typeface="Calibri"/>
              <a:ea typeface="Calibri"/>
              <a:cs typeface="Calibri"/>
            </a:endParaRPr>
          </a:p>
          <a:p>
            <a:endParaRPr lang="en-US">
              <a:latin typeface="Calibri"/>
              <a:ea typeface="Calibri"/>
              <a:cs typeface="Calibri"/>
            </a:endParaRPr>
          </a:p>
          <a:p>
            <a:r>
              <a:rPr lang="en-US" dirty="0">
                <a:latin typeface="Calibri"/>
                <a:ea typeface="Calibri"/>
                <a:cs typeface="Calibri"/>
              </a:rPr>
              <a:t>Cela </a:t>
            </a:r>
            <a:r>
              <a:rPr lang="en-US" dirty="0" err="1">
                <a:latin typeface="Calibri"/>
                <a:ea typeface="Calibri"/>
                <a:cs typeface="Calibri"/>
              </a:rPr>
              <a:t>dit</a:t>
            </a:r>
            <a:r>
              <a:rPr lang="en-US" dirty="0">
                <a:latin typeface="Calibri"/>
                <a:ea typeface="Calibri"/>
                <a:cs typeface="Calibri"/>
              </a:rPr>
              <a:t>, </a:t>
            </a:r>
            <a:r>
              <a:rPr lang="en-US" dirty="0" err="1">
                <a:latin typeface="Calibri"/>
                <a:ea typeface="Calibri"/>
                <a:cs typeface="Calibri"/>
              </a:rPr>
              <a:t>ce</a:t>
            </a:r>
            <a:r>
              <a:rPr lang="en-US" dirty="0">
                <a:latin typeface="Calibri"/>
                <a:ea typeface="Calibri"/>
                <a:cs typeface="Calibri"/>
              </a:rPr>
              <a:t> qui se passe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Thaïlande</a:t>
            </a:r>
            <a:r>
              <a:rPr lang="en-US" dirty="0">
                <a:latin typeface="Calibri"/>
                <a:ea typeface="Calibri"/>
                <a:cs typeface="Calibri"/>
              </a:rPr>
              <a:t> </a:t>
            </a:r>
            <a:r>
              <a:rPr lang="en-US" dirty="0" err="1">
                <a:latin typeface="Calibri"/>
                <a:ea typeface="Calibri"/>
                <a:cs typeface="Calibri"/>
              </a:rPr>
              <a:t>est</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partie</a:t>
            </a:r>
            <a:r>
              <a:rPr lang="en-US" dirty="0">
                <a:latin typeface="Calibri"/>
                <a:ea typeface="Calibri"/>
                <a:cs typeface="Calibri"/>
              </a:rPr>
              <a:t> </a:t>
            </a:r>
            <a:r>
              <a:rPr lang="en-US" dirty="0" err="1">
                <a:latin typeface="Calibri"/>
                <a:ea typeface="Calibri"/>
                <a:cs typeface="Calibri"/>
              </a:rPr>
              <a:t>commun</a:t>
            </a:r>
            <a:r>
              <a:rPr lang="en-US" dirty="0">
                <a:latin typeface="Calibri"/>
                <a:ea typeface="Calibri"/>
                <a:cs typeface="Calibri"/>
              </a:rPr>
              <a:t> à </a:t>
            </a:r>
            <a:r>
              <a:rPr lang="en-US" dirty="0" err="1">
                <a:latin typeface="Calibri"/>
                <a:ea typeface="Calibri"/>
                <a:cs typeface="Calibri"/>
              </a:rPr>
              <a:t>d'autres</a:t>
            </a:r>
            <a:r>
              <a:rPr lang="en-US" dirty="0">
                <a:latin typeface="Calibri"/>
                <a:ea typeface="Calibri"/>
                <a:cs typeface="Calibri"/>
              </a:rPr>
              <a:t> pays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développement</a:t>
            </a:r>
            <a:r>
              <a:rPr lang="en-US" dirty="0">
                <a:latin typeface="Calibri"/>
                <a:ea typeface="Calibri"/>
                <a:cs typeface="Calibri"/>
              </a:rPr>
              <a:t> </a:t>
            </a:r>
            <a:r>
              <a:rPr lang="en-US" dirty="0" err="1">
                <a:latin typeface="Calibri"/>
                <a:ea typeface="Calibri"/>
                <a:cs typeface="Calibri"/>
              </a:rPr>
              <a:t>où</a:t>
            </a:r>
            <a:r>
              <a:rPr lang="en-US" dirty="0">
                <a:latin typeface="Calibri"/>
                <a:ea typeface="Calibri"/>
                <a:cs typeface="Calibri"/>
              </a:rPr>
              <a:t> </a:t>
            </a:r>
            <a:r>
              <a:rPr lang="en-US" dirty="0" err="1">
                <a:latin typeface="Calibri"/>
                <a:ea typeface="Calibri"/>
                <a:cs typeface="Calibri"/>
              </a:rPr>
              <a:t>l'industrie</a:t>
            </a:r>
            <a:r>
              <a:rPr lang="en-US" dirty="0">
                <a:latin typeface="Calibri"/>
                <a:ea typeface="Calibri"/>
                <a:cs typeface="Calibri"/>
              </a:rPr>
              <a:t> automobile </a:t>
            </a:r>
            <a:r>
              <a:rPr lang="en-US" dirty="0" err="1">
                <a:latin typeface="Calibri"/>
                <a:ea typeface="Calibri"/>
                <a:cs typeface="Calibri"/>
              </a:rPr>
              <a:t>est</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cours</a:t>
            </a:r>
            <a:r>
              <a:rPr lang="en-US" dirty="0">
                <a:latin typeface="Calibri"/>
                <a:ea typeface="Calibri"/>
                <a:cs typeface="Calibri"/>
              </a:rPr>
              <a:t> </a:t>
            </a:r>
            <a:r>
              <a:rPr lang="en-US" dirty="0" err="1">
                <a:latin typeface="Calibri"/>
                <a:ea typeface="Calibri"/>
                <a:cs typeface="Calibri"/>
              </a:rPr>
              <a:t>d'implantation</a:t>
            </a:r>
            <a:r>
              <a:rPr lang="en-US" dirty="0">
                <a:latin typeface="Calibri"/>
                <a:ea typeface="Calibri"/>
                <a:cs typeface="Calibri"/>
              </a:rPr>
              <a:t>.</a:t>
            </a:r>
          </a:p>
        </p:txBody>
      </p:sp>
      <p:sp>
        <p:nvSpPr>
          <p:cNvPr id="4" name="Espace réservé du numéro de diapositive 3"/>
          <p:cNvSpPr>
            <a:spLocks noGrp="1"/>
          </p:cNvSpPr>
          <p:nvPr>
            <p:ph type="sldNum" idx="3"/>
          </p:nvPr>
        </p:nvSpPr>
        <p:spPr/>
        <p:txBody>
          <a:bodyPr/>
          <a:lstStyle/>
          <a:p>
            <a:pPr indent="0" algn="r">
              <a:buNone/>
            </a:pPr>
            <a:fld id="{9F169119-116D-44C5-A649-B54474969897}" type="slidenum">
              <a:rPr lang="fr-FR" sz="1400" b="0" strike="noStrike" spc="-1">
                <a:solidFill>
                  <a:srgbClr val="000000"/>
                </a:solidFill>
                <a:latin typeface="Times New Roman"/>
              </a:rPr>
              <a:t>1</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50128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1370013" y="763588"/>
            <a:ext cx="5030787" cy="3771900"/>
          </a:xfrm>
          <a:prstGeom prst="rect">
            <a:avLst/>
          </a:prstGeom>
          <a:ln w="0">
            <a:noFill/>
          </a:ln>
        </p:spPr>
      </p:sp>
      <p:sp>
        <p:nvSpPr>
          <p:cNvPr id="296" name="PlaceHolder 2"/>
          <p:cNvSpPr>
            <a:spLocks noGrp="1"/>
          </p:cNvSpPr>
          <p:nvPr>
            <p:ph type="body"/>
          </p:nvPr>
        </p:nvSpPr>
        <p:spPr>
          <a:xfrm>
            <a:off x="777240" y="4777560"/>
            <a:ext cx="6217200" cy="4525560"/>
          </a:xfrm>
          <a:prstGeom prst="rect">
            <a:avLst/>
          </a:prstGeom>
          <a:noFill/>
          <a:ln w="0">
            <a:noFill/>
          </a:ln>
        </p:spPr>
        <p:txBody>
          <a:bodyPr lIns="0" tIns="0" rIns="0" bIns="0" anchor="t">
            <a:normAutofit fontScale="57000" lnSpcReduction="20000"/>
          </a:bodyPr>
          <a:lstStyle/>
          <a:p>
            <a:pPr marL="187325"/>
            <a:r>
              <a:rPr lang="fr-FR" spc="-1" dirty="0">
                <a:cs typeface="Arial"/>
              </a:rPr>
              <a:t>La chaîne d'approvisionnement (CA) englobe le mouvement et le stockage des matières premières, des stocks en cours de traitement et le transport des marchandises depuis le point d'origine jusqu'au point de consommation (Zhang et al 2020). Le terme "gestion de la chaine d'approvisionnement" vient du début des années 1980 (1982) (Cooper et al. 1997), une époque où les politiques néolibérales encourageaient les entreprises à sous-traiter les activités les moins rentables ou éloignées de leur cœur de métier. Toutefois l'industrie en général, avait une longue histoire de sous-traitance dont le but dans un premier temps était de mieux répartir la charge de travail, par exemple pour le travail saisonnier. Depuis ses origines, l'industrie automobile a eu recours à la sous-traitance, bien que le processus s'est accéléré à partir des années 1970-1980 pour les raisons qu'on vient d'évoquer et aussi afin de réduire les stocks </a:t>
            </a:r>
            <a:r>
              <a:rPr lang="fr-FR" spc="-1" dirty="0" err="1">
                <a:cs typeface="Arial"/>
              </a:rPr>
              <a:t>detenus</a:t>
            </a:r>
            <a:r>
              <a:rPr lang="fr-FR" spc="-1" dirty="0">
                <a:cs typeface="Arial"/>
              </a:rPr>
              <a:t> par les constructeurs.</a:t>
            </a:r>
            <a:endParaRPr lang="en-US" dirty="0"/>
          </a:p>
          <a:p>
            <a:pPr marL="187325"/>
            <a:endParaRPr lang="fr-FR" sz="2000" spc="-1" dirty="0">
              <a:solidFill>
                <a:srgbClr val="000000"/>
              </a:solidFill>
              <a:latin typeface="Arial"/>
              <a:cs typeface="Arial"/>
            </a:endParaRPr>
          </a:p>
          <a:p>
            <a:pPr marL="187325" indent="0">
              <a:lnSpc>
                <a:spcPct val="100000"/>
              </a:lnSpc>
              <a:buNone/>
            </a:pPr>
            <a:r>
              <a:rPr lang="fr-FR" sz="2000" b="0" strike="noStrike" spc="-1" dirty="0">
                <a:solidFill>
                  <a:srgbClr val="000000"/>
                </a:solidFill>
                <a:latin typeface="Arial"/>
                <a:cs typeface="Arial"/>
              </a:rPr>
              <a:t>Usine assemblage</a:t>
            </a:r>
            <a:endParaRPr lang="fr-FR" dirty="0"/>
          </a:p>
          <a:p>
            <a:pPr marL="187920" indent="0">
              <a:lnSpc>
                <a:spcPct val="100000"/>
              </a:lnSpc>
              <a:buNone/>
            </a:pPr>
            <a:endParaRPr lang="fr-FR" sz="2000" b="0" strike="noStrike" spc="-1">
              <a:solidFill>
                <a:srgbClr val="000000"/>
              </a:solidFill>
              <a:latin typeface="Arial"/>
            </a:endParaRPr>
          </a:p>
          <a:p>
            <a:pPr marL="187325" indent="0">
              <a:lnSpc>
                <a:spcPct val="100000"/>
              </a:lnSpc>
              <a:buNone/>
            </a:pPr>
            <a:r>
              <a:rPr lang="fr-FR" sz="2000" b="0" strike="noStrike" spc="-1" dirty="0">
                <a:solidFill>
                  <a:srgbClr val="000000"/>
                </a:solidFill>
                <a:latin typeface="Arial"/>
                <a:cs typeface="Arial"/>
              </a:rPr>
              <a:t>Hiérarchie de fournisseurs</a:t>
            </a:r>
          </a:p>
          <a:p>
            <a:pPr marL="187920" indent="0">
              <a:lnSpc>
                <a:spcPct val="100000"/>
              </a:lnSpc>
              <a:buNone/>
            </a:pPr>
            <a:endParaRPr lang="fr-FR" sz="2000" b="0" strike="noStrike" spc="-1">
              <a:solidFill>
                <a:srgbClr val="000000"/>
              </a:solidFill>
              <a:latin typeface="Arial"/>
            </a:endParaRPr>
          </a:p>
          <a:p>
            <a:pPr marL="187325" indent="0">
              <a:lnSpc>
                <a:spcPct val="100000"/>
              </a:lnSpc>
              <a:buNone/>
            </a:pPr>
            <a:r>
              <a:rPr lang="fr-FR" sz="2000" b="0" strike="noStrike" spc="-1" dirty="0">
                <a:solidFill>
                  <a:srgbClr val="000000"/>
                </a:solidFill>
                <a:latin typeface="Arial"/>
                <a:cs typeface="Arial"/>
              </a:rPr>
              <a:t>1</a:t>
            </a:r>
            <a:r>
              <a:rPr lang="fr-FR" sz="2000" b="0" strike="noStrike" spc="-1" baseline="30000" dirty="0">
                <a:solidFill>
                  <a:srgbClr val="000000"/>
                </a:solidFill>
                <a:latin typeface="Arial"/>
                <a:cs typeface="Arial"/>
              </a:rPr>
              <a:t>er</a:t>
            </a:r>
            <a:r>
              <a:rPr lang="fr-FR" sz="2000" b="0" strike="noStrike" spc="-1" dirty="0">
                <a:solidFill>
                  <a:srgbClr val="000000"/>
                </a:solidFill>
                <a:latin typeface="Arial"/>
                <a:cs typeface="Arial"/>
              </a:rPr>
              <a:t> cercle (tier 1): fournissent</a:t>
            </a:r>
          </a:p>
          <a:p>
            <a:pPr marL="187325" indent="0">
              <a:lnSpc>
                <a:spcPct val="100000"/>
              </a:lnSpc>
              <a:buNone/>
            </a:pPr>
            <a:r>
              <a:rPr lang="fr-FR" sz="2000" b="0" strike="noStrike" spc="-1" dirty="0">
                <a:solidFill>
                  <a:srgbClr val="000000"/>
                </a:solidFill>
                <a:latin typeface="Arial"/>
                <a:cs typeface="Arial"/>
              </a:rPr>
              <a:t>directement les constructeurs</a:t>
            </a:r>
          </a:p>
          <a:p>
            <a:pPr marL="187920" indent="0">
              <a:lnSpc>
                <a:spcPct val="100000"/>
              </a:lnSpc>
              <a:buNone/>
            </a:pPr>
            <a:endParaRPr lang="fr-FR" sz="2000" b="0" strike="noStrike" spc="-1">
              <a:solidFill>
                <a:srgbClr val="000000"/>
              </a:solidFill>
              <a:latin typeface="Arial"/>
            </a:endParaRPr>
          </a:p>
          <a:p>
            <a:pPr marL="187325" indent="0">
              <a:lnSpc>
                <a:spcPct val="100000"/>
              </a:lnSpc>
              <a:buNone/>
            </a:pPr>
            <a:r>
              <a:rPr lang="fr-FR" sz="2000" b="0" strike="noStrike" spc="-1" dirty="0">
                <a:solidFill>
                  <a:srgbClr val="000000"/>
                </a:solidFill>
                <a:latin typeface="Arial"/>
                <a:cs typeface="Arial"/>
              </a:rPr>
              <a:t>2</a:t>
            </a:r>
            <a:r>
              <a:rPr lang="fr-FR" sz="2000" b="0" strike="noStrike" spc="-1" baseline="30000" dirty="0">
                <a:solidFill>
                  <a:srgbClr val="000000"/>
                </a:solidFill>
                <a:latin typeface="Arial"/>
                <a:cs typeface="Arial"/>
              </a:rPr>
              <a:t>e</a:t>
            </a:r>
            <a:r>
              <a:rPr lang="fr-FR" sz="2000" b="0" strike="noStrike" spc="-1" dirty="0">
                <a:solidFill>
                  <a:srgbClr val="000000"/>
                </a:solidFill>
                <a:latin typeface="Arial"/>
                <a:cs typeface="Arial"/>
              </a:rPr>
              <a:t> cercle (tier 2): fournisseurs</a:t>
            </a:r>
          </a:p>
          <a:p>
            <a:pPr marL="187325" indent="0">
              <a:lnSpc>
                <a:spcPct val="100000"/>
              </a:lnSpc>
              <a:buNone/>
            </a:pPr>
            <a:r>
              <a:rPr lang="fr-FR" sz="2000" b="0" strike="noStrike" spc="-1" dirty="0">
                <a:solidFill>
                  <a:srgbClr val="000000"/>
                </a:solidFill>
                <a:latin typeface="Arial"/>
                <a:cs typeface="Arial"/>
              </a:rPr>
              <a:t>des fournisseurs du 1</a:t>
            </a:r>
            <a:r>
              <a:rPr lang="fr-FR" sz="2000" b="0" strike="noStrike" spc="-1" baseline="30000" dirty="0">
                <a:solidFill>
                  <a:srgbClr val="000000"/>
                </a:solidFill>
                <a:latin typeface="Arial"/>
                <a:cs typeface="Arial"/>
              </a:rPr>
              <a:t>er</a:t>
            </a:r>
            <a:r>
              <a:rPr lang="fr-FR" sz="2000" b="0" strike="noStrike" spc="-1" dirty="0">
                <a:solidFill>
                  <a:srgbClr val="000000"/>
                </a:solidFill>
                <a:latin typeface="Arial"/>
                <a:cs typeface="Arial"/>
              </a:rPr>
              <a:t> cercle</a:t>
            </a:r>
          </a:p>
          <a:p>
            <a:pPr marL="187920" indent="0">
              <a:lnSpc>
                <a:spcPct val="100000"/>
              </a:lnSpc>
              <a:buNone/>
            </a:pPr>
            <a:endParaRPr lang="fr-FR" sz="2000" b="0" strike="noStrike" spc="-1">
              <a:solidFill>
                <a:srgbClr val="000000"/>
              </a:solidFill>
              <a:latin typeface="Arial"/>
            </a:endParaRPr>
          </a:p>
          <a:p>
            <a:pPr marL="187325" indent="0">
              <a:lnSpc>
                <a:spcPct val="100000"/>
              </a:lnSpc>
              <a:buNone/>
            </a:pPr>
            <a:r>
              <a:rPr lang="fr-FR" sz="2000" b="0" strike="noStrike" spc="-1" dirty="0">
                <a:solidFill>
                  <a:srgbClr val="000000"/>
                </a:solidFill>
                <a:latin typeface="Arial"/>
                <a:cs typeface="Arial"/>
              </a:rPr>
              <a:t>3</a:t>
            </a:r>
            <a:r>
              <a:rPr lang="fr-FR" sz="2000" b="0" strike="noStrike" spc="-1" baseline="30000" dirty="0">
                <a:solidFill>
                  <a:srgbClr val="000000"/>
                </a:solidFill>
                <a:latin typeface="Arial"/>
                <a:cs typeface="Arial"/>
              </a:rPr>
              <a:t>e</a:t>
            </a:r>
            <a:r>
              <a:rPr lang="fr-FR" sz="2000" b="0" strike="noStrike" spc="-1" dirty="0">
                <a:solidFill>
                  <a:srgbClr val="000000"/>
                </a:solidFill>
                <a:latin typeface="Arial"/>
                <a:cs typeface="Arial"/>
              </a:rPr>
              <a:t> cercle (tier 3): fournisseurs</a:t>
            </a:r>
          </a:p>
          <a:p>
            <a:pPr marL="187325" indent="0">
              <a:lnSpc>
                <a:spcPct val="100000"/>
              </a:lnSpc>
              <a:buNone/>
            </a:pPr>
            <a:r>
              <a:rPr lang="fr-FR" sz="2000" b="0" strike="noStrike" spc="-1" dirty="0">
                <a:solidFill>
                  <a:srgbClr val="000000"/>
                </a:solidFill>
                <a:latin typeface="Arial"/>
                <a:cs typeface="Arial"/>
              </a:rPr>
              <a:t>du 2</a:t>
            </a:r>
            <a:r>
              <a:rPr lang="fr-FR" sz="2000" b="0" strike="noStrike" spc="-1" baseline="30000" dirty="0">
                <a:solidFill>
                  <a:srgbClr val="000000"/>
                </a:solidFill>
                <a:latin typeface="Arial"/>
                <a:cs typeface="Arial"/>
              </a:rPr>
              <a:t>e</a:t>
            </a:r>
            <a:r>
              <a:rPr lang="fr-FR" sz="2000" b="0" strike="noStrike" spc="-1" dirty="0">
                <a:solidFill>
                  <a:srgbClr val="000000"/>
                </a:solidFill>
                <a:latin typeface="Arial"/>
                <a:cs typeface="Arial"/>
              </a:rPr>
              <a:t> cercle</a:t>
            </a:r>
          </a:p>
          <a:p>
            <a:pPr marL="187920" indent="0">
              <a:lnSpc>
                <a:spcPct val="100000"/>
              </a:lnSpc>
              <a:buNone/>
            </a:pPr>
            <a:endParaRPr lang="fr-FR" sz="2000" b="0" strike="noStrike" spc="-1">
              <a:solidFill>
                <a:srgbClr val="000000"/>
              </a:solidFill>
              <a:latin typeface="Arial"/>
            </a:endParaRPr>
          </a:p>
          <a:p>
            <a:pPr marL="187325" indent="0">
              <a:lnSpc>
                <a:spcPct val="100000"/>
              </a:lnSpc>
              <a:buNone/>
            </a:pPr>
            <a:r>
              <a:rPr lang="fr-FR" sz="2000" b="0" strike="noStrike" spc="-1" dirty="0">
                <a:solidFill>
                  <a:srgbClr val="000000"/>
                </a:solidFill>
                <a:latin typeface="Arial"/>
                <a:cs typeface="Arial"/>
              </a:rPr>
              <a:t>....</a:t>
            </a:r>
          </a:p>
          <a:p>
            <a:pPr marL="187920" indent="0">
              <a:lnSpc>
                <a:spcPct val="100000"/>
              </a:lnSpc>
              <a:buNone/>
            </a:pPr>
            <a:endParaRPr lang="fr-FR" sz="2000" b="0" strike="noStrike" spc="-1">
              <a:solidFill>
                <a:srgbClr val="000000"/>
              </a:solidFill>
              <a:latin typeface="Arial"/>
            </a:endParaRPr>
          </a:p>
          <a:p>
            <a:pPr marL="187325"/>
            <a:r>
              <a:rPr lang="fr-FR" sz="2000" b="0" strike="noStrike" spc="-1" dirty="0">
                <a:solidFill>
                  <a:srgbClr val="000000"/>
                </a:solidFill>
                <a:latin typeface="Arial"/>
                <a:cs typeface="Arial"/>
              </a:rPr>
              <a:t>n</a:t>
            </a:r>
            <a:r>
              <a:rPr lang="fr-FR" sz="2000" b="0" strike="noStrike" spc="-1" baseline="30000" dirty="0">
                <a:solidFill>
                  <a:srgbClr val="000000"/>
                </a:solidFill>
                <a:latin typeface="Arial"/>
                <a:cs typeface="Arial"/>
              </a:rPr>
              <a:t>e</a:t>
            </a:r>
            <a:r>
              <a:rPr lang="fr-FR" sz="2000" spc="-1" baseline="30000" dirty="0">
                <a:solidFill>
                  <a:srgbClr val="000000"/>
                </a:solidFill>
                <a:latin typeface="Arial"/>
                <a:cs typeface="Arial"/>
              </a:rPr>
              <a:t> </a:t>
            </a:r>
            <a:r>
              <a:rPr lang="fr-FR" sz="2000" b="0" strike="noStrike" spc="-1" dirty="0">
                <a:solidFill>
                  <a:srgbClr val="000000"/>
                </a:solidFill>
                <a:latin typeface="Arial"/>
                <a:cs typeface="Arial"/>
              </a:rPr>
              <a:t> cercle (jusqu’à l’extraction/</a:t>
            </a:r>
          </a:p>
          <a:p>
            <a:pPr marL="187325" indent="0">
              <a:lnSpc>
                <a:spcPct val="100000"/>
              </a:lnSpc>
              <a:buNone/>
            </a:pPr>
            <a:r>
              <a:rPr lang="fr-FR" sz="2000" b="0" strike="noStrike" spc="-1" dirty="0">
                <a:solidFill>
                  <a:srgbClr val="000000"/>
                </a:solidFill>
                <a:latin typeface="Arial"/>
                <a:cs typeface="Arial"/>
              </a:rPr>
              <a:t>recyclage des matières premières)</a:t>
            </a:r>
          </a:p>
          <a:p>
            <a:pPr marL="187325" indent="0">
              <a:lnSpc>
                <a:spcPct val="100000"/>
              </a:lnSpc>
              <a:buNone/>
            </a:pPr>
            <a:endParaRPr lang="fr-FR" sz="2000" b="0" strike="noStrike" spc="-1" dirty="0">
              <a:solidFill>
                <a:srgbClr val="000000"/>
              </a:solidFill>
              <a:latin typeface="Arial"/>
              <a:cs typeface="Arial"/>
            </a:endParaRPr>
          </a:p>
          <a:p>
            <a:r>
              <a:rPr lang="fr-FR" dirty="0">
                <a:cs typeface="Arial"/>
              </a:rPr>
              <a:t>Lithium-</a:t>
            </a:r>
            <a:r>
              <a:rPr lang="fr-FR" dirty="0" err="1">
                <a:cs typeface="Arial"/>
              </a:rPr>
              <a:t>iron</a:t>
            </a:r>
            <a:r>
              <a:rPr lang="fr-FR" dirty="0">
                <a:cs typeface="Arial"/>
              </a:rPr>
              <a:t>-phosphate (LFP) batteries </a:t>
            </a:r>
            <a:r>
              <a:rPr lang="fr-FR" dirty="0" err="1">
                <a:cs typeface="Arial"/>
              </a:rPr>
              <a:t>address</a:t>
            </a:r>
            <a:r>
              <a:rPr lang="fr-FR" dirty="0">
                <a:cs typeface="Arial"/>
              </a:rPr>
              <a:t> the </a:t>
            </a:r>
            <a:r>
              <a:rPr lang="fr-FR" dirty="0" err="1">
                <a:cs typeface="Arial"/>
              </a:rPr>
              <a:t>disadvantages</a:t>
            </a:r>
            <a:r>
              <a:rPr lang="fr-FR" dirty="0">
                <a:cs typeface="Arial"/>
              </a:rPr>
              <a:t> of lithium-ion </a:t>
            </a:r>
            <a:r>
              <a:rPr lang="fr-FR" dirty="0" err="1">
                <a:cs typeface="Arial"/>
              </a:rPr>
              <a:t>with</a:t>
            </a:r>
            <a:r>
              <a:rPr lang="fr-FR" dirty="0">
                <a:cs typeface="Arial"/>
              </a:rPr>
              <a:t> a longer </a:t>
            </a:r>
            <a:r>
              <a:rPr lang="fr-FR" dirty="0" err="1">
                <a:cs typeface="Arial"/>
              </a:rPr>
              <a:t>lifespan</a:t>
            </a:r>
            <a:r>
              <a:rPr lang="fr-FR" dirty="0">
                <a:cs typeface="Arial"/>
              </a:rPr>
              <a:t> and </a:t>
            </a:r>
            <a:r>
              <a:rPr lang="fr-FR" dirty="0" err="1">
                <a:cs typeface="Arial"/>
              </a:rPr>
              <a:t>better</a:t>
            </a:r>
            <a:r>
              <a:rPr lang="fr-FR" dirty="0">
                <a:cs typeface="Arial"/>
              </a:rPr>
              <a:t> </a:t>
            </a:r>
            <a:r>
              <a:rPr lang="fr-FR" dirty="0" err="1">
                <a:cs typeface="Arial"/>
              </a:rPr>
              <a:t>safety</a:t>
            </a:r>
            <a:r>
              <a:rPr lang="fr-FR" dirty="0">
                <a:cs typeface="Arial"/>
              </a:rPr>
              <a:t>.</a:t>
            </a:r>
          </a:p>
          <a:p>
            <a:r>
              <a:rPr lang="fr-FR" dirty="0">
                <a:cs typeface="Arial"/>
              </a:rPr>
              <a:t>The good</a:t>
            </a:r>
          </a:p>
          <a:p>
            <a:pPr marL="285750" indent="-285750">
              <a:buFont typeface="Arial"/>
              <a:buChar char="•"/>
            </a:pPr>
            <a:endParaRPr lang="fr-FR"/>
          </a:p>
          <a:p>
            <a:pPr marL="285750" indent="-285750">
              <a:buFont typeface="Arial"/>
              <a:buChar char="•"/>
            </a:pPr>
            <a:r>
              <a:rPr lang="fr-FR" spc="-1" dirty="0">
                <a:solidFill>
                  <a:srgbClr val="000000"/>
                </a:solidFill>
                <a:cs typeface="Arial"/>
              </a:rPr>
              <a:t>Longer-lasting life cycle</a:t>
            </a:r>
            <a:endParaRPr lang="fr-FR" dirty="0">
              <a:cs typeface="Arial"/>
            </a:endParaRPr>
          </a:p>
          <a:p>
            <a:pPr marL="285750" indent="-285750">
              <a:buFont typeface="Arial"/>
              <a:buChar char="•"/>
            </a:pPr>
            <a:endParaRPr lang="fr-FR"/>
          </a:p>
          <a:p>
            <a:pPr marL="285750" indent="-285750">
              <a:buFont typeface="Arial"/>
              <a:buChar char="•"/>
            </a:pPr>
            <a:r>
              <a:rPr lang="fr-FR" spc="-1" dirty="0" err="1">
                <a:solidFill>
                  <a:srgbClr val="000000"/>
                </a:solidFill>
                <a:cs typeface="Arial"/>
              </a:rPr>
              <a:t>Cheaper</a:t>
            </a:r>
            <a:r>
              <a:rPr lang="fr-FR" spc="-1" dirty="0">
                <a:solidFill>
                  <a:srgbClr val="000000"/>
                </a:solidFill>
                <a:cs typeface="Arial"/>
              </a:rPr>
              <a:t> to </a:t>
            </a:r>
            <a:r>
              <a:rPr lang="fr-FR" spc="-1" dirty="0" err="1">
                <a:solidFill>
                  <a:srgbClr val="000000"/>
                </a:solidFill>
                <a:cs typeface="Arial"/>
              </a:rPr>
              <a:t>produce</a:t>
            </a:r>
            <a:r>
              <a:rPr lang="fr-FR" spc="-1" dirty="0">
                <a:solidFill>
                  <a:srgbClr val="000000"/>
                </a:solidFill>
                <a:cs typeface="Arial"/>
              </a:rPr>
              <a:t>, enable more </a:t>
            </a:r>
            <a:r>
              <a:rPr lang="fr-FR" spc="-1" dirty="0" err="1">
                <a:solidFill>
                  <a:srgbClr val="000000"/>
                </a:solidFill>
                <a:cs typeface="Arial"/>
              </a:rPr>
              <a:t>affordable</a:t>
            </a:r>
            <a:r>
              <a:rPr lang="fr-FR" spc="-1" dirty="0">
                <a:solidFill>
                  <a:srgbClr val="000000"/>
                </a:solidFill>
                <a:cs typeface="Arial"/>
              </a:rPr>
              <a:t> </a:t>
            </a:r>
            <a:r>
              <a:rPr lang="fr-FR" spc="-1" dirty="0" err="1">
                <a:solidFill>
                  <a:srgbClr val="000000"/>
                </a:solidFill>
                <a:cs typeface="Arial"/>
              </a:rPr>
              <a:t>EVs</a:t>
            </a:r>
            <a:endParaRPr lang="fr-FR" dirty="0" err="1">
              <a:cs typeface="Arial"/>
            </a:endParaRPr>
          </a:p>
          <a:p>
            <a:pPr marL="285750" indent="-285750">
              <a:buFont typeface="Arial"/>
              <a:buChar char="•"/>
            </a:pPr>
            <a:endParaRPr lang="fr-FR"/>
          </a:p>
          <a:p>
            <a:pPr marL="285750" indent="-285750">
              <a:buFont typeface="Arial"/>
              <a:buChar char="•"/>
            </a:pPr>
            <a:r>
              <a:rPr lang="fr-FR" spc="-1" dirty="0" err="1">
                <a:solidFill>
                  <a:srgbClr val="000000"/>
                </a:solidFill>
                <a:cs typeface="Arial"/>
              </a:rPr>
              <a:t>Lower</a:t>
            </a:r>
            <a:r>
              <a:rPr lang="fr-FR" spc="-1" dirty="0">
                <a:solidFill>
                  <a:srgbClr val="000000"/>
                </a:solidFill>
                <a:cs typeface="Arial"/>
              </a:rPr>
              <a:t> thermal </a:t>
            </a:r>
            <a:r>
              <a:rPr lang="fr-FR" spc="-1" dirty="0" err="1">
                <a:solidFill>
                  <a:srgbClr val="000000"/>
                </a:solidFill>
                <a:cs typeface="Arial"/>
              </a:rPr>
              <a:t>runaway</a:t>
            </a:r>
            <a:r>
              <a:rPr lang="fr-FR" spc="-1" dirty="0">
                <a:solidFill>
                  <a:srgbClr val="000000"/>
                </a:solidFill>
                <a:cs typeface="Arial"/>
              </a:rPr>
              <a:t> </a:t>
            </a:r>
            <a:r>
              <a:rPr lang="fr-FR" spc="-1" dirty="0" err="1">
                <a:solidFill>
                  <a:srgbClr val="000000"/>
                </a:solidFill>
                <a:cs typeface="Arial"/>
              </a:rPr>
              <a:t>risk</a:t>
            </a:r>
            <a:endParaRPr lang="fr-FR" dirty="0" err="1">
              <a:cs typeface="Arial"/>
            </a:endParaRPr>
          </a:p>
          <a:p>
            <a:r>
              <a:rPr lang="fr-FR" dirty="0">
                <a:cs typeface="Arial"/>
              </a:rPr>
              <a:t>The not </a:t>
            </a:r>
            <a:r>
              <a:rPr lang="fr-FR" dirty="0" err="1">
                <a:cs typeface="Arial"/>
              </a:rPr>
              <a:t>so</a:t>
            </a:r>
            <a:r>
              <a:rPr lang="fr-FR" dirty="0">
                <a:cs typeface="Arial"/>
              </a:rPr>
              <a:t> good</a:t>
            </a:r>
          </a:p>
          <a:p>
            <a:pPr marL="285750" indent="-285750">
              <a:buFont typeface="Arial"/>
              <a:buChar char="•"/>
            </a:pPr>
            <a:endParaRPr lang="fr-FR"/>
          </a:p>
          <a:p>
            <a:pPr marL="285750" indent="-285750">
              <a:buFont typeface="Arial"/>
              <a:buChar char="•"/>
            </a:pPr>
            <a:r>
              <a:rPr lang="fr-FR" spc="-1" dirty="0" err="1">
                <a:solidFill>
                  <a:srgbClr val="000000"/>
                </a:solidFill>
                <a:cs typeface="Arial"/>
              </a:rPr>
              <a:t>Lower</a:t>
            </a:r>
            <a:r>
              <a:rPr lang="fr-FR" spc="-1" dirty="0">
                <a:solidFill>
                  <a:srgbClr val="000000"/>
                </a:solidFill>
                <a:cs typeface="Arial"/>
              </a:rPr>
              <a:t> </a:t>
            </a:r>
            <a:r>
              <a:rPr lang="fr-FR" spc="-1" dirty="0" err="1">
                <a:solidFill>
                  <a:srgbClr val="000000"/>
                </a:solidFill>
                <a:cs typeface="Arial"/>
              </a:rPr>
              <a:t>energy</a:t>
            </a:r>
            <a:r>
              <a:rPr lang="fr-FR" spc="-1" dirty="0">
                <a:solidFill>
                  <a:srgbClr val="000000"/>
                </a:solidFill>
                <a:cs typeface="Arial"/>
              </a:rPr>
              <a:t> </a:t>
            </a:r>
            <a:r>
              <a:rPr lang="fr-FR" spc="-1" dirty="0" err="1">
                <a:solidFill>
                  <a:srgbClr val="000000"/>
                </a:solidFill>
                <a:cs typeface="Arial"/>
              </a:rPr>
              <a:t>density</a:t>
            </a:r>
            <a:r>
              <a:rPr lang="fr-FR" spc="-1" dirty="0">
                <a:solidFill>
                  <a:srgbClr val="000000"/>
                </a:solidFill>
                <a:cs typeface="Arial"/>
              </a:rPr>
              <a:t>, </a:t>
            </a:r>
            <a:r>
              <a:rPr lang="fr-FR" spc="-1" dirty="0" err="1">
                <a:solidFill>
                  <a:srgbClr val="000000"/>
                </a:solidFill>
                <a:cs typeface="Arial"/>
              </a:rPr>
              <a:t>heavier</a:t>
            </a:r>
            <a:endParaRPr lang="fr-FR" dirty="0" err="1">
              <a:cs typeface="Arial"/>
            </a:endParaRPr>
          </a:p>
          <a:p>
            <a:pPr marL="285750" indent="-285750">
              <a:buFont typeface="Arial"/>
              <a:buChar char="•"/>
            </a:pPr>
            <a:endParaRPr lang="fr-FR"/>
          </a:p>
          <a:p>
            <a:pPr marL="285750" indent="-285750">
              <a:buFont typeface="Arial"/>
              <a:buChar char="•"/>
            </a:pPr>
            <a:r>
              <a:rPr lang="fr-FR" spc="-1" dirty="0">
                <a:solidFill>
                  <a:srgbClr val="000000"/>
                </a:solidFill>
                <a:cs typeface="Arial"/>
              </a:rPr>
              <a:t>More </a:t>
            </a:r>
            <a:r>
              <a:rPr lang="fr-FR" spc="-1" dirty="0" err="1">
                <a:solidFill>
                  <a:srgbClr val="000000"/>
                </a:solidFill>
                <a:cs typeface="Arial"/>
              </a:rPr>
              <a:t>temperature</a:t>
            </a:r>
            <a:r>
              <a:rPr lang="fr-FR" spc="-1" dirty="0">
                <a:solidFill>
                  <a:srgbClr val="000000"/>
                </a:solidFill>
                <a:cs typeface="Arial"/>
              </a:rPr>
              <a:t>-sensitive </a:t>
            </a:r>
            <a:r>
              <a:rPr lang="fr-FR" spc="-1" dirty="0" err="1">
                <a:solidFill>
                  <a:srgbClr val="000000"/>
                </a:solidFill>
                <a:cs typeface="Arial"/>
              </a:rPr>
              <a:t>charging</a:t>
            </a:r>
            <a:endParaRPr lang="fr-FR" dirty="0" err="1">
              <a:cs typeface="Arial"/>
            </a:endParaRPr>
          </a:p>
          <a:p>
            <a:pPr marL="285750" indent="-285750">
              <a:buFont typeface="Arial"/>
              <a:buChar char="•"/>
            </a:pPr>
            <a:endParaRPr lang="fr-FR"/>
          </a:p>
          <a:p>
            <a:pPr marL="187325"/>
            <a:r>
              <a:rPr lang="fr-FR" spc="-1" dirty="0" err="1">
                <a:solidFill>
                  <a:srgbClr val="000000"/>
                </a:solidFill>
                <a:cs typeface="Arial"/>
              </a:rPr>
              <a:t>Still</a:t>
            </a:r>
            <a:r>
              <a:rPr lang="fr-FR" spc="-1" dirty="0">
                <a:solidFill>
                  <a:srgbClr val="000000"/>
                </a:solidFill>
                <a:cs typeface="Arial"/>
              </a:rPr>
              <a:t> relies on lithium, </a:t>
            </a:r>
            <a:r>
              <a:rPr lang="fr-FR" spc="-1" dirty="0" err="1">
                <a:solidFill>
                  <a:srgbClr val="000000"/>
                </a:solidFill>
                <a:cs typeface="Arial"/>
              </a:rPr>
              <a:t>less</a:t>
            </a:r>
            <a:r>
              <a:rPr lang="fr-FR" spc="-1" dirty="0">
                <a:solidFill>
                  <a:srgbClr val="000000"/>
                </a:solidFill>
                <a:cs typeface="Arial"/>
              </a:rPr>
              <a:t> recyclable content</a:t>
            </a:r>
            <a:endParaRPr lang="fr-FR" dirty="0">
              <a:cs typeface="Arial"/>
            </a:endParaRPr>
          </a:p>
          <a:p>
            <a:pPr marL="187920"/>
            <a:endParaRPr lang="fr-FR" sz="2000" spc="-1">
              <a:solidFill>
                <a:srgbClr val="000000"/>
              </a:solidFill>
              <a:latin typeface="Arial"/>
            </a:endParaRPr>
          </a:p>
          <a:p>
            <a:pPr marL="187920"/>
            <a:endParaRPr lang="fr-FR" sz="2000" spc="-1">
              <a:solidFill>
                <a:srgbClr val="000000"/>
              </a:solidFill>
              <a:latin typeface="Arial"/>
            </a:endParaRPr>
          </a:p>
        </p:txBody>
      </p:sp>
      <p:sp>
        <p:nvSpPr>
          <p:cNvPr id="297" name="PlaceHolder 3"/>
          <p:cNvSpPr>
            <a:spLocks noGrp="1"/>
          </p:cNvSpPr>
          <p:nvPr>
            <p:ph type="sldNum" idx="5"/>
          </p:nvPr>
        </p:nvSpPr>
        <p:spPr>
          <a:xfrm>
            <a:off x="4399200" y="9555480"/>
            <a:ext cx="3372480" cy="502200"/>
          </a:xfrm>
          <a:prstGeom prst="rect">
            <a:avLst/>
          </a:prstGeom>
          <a:noFill/>
          <a:ln w="0">
            <a:noFill/>
          </a:ln>
        </p:spPr>
        <p:txBody>
          <a:bodyPr lIns="0" tIns="0" rIns="0" bIns="0" anchor="b">
            <a:noAutofit/>
          </a:bodyPr>
          <a:lstStyle>
            <a:lvl1pPr indent="0" algn="r">
              <a:lnSpc>
                <a:spcPct val="100000"/>
              </a:lnSpc>
              <a:buNone/>
              <a:defRPr lang="en-US" sz="1400" b="0" strike="noStrike" spc="-1">
                <a:solidFill>
                  <a:srgbClr val="303D22"/>
                </a:solidFill>
                <a:latin typeface="Arial"/>
                <a:ea typeface="+mn-ea"/>
              </a:defRPr>
            </a:lvl1pPr>
          </a:lstStyle>
          <a:p>
            <a:pPr indent="0" algn="r">
              <a:lnSpc>
                <a:spcPct val="100000"/>
              </a:lnSpc>
              <a:buNone/>
            </a:pPr>
            <a:fld id="{FA35E8D7-7A29-4539-9D3A-352D38A61DD6}" type="slidenum">
              <a:rPr lang="en-US" sz="1400" b="0" strike="noStrike" spc="-1">
                <a:solidFill>
                  <a:srgbClr val="303D22"/>
                </a:solidFill>
                <a:latin typeface="Arial"/>
                <a:ea typeface="+mn-ea"/>
              </a:rPr>
              <a:t>2</a:t>
            </a:fld>
            <a:endParaRPr lang="fr-FR"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370013" y="763588"/>
            <a:ext cx="5030787" cy="3771900"/>
          </a:xfrm>
          <a:prstGeom prst="rect">
            <a:avLst/>
          </a:prstGeom>
          <a:ln w="0">
            <a:noFill/>
          </a:ln>
        </p:spPr>
      </p:sp>
      <p:sp>
        <p:nvSpPr>
          <p:cNvPr id="293" name="PlaceHolder 2"/>
          <p:cNvSpPr>
            <a:spLocks noGrp="1"/>
          </p:cNvSpPr>
          <p:nvPr>
            <p:ph type="body"/>
          </p:nvPr>
        </p:nvSpPr>
        <p:spPr>
          <a:xfrm>
            <a:off x="777240" y="4777560"/>
            <a:ext cx="6217200" cy="4525560"/>
          </a:xfrm>
          <a:prstGeom prst="rect">
            <a:avLst/>
          </a:prstGeom>
          <a:noFill/>
          <a:ln w="0">
            <a:noFill/>
          </a:ln>
        </p:spPr>
        <p:txBody>
          <a:bodyPr lIns="0" tIns="0" rIns="0" bIns="0" anchor="t">
            <a:normAutofit/>
          </a:bodyPr>
          <a:lstStyle/>
          <a:p>
            <a:pPr>
              <a:tabLst>
                <a:tab pos="0" algn="l"/>
              </a:tabLst>
            </a:pPr>
            <a:r>
              <a:rPr lang="fr-FR" spc="-1">
                <a:solidFill>
                  <a:srgbClr val="000000"/>
                </a:solidFill>
                <a:cs typeface="Arial"/>
              </a:rPr>
              <a:t>Dit autrement</a:t>
            </a:r>
            <a:r>
              <a:rPr lang="fr-FR" b="0" strike="noStrike" spc="-1">
                <a:solidFill>
                  <a:srgbClr val="000000"/>
                </a:solidFill>
                <a:cs typeface="Arial"/>
              </a:rPr>
              <a:t>, les constructeurs de </a:t>
            </a:r>
            <a:r>
              <a:rPr lang="fr-FR" spc="-1">
                <a:solidFill>
                  <a:srgbClr val="000000"/>
                </a:solidFill>
                <a:cs typeface="Arial"/>
              </a:rPr>
              <a:t>véhicules électriques vont-ils avoir recours </a:t>
            </a:r>
            <a:r>
              <a:rPr lang="fr-FR" strike="noStrike" spc="-1">
                <a:solidFill>
                  <a:srgbClr val="000000"/>
                </a:solidFill>
                <a:cs typeface="Arial"/>
              </a:rPr>
              <a:t>aux mêmes fournisseurs </a:t>
            </a:r>
            <a:r>
              <a:rPr lang="fr-FR" spc="-1">
                <a:solidFill>
                  <a:srgbClr val="000000"/>
                </a:solidFill>
                <a:cs typeface="Arial"/>
              </a:rPr>
              <a:t>déjà implantés localement </a:t>
            </a:r>
            <a:r>
              <a:rPr lang="fr-FR" strike="noStrike" spc="-1">
                <a:solidFill>
                  <a:srgbClr val="000000"/>
                </a:solidFill>
                <a:cs typeface="Arial"/>
              </a:rPr>
              <a:t>ou </a:t>
            </a:r>
            <a:r>
              <a:rPr lang="fr-FR" spc="-1">
                <a:solidFill>
                  <a:srgbClr val="000000"/>
                </a:solidFill>
                <a:cs typeface="Arial"/>
              </a:rPr>
              <a:t>emmener </a:t>
            </a:r>
            <a:r>
              <a:rPr lang="fr-FR" strike="noStrike" spc="-1">
                <a:solidFill>
                  <a:srgbClr val="000000"/>
                </a:solidFill>
                <a:cs typeface="Arial"/>
              </a:rPr>
              <a:t>des </a:t>
            </a:r>
            <a:r>
              <a:rPr lang="fr-FR" spc="-1">
                <a:solidFill>
                  <a:srgbClr val="000000"/>
                </a:solidFill>
                <a:cs typeface="Arial"/>
              </a:rPr>
              <a:t>nouveaux?</a:t>
            </a:r>
            <a:endParaRPr lang="fr-FR">
              <a:cs typeface="Arial"/>
            </a:endParaRPr>
          </a:p>
        </p:txBody>
      </p:sp>
      <p:sp>
        <p:nvSpPr>
          <p:cNvPr id="294" name="PlaceHolder 3"/>
          <p:cNvSpPr>
            <a:spLocks noGrp="1"/>
          </p:cNvSpPr>
          <p:nvPr>
            <p:ph type="sldNum" idx="4"/>
          </p:nvPr>
        </p:nvSpPr>
        <p:spPr>
          <a:xfrm>
            <a:off x="4399200" y="9555480"/>
            <a:ext cx="3372480" cy="502200"/>
          </a:xfrm>
          <a:prstGeom prst="rect">
            <a:avLst/>
          </a:prstGeom>
          <a:noFill/>
          <a:ln w="0">
            <a:noFill/>
          </a:ln>
        </p:spPr>
        <p:txBody>
          <a:bodyPr lIns="0" tIns="0" rIns="0" bIns="0" anchor="b">
            <a:noAutofit/>
          </a:bodyPr>
          <a:lstStyle>
            <a:lvl1pPr indent="0" algn="r">
              <a:lnSpc>
                <a:spcPct val="100000"/>
              </a:lnSpc>
              <a:buNone/>
              <a:defRPr lang="en-US" sz="1400" b="0" strike="noStrike" spc="-1">
                <a:solidFill>
                  <a:srgbClr val="303D22"/>
                </a:solidFill>
                <a:latin typeface="Arial"/>
                <a:ea typeface="+mn-ea"/>
              </a:defRPr>
            </a:lvl1pPr>
          </a:lstStyle>
          <a:p>
            <a:pPr indent="0" algn="r">
              <a:lnSpc>
                <a:spcPct val="100000"/>
              </a:lnSpc>
              <a:buNone/>
            </a:pPr>
            <a:fld id="{5C60A3FF-B818-456A-A03B-4B27F37A250E}" type="slidenum">
              <a:rPr lang="en-US" sz="1400" b="0" strike="noStrike" spc="-1">
                <a:solidFill>
                  <a:srgbClr val="303D22"/>
                </a:solidFill>
                <a:latin typeface="Arial"/>
                <a:ea typeface="+mn-ea"/>
              </a:rPr>
              <a:t>3</a:t>
            </a:fld>
            <a:endParaRPr lang="fr-FR" sz="14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pPr>
              <a:spcBef>
                <a:spcPts val="300"/>
              </a:spcBef>
            </a:pPr>
            <a:r>
              <a:rPr lang="fr-FR" b="1"/>
              <a:t>Contexte: </a:t>
            </a:r>
            <a:r>
              <a:rPr lang="fr-FR"/>
              <a:t>Thaïlande, pays en développement, politique industrielle volontariste, </a:t>
            </a:r>
            <a:r>
              <a:rPr lang="fr-FR" b="1" u="sng"/>
              <a:t>encourageant l’implantation </a:t>
            </a:r>
            <a:endParaRPr lang="en-US"/>
          </a:p>
          <a:p>
            <a:pPr>
              <a:spcBef>
                <a:spcPts val="300"/>
              </a:spcBef>
            </a:pPr>
            <a:r>
              <a:rPr lang="fr-FR" b="1" u="sng">
                <a:cs typeface="Arial"/>
              </a:rPr>
              <a:t>de firmes automobiles étrangères (Japonaises notamment)</a:t>
            </a:r>
            <a:r>
              <a:rPr lang="fr-FR">
                <a:cs typeface="Arial"/>
              </a:rPr>
              <a:t> </a:t>
            </a:r>
            <a:endParaRPr lang="en-US">
              <a:cs typeface="Arial"/>
            </a:endParaRPr>
          </a:p>
          <a:p>
            <a:pPr marL="285750" indent="-285750">
              <a:spcBef>
                <a:spcPts val="300"/>
              </a:spcBef>
              <a:buFont typeface="Arial,Sans-Serif"/>
              <a:buChar char="•"/>
            </a:pPr>
            <a:r>
              <a:rPr lang="fr-FR">
                <a:cs typeface="Arial"/>
              </a:rPr>
              <a:t>Succès: Croissance production (TH top 10 mondial)</a:t>
            </a:r>
            <a:endParaRPr lang="en-US">
              <a:cs typeface="Arial"/>
            </a:endParaRPr>
          </a:p>
          <a:p>
            <a:pPr marL="285750" indent="-285750">
              <a:spcBef>
                <a:spcPts val="300"/>
              </a:spcBef>
              <a:buFont typeface="Arial,Sans-Serif"/>
              <a:buChar char="•"/>
            </a:pPr>
            <a:r>
              <a:rPr lang="fr-FR"/>
              <a:t>Echec: Firmes locales peinent à monter en gamme</a:t>
            </a:r>
            <a:endParaRPr lang="en-US"/>
          </a:p>
        </p:txBody>
      </p:sp>
      <p:sp>
        <p:nvSpPr>
          <p:cNvPr id="4" name="Slide Number Placeholder 3"/>
          <p:cNvSpPr>
            <a:spLocks noGrp="1"/>
          </p:cNvSpPr>
          <p:nvPr>
            <p:ph type="sldNum" idx="3"/>
          </p:nvPr>
        </p:nvSpPr>
        <p:spPr/>
        <p:txBody>
          <a:bodyPr/>
          <a:lstStyle/>
          <a:p>
            <a:pPr indent="0" algn="r">
              <a:buNone/>
            </a:pPr>
            <a:fld id="{9F169119-116D-44C5-A649-B54474969897}" type="slidenum">
              <a:rPr lang="fr-FR" sz="1400" b="0" strike="noStrike" spc="-1" smtClean="0">
                <a:solidFill>
                  <a:srgbClr val="000000"/>
                </a:solidFill>
                <a:latin typeface="Times New Roman"/>
              </a:rPr>
              <a:t>5</a:t>
            </a:fld>
            <a:endParaRPr lang="fr-FR" sz="1400" b="0" strike="noStrike" spc="-1">
              <a:solidFill>
                <a:srgbClr val="000000"/>
              </a:solidFill>
              <a:latin typeface="Times New Roman"/>
            </a:endParaRPr>
          </a:p>
        </p:txBody>
      </p:sp>
    </p:spTree>
    <p:extLst>
      <p:ext uri="{BB962C8B-B14F-4D97-AF65-F5344CB8AC3E}">
        <p14:creationId xmlns:p14="http://schemas.microsoft.com/office/powerpoint/2010/main" val="10786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26"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27"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29"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1"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2"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34"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5"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6"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7"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8"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39"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45"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47"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4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50"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8880" cy="530640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5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55"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56"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5"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58"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5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60"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6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6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64"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66"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67"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69"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1"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2"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74"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5"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6"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7"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8"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79"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7"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10"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8880" cy="530640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1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15"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16"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18"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1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20"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Arial"/>
            </a:endParaRPr>
          </a:p>
        </p:txBody>
      </p:sp>
      <p:sp>
        <p:nvSpPr>
          <p:cNvPr id="2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2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
        <p:nvSpPr>
          <p:cNvPr id="24"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stomShape 1"/>
          <p:cNvSpPr/>
          <p:nvPr/>
        </p:nvSpPr>
        <p:spPr>
          <a:xfrm>
            <a:off x="0" y="0"/>
            <a:ext cx="143640" cy="6857640"/>
          </a:xfrm>
          <a:prstGeom prst="rect">
            <a:avLst/>
          </a:prstGeom>
          <a:solidFill>
            <a:srgbClr val="0054A6"/>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
        <p:nvSpPr>
          <p:cNvPr id="5" name="CustomShape 2"/>
          <p:cNvSpPr/>
          <p:nvPr/>
        </p:nvSpPr>
        <p:spPr>
          <a:xfrm>
            <a:off x="0" y="0"/>
            <a:ext cx="143640" cy="1198080"/>
          </a:xfrm>
          <a:prstGeom prst="rect">
            <a:avLst/>
          </a:prstGeom>
          <a:solidFill>
            <a:srgbClr val="FFCE3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
        <p:nvSpPr>
          <p:cNvPr id="2"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Cliquez pour éditer le format du texte-titre</a:t>
            </a:r>
          </a:p>
        </p:txBody>
      </p:sp>
      <p:sp>
        <p:nvSpPr>
          <p:cNvPr id="3"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Arial"/>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Arial"/>
              </a:rPr>
              <a:t>Second niveau de plan</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Arial"/>
              </a:rPr>
              <a:t>Troisième niveau de plan</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Arial"/>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Arial"/>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Arial"/>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CustomShape 1"/>
          <p:cNvSpPr/>
          <p:nvPr/>
        </p:nvSpPr>
        <p:spPr>
          <a:xfrm>
            <a:off x="0" y="0"/>
            <a:ext cx="143640" cy="6857640"/>
          </a:xfrm>
          <a:prstGeom prst="rect">
            <a:avLst/>
          </a:prstGeom>
          <a:solidFill>
            <a:srgbClr val="0054A6"/>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
        <p:nvSpPr>
          <p:cNvPr id="41" name="CustomShape 2"/>
          <p:cNvSpPr/>
          <p:nvPr/>
        </p:nvSpPr>
        <p:spPr>
          <a:xfrm>
            <a:off x="0" y="0"/>
            <a:ext cx="143640" cy="1198080"/>
          </a:xfrm>
          <a:prstGeom prst="rect">
            <a:avLst/>
          </a:prstGeom>
          <a:solidFill>
            <a:srgbClr val="FFCE3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800" b="0" strike="noStrike" spc="-1">
              <a:solidFill>
                <a:srgbClr val="000000"/>
              </a:solidFill>
              <a:latin typeface="Arial"/>
            </a:endParaRPr>
          </a:p>
        </p:txBody>
      </p:sp>
      <p:sp>
        <p:nvSpPr>
          <p:cNvPr id="42"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Cliquez pour éditer le format du texte-titre</a:t>
            </a:r>
          </a:p>
        </p:txBody>
      </p:sp>
      <p:sp>
        <p:nvSpPr>
          <p:cNvPr id="43" name="PlaceHolder 2"/>
          <p:cNvSpPr>
            <a:spLocks noGrp="1"/>
          </p:cNvSpPr>
          <p:nvPr>
            <p:ph type="body"/>
          </p:nvPr>
        </p:nvSpPr>
        <p:spPr>
          <a:xfrm>
            <a:off x="457200" y="1604520"/>
            <a:ext cx="8228880" cy="39769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Arial"/>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2800" b="0" strike="noStrike" spc="-1">
                <a:solidFill>
                  <a:srgbClr val="000000"/>
                </a:solidFill>
                <a:latin typeface="Arial"/>
              </a:rPr>
              <a:t>Second niveau de plan</a:t>
            </a:r>
          </a:p>
          <a:p>
            <a:pPr marL="1296000" lvl="2" indent="-288000">
              <a:lnSpc>
                <a:spcPct val="90000"/>
              </a:lnSpc>
              <a:spcBef>
                <a:spcPts val="850"/>
              </a:spcBef>
              <a:buClr>
                <a:srgbClr val="000000"/>
              </a:buClr>
              <a:buSzPct val="45000"/>
              <a:buFont typeface="Wingdings" charset="2"/>
              <a:buChar char=""/>
            </a:pPr>
            <a:r>
              <a:rPr lang="en-US" sz="2800" b="0" strike="noStrike" spc="-1">
                <a:solidFill>
                  <a:srgbClr val="000000"/>
                </a:solidFill>
                <a:latin typeface="Arial"/>
              </a:rPr>
              <a:t>Troisième niveau de plan</a:t>
            </a:r>
          </a:p>
          <a:p>
            <a:pPr marL="1728000" lvl="3" indent="-216000">
              <a:lnSpc>
                <a:spcPct val="90000"/>
              </a:lnSpc>
              <a:spcBef>
                <a:spcPts val="567"/>
              </a:spcBef>
              <a:buClr>
                <a:srgbClr val="000000"/>
              </a:buClr>
              <a:buSzPct val="75000"/>
              <a:buFont typeface="Symbol" charset="2"/>
              <a:buChar char=""/>
            </a:pPr>
            <a:r>
              <a:rPr lang="en-US" sz="2800" b="0" strike="noStrike" spc="-1">
                <a:solidFill>
                  <a:srgbClr val="000000"/>
                </a:solidFill>
                <a:latin typeface="Arial"/>
              </a:rPr>
              <a:t>Quatrième niveau de plan</a:t>
            </a:r>
          </a:p>
          <a:p>
            <a:pPr marL="2160000" lvl="4" indent="-216000">
              <a:lnSpc>
                <a:spcPct val="90000"/>
              </a:lnSpc>
              <a:spcBef>
                <a:spcPts val="283"/>
              </a:spcBef>
              <a:buClr>
                <a:srgbClr val="000000"/>
              </a:buClr>
              <a:buSzPct val="45000"/>
              <a:buFont typeface="Wingdings" charset="2"/>
              <a:buChar char=""/>
            </a:pPr>
            <a:r>
              <a:rPr lang="en-US" sz="2800" b="0" strike="noStrike" spc="-1">
                <a:solidFill>
                  <a:srgbClr val="000000"/>
                </a:solidFill>
                <a:latin typeface="Arial"/>
              </a:rPr>
              <a:t>Cinquième niveau de plan</a:t>
            </a:r>
          </a:p>
          <a:p>
            <a:pPr marL="2592000" lvl="5" indent="-216000">
              <a:lnSpc>
                <a:spcPct val="90000"/>
              </a:lnSpc>
              <a:spcBef>
                <a:spcPts val="283"/>
              </a:spcBef>
              <a:buClr>
                <a:srgbClr val="000000"/>
              </a:buClr>
              <a:buSzPct val="45000"/>
              <a:buFont typeface="Wingdings" charset="2"/>
              <a:buChar char=""/>
            </a:pPr>
            <a:r>
              <a:rPr lang="en-US" sz="2800" b="0" strike="noStrike" spc="-1">
                <a:solidFill>
                  <a:srgbClr val="000000"/>
                </a:solidFill>
                <a:latin typeface="Arial"/>
              </a:rPr>
              <a:t>Sixième niveau de plan</a:t>
            </a:r>
          </a:p>
          <a:p>
            <a:pPr marL="3024000" lvl="6" indent="-216000">
              <a:lnSpc>
                <a:spcPct val="90000"/>
              </a:lnSpc>
              <a:spcBef>
                <a:spcPts val="283"/>
              </a:spcBef>
              <a:buClr>
                <a:srgbClr val="000000"/>
              </a:buClr>
              <a:buSzPct val="45000"/>
              <a:buFont typeface="Wingdings" charset="2"/>
              <a:buChar char=""/>
            </a:pPr>
            <a:r>
              <a:rPr lang="en-US" sz="28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p:nvPr/>
        </p:nvSpPr>
        <p:spPr>
          <a:xfrm>
            <a:off x="438120" y="710640"/>
            <a:ext cx="8398440" cy="451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noAutofit/>
          </a:bodyPr>
          <a:lstStyle/>
          <a:p>
            <a:pPr>
              <a:lnSpc>
                <a:spcPct val="100000"/>
              </a:lnSpc>
            </a:pPr>
            <a:r>
              <a:rPr lang="en-US" sz="3600" b="0" strike="noStrike" spc="-1" dirty="0">
                <a:solidFill>
                  <a:srgbClr val="000000"/>
                </a:solidFill>
                <a:latin typeface="Arial"/>
                <a:ea typeface="DejaVu Sans"/>
              </a:rPr>
              <a:t>La </a:t>
            </a:r>
            <a:r>
              <a:rPr lang="en-US" sz="3600" b="0" strike="noStrike" spc="-1" dirty="0" err="1">
                <a:solidFill>
                  <a:srgbClr val="000000"/>
                </a:solidFill>
                <a:latin typeface="Arial"/>
                <a:ea typeface="DejaVu Sans"/>
              </a:rPr>
              <a:t>chaîne</a:t>
            </a:r>
            <a:r>
              <a:rPr lang="en-US" sz="3600" b="0" strike="noStrike" spc="-1" dirty="0">
                <a:solidFill>
                  <a:srgbClr val="000000"/>
                </a:solidFill>
                <a:latin typeface="Arial"/>
                <a:ea typeface="DejaVu Sans"/>
              </a:rPr>
              <a:t> </a:t>
            </a:r>
            <a:r>
              <a:rPr lang="en-US" sz="3600" b="0" strike="noStrike" spc="-1" dirty="0" err="1">
                <a:solidFill>
                  <a:srgbClr val="000000"/>
                </a:solidFill>
                <a:latin typeface="Arial"/>
                <a:ea typeface="DejaVu Sans"/>
              </a:rPr>
              <a:t>d’approvisionnement</a:t>
            </a:r>
            <a:r>
              <a:rPr lang="en-US" sz="3600" b="0" strike="noStrike" spc="-1" dirty="0">
                <a:solidFill>
                  <a:srgbClr val="000000"/>
                </a:solidFill>
                <a:latin typeface="Arial"/>
                <a:ea typeface="DejaVu Sans"/>
              </a:rPr>
              <a:t> automobile </a:t>
            </a:r>
            <a:r>
              <a:rPr lang="en-US" sz="3600" b="0" strike="noStrike" spc="-1" dirty="0" err="1">
                <a:solidFill>
                  <a:srgbClr val="000000"/>
                </a:solidFill>
                <a:latin typeface="Arial"/>
                <a:ea typeface="DejaVu Sans"/>
              </a:rPr>
              <a:t>en</a:t>
            </a:r>
            <a:r>
              <a:rPr lang="en-US" sz="3600" b="0" strike="noStrike" spc="-1" dirty="0">
                <a:solidFill>
                  <a:srgbClr val="000000"/>
                </a:solidFill>
                <a:latin typeface="Arial"/>
                <a:ea typeface="DejaVu Sans"/>
              </a:rPr>
              <a:t> </a:t>
            </a:r>
            <a:r>
              <a:rPr lang="en-US" sz="3600" b="0" strike="noStrike" spc="-1" dirty="0" err="1">
                <a:solidFill>
                  <a:srgbClr val="000000"/>
                </a:solidFill>
                <a:latin typeface="Arial"/>
                <a:ea typeface="DejaVu Sans"/>
              </a:rPr>
              <a:t>Thaïlande</a:t>
            </a:r>
            <a:r>
              <a:rPr lang="en-US" sz="3600" spc="-1" dirty="0">
                <a:solidFill>
                  <a:srgbClr val="000000"/>
                </a:solidFill>
                <a:latin typeface="Arial"/>
                <a:ea typeface="DejaVu Sans"/>
              </a:rPr>
              <a:t>*</a:t>
            </a:r>
            <a:r>
              <a:rPr lang="en-US" sz="3600" b="0" strike="noStrike" spc="-1" dirty="0">
                <a:solidFill>
                  <a:srgbClr val="000000"/>
                </a:solidFill>
                <a:latin typeface="Arial"/>
                <a:ea typeface="DejaVu Sans"/>
              </a:rPr>
              <a:t> dans un </a:t>
            </a:r>
            <a:r>
              <a:rPr lang="en-US" sz="3600" b="0" strike="noStrike" spc="-1" dirty="0" err="1">
                <a:solidFill>
                  <a:srgbClr val="000000"/>
                </a:solidFill>
                <a:latin typeface="Arial"/>
                <a:ea typeface="DejaVu Sans"/>
              </a:rPr>
              <a:t>contexte</a:t>
            </a:r>
            <a:r>
              <a:rPr lang="en-US" sz="3600" b="0" strike="noStrike" spc="-1" dirty="0">
                <a:solidFill>
                  <a:srgbClr val="000000"/>
                </a:solidFill>
                <a:latin typeface="Arial"/>
                <a:ea typeface="DejaVu Sans"/>
              </a:rPr>
              <a:t> de transition </a:t>
            </a:r>
            <a:r>
              <a:rPr lang="en-US" sz="3600" b="0" strike="noStrike" spc="-1" dirty="0" err="1">
                <a:solidFill>
                  <a:srgbClr val="000000"/>
                </a:solidFill>
                <a:latin typeface="Arial"/>
                <a:ea typeface="DejaVu Sans"/>
              </a:rPr>
              <a:t>vers</a:t>
            </a:r>
            <a:r>
              <a:rPr lang="en-US" sz="3600" b="0" strike="noStrike" spc="-1" dirty="0">
                <a:solidFill>
                  <a:srgbClr val="000000"/>
                </a:solidFill>
                <a:latin typeface="Arial"/>
                <a:ea typeface="DejaVu Sans"/>
              </a:rPr>
              <a:t> le </a:t>
            </a:r>
            <a:r>
              <a:rPr lang="en-US" sz="3600" b="0" strike="noStrike" spc="-1" dirty="0" err="1">
                <a:solidFill>
                  <a:srgbClr val="000000"/>
                </a:solidFill>
                <a:latin typeface="Arial"/>
                <a:ea typeface="DejaVu Sans"/>
              </a:rPr>
              <a:t>véhicule</a:t>
            </a:r>
            <a:r>
              <a:rPr lang="en-US" sz="3600" b="0" strike="noStrike" spc="-1" dirty="0">
                <a:solidFill>
                  <a:srgbClr val="000000"/>
                </a:solidFill>
                <a:latin typeface="Arial"/>
                <a:ea typeface="DejaVu Sans"/>
              </a:rPr>
              <a:t> </a:t>
            </a:r>
            <a:r>
              <a:rPr lang="en-US" sz="3600" b="0" strike="noStrike" spc="-1" dirty="0" err="1">
                <a:solidFill>
                  <a:srgbClr val="000000"/>
                </a:solidFill>
                <a:latin typeface="Arial"/>
                <a:ea typeface="DejaVu Sans"/>
              </a:rPr>
              <a:t>électrique</a:t>
            </a:r>
            <a:r>
              <a:rPr lang="en-US" sz="3600" b="0" strike="noStrike" spc="-1" dirty="0">
                <a:solidFill>
                  <a:srgbClr val="000000"/>
                </a:solidFill>
                <a:latin typeface="Arial"/>
                <a:ea typeface="DejaVu Sans"/>
              </a:rPr>
              <a:t>. Premiers </a:t>
            </a:r>
            <a:r>
              <a:rPr lang="en-US" sz="3600" b="0" strike="noStrike" spc="-1" dirty="0" err="1">
                <a:solidFill>
                  <a:srgbClr val="000000"/>
                </a:solidFill>
                <a:latin typeface="Arial"/>
                <a:ea typeface="DejaVu Sans"/>
              </a:rPr>
              <a:t>résultats</a:t>
            </a:r>
            <a:r>
              <a:rPr lang="en-US" sz="3600" b="0" strike="noStrike" spc="-1" dirty="0">
                <a:solidFill>
                  <a:srgbClr val="000000"/>
                </a:solidFill>
                <a:latin typeface="Arial"/>
                <a:ea typeface="DejaVu Sans"/>
              </a:rPr>
              <a:t> </a:t>
            </a:r>
            <a:r>
              <a:rPr lang="en-US" sz="3600" b="0" strike="noStrike" spc="-1" dirty="0" err="1">
                <a:solidFill>
                  <a:srgbClr val="000000"/>
                </a:solidFill>
                <a:latin typeface="Arial"/>
                <a:ea typeface="DejaVu Sans"/>
              </a:rPr>
              <a:t>d’une</a:t>
            </a:r>
            <a:r>
              <a:rPr lang="en-US" sz="3600" b="0" strike="noStrike" spc="-1" dirty="0">
                <a:solidFill>
                  <a:srgbClr val="000000"/>
                </a:solidFill>
                <a:latin typeface="Arial"/>
                <a:ea typeface="DejaVu Sans"/>
              </a:rPr>
              <a:t> </a:t>
            </a:r>
            <a:r>
              <a:rPr lang="en-US" sz="3600" b="0" strike="noStrike" spc="-1" dirty="0" err="1">
                <a:solidFill>
                  <a:srgbClr val="000000"/>
                </a:solidFill>
                <a:latin typeface="Arial"/>
                <a:ea typeface="DejaVu Sans"/>
              </a:rPr>
              <a:t>enquête</a:t>
            </a:r>
            <a:r>
              <a:rPr lang="en-US" sz="3600" b="0" strike="noStrike" spc="-1" dirty="0">
                <a:solidFill>
                  <a:srgbClr val="000000"/>
                </a:solidFill>
                <a:latin typeface="Arial"/>
                <a:ea typeface="DejaVu Sans"/>
              </a:rPr>
              <a:t> de terrain</a:t>
            </a:r>
            <a:endParaRPr lang="fr-FR" sz="3600" b="0" strike="noStrike" spc="-1" dirty="0">
              <a:solidFill>
                <a:srgbClr val="000000"/>
              </a:solidFill>
              <a:latin typeface="Arial"/>
            </a:endParaRPr>
          </a:p>
          <a:p>
            <a:pPr>
              <a:lnSpc>
                <a:spcPct val="100000"/>
              </a:lnSpc>
            </a:pPr>
            <a:endParaRPr lang="fr-FR" sz="3600" b="0" strike="noStrike" spc="-1" dirty="0">
              <a:solidFill>
                <a:srgbClr val="000000"/>
              </a:solidFill>
              <a:latin typeface="Arial"/>
            </a:endParaRPr>
          </a:p>
        </p:txBody>
      </p:sp>
      <p:sp>
        <p:nvSpPr>
          <p:cNvPr id="87" name="TextBox 4"/>
          <p:cNvSpPr/>
          <p:nvPr/>
        </p:nvSpPr>
        <p:spPr>
          <a:xfrm>
            <a:off x="1495080" y="3780000"/>
            <a:ext cx="5165751"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600" b="0" strike="noStrike" spc="-1" dirty="0">
                <a:solidFill>
                  <a:srgbClr val="000000"/>
                </a:solidFill>
                <a:latin typeface="Arial"/>
                <a:ea typeface="DejaVu Sans"/>
              </a:rPr>
              <a:t>David Guerrero</a:t>
            </a:r>
            <a:r>
              <a:rPr lang="en-US" sz="1600" b="0" strike="noStrike" spc="-1" dirty="0">
                <a:solidFill>
                  <a:srgbClr val="000000"/>
                </a:solidFill>
                <a:latin typeface="Wingdings"/>
                <a:ea typeface="DejaVu Sans"/>
              </a:rPr>
              <a:t></a:t>
            </a:r>
            <a:r>
              <a:rPr lang="en-US" sz="1600" b="0" strike="noStrike" spc="-1" dirty="0">
                <a:solidFill>
                  <a:srgbClr val="000000"/>
                </a:solidFill>
                <a:latin typeface="Arial"/>
                <a:ea typeface="DejaVu Sans"/>
              </a:rPr>
              <a:t>, Hidekazu Itoh</a:t>
            </a:r>
            <a:r>
              <a:rPr lang="en-US" sz="1600" b="0" strike="noStrike" spc="-1" dirty="0">
                <a:solidFill>
                  <a:srgbClr val="000000"/>
                </a:solidFill>
                <a:latin typeface="Wingdings"/>
                <a:ea typeface="DejaVu Sans"/>
              </a:rPr>
              <a:t></a:t>
            </a:r>
            <a:r>
              <a:rPr lang="en-US" sz="1600" b="0" strike="noStrike" spc="-1" dirty="0">
                <a:solidFill>
                  <a:srgbClr val="000000"/>
                </a:solidFill>
                <a:latin typeface="Arial"/>
                <a:ea typeface="DejaVu Sans"/>
              </a:rPr>
              <a:t>, Ruth </a:t>
            </a:r>
            <a:r>
              <a:rPr lang="en-US" sz="1600" b="0" strike="noStrike" spc="-1" dirty="0" err="1">
                <a:solidFill>
                  <a:srgbClr val="000000"/>
                </a:solidFill>
                <a:latin typeface="Arial"/>
                <a:ea typeface="DejaVu Sans"/>
              </a:rPr>
              <a:t>Banomyong</a:t>
            </a:r>
            <a:r>
              <a:rPr lang="en-US" sz="1600" spc="-1" dirty="0">
                <a:solidFill>
                  <a:srgbClr val="000000"/>
                </a:solidFill>
                <a:latin typeface="Arial"/>
                <a:ea typeface="DejaVu Sans"/>
                <a:sym typeface="Wingdings" panose="05000000000000000000" pitchFamily="2" charset="2"/>
              </a:rPr>
              <a:t></a:t>
            </a:r>
            <a:endParaRPr lang="fr-FR" sz="1600" b="0" strike="noStrike" spc="-1" dirty="0">
              <a:solidFill>
                <a:srgbClr val="000000"/>
              </a:solidFill>
              <a:latin typeface="Arial"/>
            </a:endParaRPr>
          </a:p>
        </p:txBody>
      </p:sp>
      <p:sp>
        <p:nvSpPr>
          <p:cNvPr id="88" name="Rectangle 5"/>
          <p:cNvSpPr/>
          <p:nvPr/>
        </p:nvSpPr>
        <p:spPr>
          <a:xfrm>
            <a:off x="445680" y="5024520"/>
            <a:ext cx="728784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strike="noStrike" spc="-1">
                <a:solidFill>
                  <a:srgbClr val="000000"/>
                </a:solidFill>
                <a:latin typeface="Wingdings"/>
                <a:ea typeface="DejaVu Sans"/>
              </a:rPr>
              <a:t></a:t>
            </a:r>
            <a:r>
              <a:rPr lang="en-US" sz="1600" b="0" strike="noStrike" spc="-1" err="1">
                <a:solidFill>
                  <a:srgbClr val="000000"/>
                </a:solidFill>
                <a:latin typeface="Arial"/>
                <a:ea typeface="DejaVu Sans"/>
              </a:rPr>
              <a:t>Ame-Splott</a:t>
            </a:r>
            <a:r>
              <a:rPr lang="en-US" sz="1600" b="0" strike="noStrike" spc="-1">
                <a:solidFill>
                  <a:srgbClr val="000000"/>
                </a:solidFill>
                <a:latin typeface="Arial"/>
                <a:ea typeface="DejaVu Sans"/>
              </a:rPr>
              <a:t>, </a:t>
            </a:r>
            <a:r>
              <a:rPr lang="en-US" sz="1600" b="0" strike="noStrike" spc="-1" err="1">
                <a:solidFill>
                  <a:srgbClr val="000000"/>
                </a:solidFill>
                <a:latin typeface="Arial"/>
                <a:ea typeface="DejaVu Sans"/>
              </a:rPr>
              <a:t>Ifsttar</a:t>
            </a:r>
            <a:r>
              <a:rPr lang="en-US" sz="1600" b="0" strike="noStrike" spc="-1">
                <a:solidFill>
                  <a:srgbClr val="000000"/>
                </a:solidFill>
                <a:latin typeface="Arial"/>
                <a:ea typeface="DejaVu Sans"/>
              </a:rPr>
              <a:t>, </a:t>
            </a:r>
            <a:r>
              <a:rPr lang="en-US" sz="1600" b="0" strike="noStrike" spc="-1" err="1">
                <a:solidFill>
                  <a:srgbClr val="000000"/>
                </a:solidFill>
                <a:latin typeface="Arial"/>
                <a:ea typeface="DejaVu Sans"/>
              </a:rPr>
              <a:t>Université</a:t>
            </a:r>
            <a:r>
              <a:rPr lang="en-US" sz="1600" b="0" strike="noStrike" spc="-1">
                <a:solidFill>
                  <a:srgbClr val="000000"/>
                </a:solidFill>
                <a:latin typeface="Arial"/>
                <a:ea typeface="DejaVu Sans"/>
              </a:rPr>
              <a:t> Gustave Eiffel, France</a:t>
            </a:r>
            <a:endParaRPr lang="fr-FR" sz="1600" b="0" strike="noStrike" spc="-1">
              <a:solidFill>
                <a:srgbClr val="000000"/>
              </a:solidFill>
              <a:latin typeface="Arial"/>
            </a:endParaRPr>
          </a:p>
          <a:p>
            <a:pPr>
              <a:lnSpc>
                <a:spcPct val="100000"/>
              </a:lnSpc>
            </a:pPr>
            <a:r>
              <a:rPr lang="en-US" sz="1600" b="0" strike="noStrike" spc="-1">
                <a:solidFill>
                  <a:srgbClr val="000000"/>
                </a:solidFill>
                <a:latin typeface="Wingdings"/>
                <a:ea typeface="DejaVu Sans"/>
              </a:rPr>
              <a:t></a:t>
            </a:r>
            <a:r>
              <a:rPr lang="fr-FR" sz="1600" b="0" strike="noStrike" spc="-1" err="1">
                <a:solidFill>
                  <a:srgbClr val="000000"/>
                </a:solidFill>
                <a:latin typeface="Arial"/>
                <a:ea typeface="DejaVu Sans"/>
              </a:rPr>
              <a:t>School</a:t>
            </a:r>
            <a:r>
              <a:rPr lang="fr-FR" sz="1600" b="0" strike="noStrike" spc="-1">
                <a:solidFill>
                  <a:srgbClr val="000000"/>
                </a:solidFill>
                <a:latin typeface="Arial"/>
                <a:ea typeface="DejaVu Sans"/>
              </a:rPr>
              <a:t> of Business Administration, K</a:t>
            </a:r>
            <a:r>
              <a:rPr lang="en-US" sz="1600" b="0" strike="noStrike" spc="-1" err="1">
                <a:solidFill>
                  <a:srgbClr val="000000"/>
                </a:solidFill>
                <a:latin typeface="Arial"/>
                <a:ea typeface="DejaVu Sans"/>
              </a:rPr>
              <a:t>wansei</a:t>
            </a:r>
            <a:r>
              <a:rPr lang="en-US" sz="1600" b="0" strike="noStrike" spc="-1">
                <a:solidFill>
                  <a:srgbClr val="000000"/>
                </a:solidFill>
                <a:latin typeface="Arial"/>
                <a:ea typeface="DejaVu Sans"/>
              </a:rPr>
              <a:t> </a:t>
            </a:r>
            <a:r>
              <a:rPr lang="en-US" sz="1600" b="0" strike="noStrike" spc="-1" err="1">
                <a:solidFill>
                  <a:srgbClr val="000000"/>
                </a:solidFill>
                <a:latin typeface="Arial"/>
                <a:ea typeface="DejaVu Sans"/>
              </a:rPr>
              <a:t>Gakuin</a:t>
            </a:r>
            <a:r>
              <a:rPr lang="en-US" sz="1600" b="0" strike="noStrike" spc="-1">
                <a:solidFill>
                  <a:srgbClr val="000000"/>
                </a:solidFill>
                <a:latin typeface="Arial"/>
                <a:ea typeface="DejaVu Sans"/>
              </a:rPr>
              <a:t> University, Japan</a:t>
            </a:r>
            <a:endParaRPr lang="fr-FR" sz="1600" b="0" strike="noStrike" spc="-1">
              <a:solidFill>
                <a:srgbClr val="000000"/>
              </a:solidFill>
              <a:latin typeface="Arial"/>
            </a:endParaRPr>
          </a:p>
          <a:p>
            <a:pPr>
              <a:lnSpc>
                <a:spcPct val="100000"/>
              </a:lnSpc>
            </a:pPr>
            <a:r>
              <a:rPr lang="en-US" sz="1600" spc="-1">
                <a:solidFill>
                  <a:srgbClr val="000000"/>
                </a:solidFill>
                <a:sym typeface="Wingdings" panose="05000000000000000000" pitchFamily="2" charset="2"/>
              </a:rPr>
              <a:t></a:t>
            </a:r>
            <a:r>
              <a:rPr lang="en-US" sz="1600" b="0" strike="noStrike" spc="-1">
                <a:solidFill>
                  <a:srgbClr val="000000"/>
                </a:solidFill>
                <a:latin typeface="Arial"/>
                <a:ea typeface="DejaVu Sans"/>
              </a:rPr>
              <a:t>Thammasat Business School, Thammasat University, Thailand</a:t>
            </a:r>
            <a:endParaRPr lang="fr-FR" sz="1600" b="0" strike="noStrike" spc="-1">
              <a:solidFill>
                <a:srgbClr val="000000"/>
              </a:solidFill>
              <a:latin typeface="Arial"/>
            </a:endParaRPr>
          </a:p>
        </p:txBody>
      </p:sp>
      <p:sp>
        <p:nvSpPr>
          <p:cNvPr id="89" name="TextBox 6"/>
          <p:cNvSpPr/>
          <p:nvPr/>
        </p:nvSpPr>
        <p:spPr>
          <a:xfrm>
            <a:off x="574560" y="153360"/>
            <a:ext cx="290016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600" b="0" strike="noStrike" spc="-1">
                <a:solidFill>
                  <a:srgbClr val="000000"/>
                </a:solidFill>
                <a:latin typeface="Arial"/>
                <a:ea typeface="DejaVu Sans"/>
              </a:rPr>
              <a:t>Séminaire Splott, 13 mai 2024</a:t>
            </a:r>
            <a:endParaRPr lang="fr-FR" sz="1600" b="0" strike="noStrike" spc="-1">
              <a:solidFill>
                <a:srgbClr val="000000"/>
              </a:solidFill>
              <a:latin typeface="Arial"/>
            </a:endParaRPr>
          </a:p>
        </p:txBody>
      </p:sp>
      <p:pic>
        <p:nvPicPr>
          <p:cNvPr id="90" name="Picture 8"/>
          <p:cNvPicPr/>
          <p:nvPr/>
        </p:nvPicPr>
        <p:blipFill>
          <a:blip r:embed="rId3"/>
          <a:stretch/>
        </p:blipFill>
        <p:spPr>
          <a:xfrm>
            <a:off x="507960" y="6226560"/>
            <a:ext cx="1996560" cy="411120"/>
          </a:xfrm>
          <a:prstGeom prst="rect">
            <a:avLst/>
          </a:prstGeom>
          <a:ln w="0">
            <a:noFill/>
          </a:ln>
        </p:spPr>
      </p:pic>
      <p:pic>
        <p:nvPicPr>
          <p:cNvPr id="91" name="Picture 10"/>
          <p:cNvPicPr/>
          <p:nvPr/>
        </p:nvPicPr>
        <p:blipFill>
          <a:blip r:embed="rId4"/>
          <a:stretch/>
        </p:blipFill>
        <p:spPr>
          <a:xfrm>
            <a:off x="3183102" y="6184835"/>
            <a:ext cx="2911320" cy="497160"/>
          </a:xfrm>
          <a:prstGeom prst="rect">
            <a:avLst/>
          </a:prstGeom>
          <a:ln w="0">
            <a:noFill/>
          </a:ln>
        </p:spPr>
      </p:pic>
      <p:pic>
        <p:nvPicPr>
          <p:cNvPr id="92" name="Picture 91"/>
          <p:cNvPicPr/>
          <p:nvPr/>
        </p:nvPicPr>
        <p:blipFill>
          <a:blip r:embed="rId5"/>
          <a:srcRect r="33467" b="34018"/>
          <a:stretch/>
        </p:blipFill>
        <p:spPr>
          <a:xfrm>
            <a:off x="6560640" y="5940000"/>
            <a:ext cx="1719360" cy="8136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177288" y="260640"/>
            <a:ext cx="9064325" cy="1144440"/>
          </a:xfrm>
          <a:prstGeom prst="rect">
            <a:avLst/>
          </a:prstGeom>
          <a:noFill/>
          <a:ln w="0">
            <a:noFill/>
          </a:ln>
        </p:spPr>
        <p:txBody>
          <a:bodyPr lIns="0" tIns="0" rIns="0" bIns="0" anchor="ctr">
            <a:noAutofit/>
          </a:bodyPr>
          <a:lstStyle/>
          <a:p>
            <a:r>
              <a:rPr lang="fr-FR" sz="3600" b="1" spc="-1" dirty="0">
                <a:solidFill>
                  <a:srgbClr val="000000"/>
                </a:solidFill>
                <a:latin typeface="Arial"/>
                <a:ea typeface="DejaVu Sans"/>
              </a:rPr>
              <a:t>Ce que nous avons fait depuis fév. 2024)</a:t>
            </a:r>
            <a:endParaRPr lang="en-US" sz="3600" b="1" strike="noStrike" spc="-1" dirty="0">
              <a:solidFill>
                <a:srgbClr val="000000"/>
              </a:solidFill>
              <a:latin typeface="Arial"/>
            </a:endParaRPr>
          </a:p>
        </p:txBody>
      </p:sp>
      <p:sp>
        <p:nvSpPr>
          <p:cNvPr id="239" name="PlaceHolder 2"/>
          <p:cNvSpPr>
            <a:spLocks noGrp="1"/>
          </p:cNvSpPr>
          <p:nvPr>
            <p:ph/>
          </p:nvPr>
        </p:nvSpPr>
        <p:spPr>
          <a:xfrm>
            <a:off x="595010" y="1941809"/>
            <a:ext cx="8228880" cy="3320640"/>
          </a:xfrm>
          <a:prstGeom prst="rect">
            <a:avLst/>
          </a:prstGeom>
          <a:noFill/>
          <a:ln w="0">
            <a:noFill/>
          </a:ln>
        </p:spPr>
        <p:txBody>
          <a:bodyPr lIns="0" tIns="0" rIns="0" bIns="0" anchor="t">
            <a:normAutofit fontScale="93500" lnSpcReduction="10000"/>
          </a:bodyPr>
          <a:lstStyle/>
          <a:p>
            <a:pPr marL="196215" indent="-196215">
              <a:spcBef>
                <a:spcPts val="1001"/>
              </a:spcBef>
              <a:buClr>
                <a:srgbClr val="000000"/>
              </a:buClr>
              <a:buFont typeface="Arial"/>
              <a:buChar char="•"/>
            </a:pPr>
            <a:r>
              <a:rPr lang="fr-FR" sz="2400" spc="-1" dirty="0">
                <a:solidFill>
                  <a:srgbClr val="000000"/>
                </a:solidFill>
                <a:latin typeface="Arial"/>
              </a:rPr>
              <a:t>Un </a:t>
            </a:r>
            <a:r>
              <a:rPr lang="fr-FR" sz="2400" b="1" u="sng" spc="-1" dirty="0">
                <a:solidFill>
                  <a:srgbClr val="000000"/>
                </a:solidFill>
                <a:latin typeface="Arial"/>
              </a:rPr>
              <a:t>questionnaire en ligne</a:t>
            </a:r>
            <a:r>
              <a:rPr lang="fr-FR" sz="2400" spc="-1" dirty="0">
                <a:solidFill>
                  <a:srgbClr val="000000"/>
                </a:solidFill>
                <a:latin typeface="Arial"/>
              </a:rPr>
              <a:t> (diffusé par CCI Japon):</a:t>
            </a:r>
            <a:endParaRPr lang="fr-FR" sz="2400" b="0" strike="noStrike" spc="-1" dirty="0">
              <a:solidFill>
                <a:srgbClr val="000000"/>
              </a:solidFill>
              <a:latin typeface="Arial"/>
            </a:endParaRPr>
          </a:p>
          <a:p>
            <a:pPr marL="653415" lvl="1" indent="-196215">
              <a:spcBef>
                <a:spcPts val="1001"/>
              </a:spcBef>
              <a:buClr>
                <a:srgbClr val="000000"/>
              </a:buClr>
              <a:buFont typeface="Courier New"/>
              <a:buChar char="o"/>
            </a:pPr>
            <a:r>
              <a:rPr lang="fr-FR" sz="2000" spc="-1" dirty="0">
                <a:solidFill>
                  <a:srgbClr val="000000"/>
                </a:solidFill>
                <a:latin typeface="Arial"/>
              </a:rPr>
              <a:t>Fournisseurs (18 sur environ ~150)</a:t>
            </a:r>
          </a:p>
          <a:p>
            <a:pPr marL="653415" lvl="1" indent="-196215">
              <a:spcBef>
                <a:spcPts val="1001"/>
              </a:spcBef>
              <a:buClr>
                <a:srgbClr val="000000"/>
              </a:buClr>
              <a:buFont typeface="Courier New"/>
              <a:buChar char="o"/>
            </a:pPr>
            <a:r>
              <a:rPr lang="fr-FR" sz="2000" spc="-1" dirty="0">
                <a:solidFill>
                  <a:srgbClr val="000000"/>
                </a:solidFill>
                <a:latin typeface="Arial"/>
              </a:rPr>
              <a:t>Prestataires logistiques  (9 sur ~20) </a:t>
            </a:r>
            <a:endParaRPr lang="fr-FR" sz="2000" b="0" strike="noStrike" spc="-1" dirty="0">
              <a:solidFill>
                <a:srgbClr val="000000"/>
              </a:solidFill>
              <a:latin typeface="Arial"/>
            </a:endParaRPr>
          </a:p>
          <a:p>
            <a:pPr marL="196215" indent="-196215">
              <a:spcBef>
                <a:spcPts val="1001"/>
              </a:spcBef>
              <a:buClr>
                <a:srgbClr val="000000"/>
              </a:buClr>
              <a:buFont typeface="Arial"/>
              <a:buChar char="•"/>
            </a:pPr>
            <a:r>
              <a:rPr lang="fr-FR" sz="2400" spc="-1" dirty="0">
                <a:solidFill>
                  <a:srgbClr val="000000"/>
                </a:solidFill>
                <a:latin typeface="Arial"/>
              </a:rPr>
              <a:t>Cinq </a:t>
            </a:r>
            <a:r>
              <a:rPr lang="fr-FR" sz="2400" b="1" u="sng" spc="-1" dirty="0">
                <a:solidFill>
                  <a:srgbClr val="000000"/>
                </a:solidFill>
                <a:latin typeface="Arial"/>
              </a:rPr>
              <a:t>interviews</a:t>
            </a:r>
            <a:r>
              <a:rPr lang="fr-FR" sz="2400" spc="-1" dirty="0">
                <a:solidFill>
                  <a:srgbClr val="000000"/>
                </a:solidFill>
                <a:latin typeface="Arial"/>
              </a:rPr>
              <a:t>:</a:t>
            </a:r>
            <a:endParaRPr lang="fr-FR" sz="2400" b="0" strike="noStrike" spc="-1" dirty="0">
              <a:solidFill>
                <a:srgbClr val="000000"/>
              </a:solidFill>
              <a:latin typeface="Arial"/>
            </a:endParaRPr>
          </a:p>
          <a:p>
            <a:pPr marL="653415" lvl="1" indent="-196215">
              <a:spcBef>
                <a:spcPts val="1001"/>
              </a:spcBef>
              <a:buClr>
                <a:srgbClr val="000000"/>
              </a:buClr>
              <a:buFont typeface="Courier New"/>
              <a:buChar char="o"/>
            </a:pPr>
            <a:r>
              <a:rPr lang="fr-FR" sz="2000" spc="-1" dirty="0">
                <a:solidFill>
                  <a:srgbClr val="000000"/>
                </a:solidFill>
                <a:latin typeface="Arial"/>
              </a:rPr>
              <a:t>Prestataires logistiques thaïlandais (2), japonais (1), allemand (1)</a:t>
            </a:r>
            <a:endParaRPr lang="fr-FR" sz="2000" b="0" strike="noStrike" spc="-1" dirty="0">
              <a:solidFill>
                <a:srgbClr val="000000"/>
              </a:solidFill>
              <a:latin typeface="Arial"/>
            </a:endParaRPr>
          </a:p>
          <a:p>
            <a:pPr marL="653415" lvl="1" indent="-196215">
              <a:spcBef>
                <a:spcPts val="1001"/>
              </a:spcBef>
              <a:buClr>
                <a:srgbClr val="000000"/>
              </a:buClr>
              <a:buFont typeface="Courier New"/>
              <a:buChar char="o"/>
            </a:pPr>
            <a:r>
              <a:rPr lang="fr-FR" sz="2000" spc="-1" dirty="0">
                <a:solidFill>
                  <a:srgbClr val="000000"/>
                </a:solidFill>
                <a:latin typeface="Arial"/>
              </a:rPr>
              <a:t>Fournisseur thaïlandais (1)</a:t>
            </a:r>
          </a:p>
          <a:p>
            <a:pPr marL="196215" indent="-196215">
              <a:spcBef>
                <a:spcPts val="1001"/>
              </a:spcBef>
              <a:buClr>
                <a:srgbClr val="000000"/>
              </a:buClr>
              <a:buFont typeface="Arial,Sans-Serif"/>
              <a:buChar char="•"/>
            </a:pPr>
            <a:r>
              <a:rPr lang="fr-FR" sz="2400" spc="-1" dirty="0">
                <a:solidFill>
                  <a:srgbClr val="000000"/>
                </a:solidFill>
                <a:latin typeface="Arial"/>
                <a:cs typeface="Arial"/>
              </a:rPr>
              <a:t>Deux </a:t>
            </a:r>
            <a:r>
              <a:rPr lang="fr-FR" sz="2400" b="1" u="sng" spc="-1" dirty="0">
                <a:solidFill>
                  <a:srgbClr val="000000"/>
                </a:solidFill>
                <a:latin typeface="Arial"/>
                <a:cs typeface="Arial"/>
              </a:rPr>
              <a:t>visites de site:</a:t>
            </a:r>
            <a:endParaRPr lang="en-US" sz="2400" b="1" u="sng" spc="-1" dirty="0">
              <a:solidFill>
                <a:srgbClr val="000000"/>
              </a:solidFill>
              <a:latin typeface="Arial"/>
              <a:cs typeface="Arial"/>
            </a:endParaRPr>
          </a:p>
          <a:p>
            <a:pPr marL="653415" lvl="1" indent="-196215">
              <a:spcBef>
                <a:spcPts val="1001"/>
              </a:spcBef>
              <a:buFont typeface="Courier New,monospace"/>
              <a:buChar char="o"/>
            </a:pPr>
            <a:r>
              <a:rPr lang="fr-FR" sz="2000" spc="-1" dirty="0">
                <a:solidFill>
                  <a:srgbClr val="000000"/>
                </a:solidFill>
                <a:latin typeface="Arial"/>
                <a:cs typeface="Arial"/>
              </a:rPr>
              <a:t>Entrepôt prestataire logistique japonais</a:t>
            </a:r>
          </a:p>
          <a:p>
            <a:pPr marL="653415" lvl="1" indent="-196215">
              <a:spcBef>
                <a:spcPts val="1001"/>
              </a:spcBef>
              <a:buFont typeface="Courier New,monospace"/>
              <a:buChar char="o"/>
            </a:pPr>
            <a:r>
              <a:rPr lang="fr-FR" sz="2000" spc="-1" dirty="0">
                <a:solidFill>
                  <a:srgbClr val="000000"/>
                </a:solidFill>
                <a:latin typeface="Arial"/>
                <a:cs typeface="Arial"/>
              </a:rPr>
              <a:t>Port de </a:t>
            </a:r>
            <a:r>
              <a:rPr lang="fr-FR" sz="2000" spc="-1" dirty="0" err="1">
                <a:solidFill>
                  <a:srgbClr val="000000"/>
                </a:solidFill>
                <a:latin typeface="Arial"/>
                <a:cs typeface="Arial"/>
              </a:rPr>
              <a:t>Laem</a:t>
            </a:r>
            <a:r>
              <a:rPr lang="fr-FR" sz="2000" spc="-1" dirty="0">
                <a:solidFill>
                  <a:srgbClr val="000000"/>
                </a:solidFill>
                <a:latin typeface="Arial"/>
                <a:cs typeface="Arial"/>
              </a:rPr>
              <a:t> </a:t>
            </a:r>
            <a:r>
              <a:rPr lang="fr-FR" sz="2000" spc="-1" dirty="0" err="1">
                <a:solidFill>
                  <a:srgbClr val="000000"/>
                </a:solidFill>
                <a:latin typeface="Arial"/>
                <a:cs typeface="Arial"/>
              </a:rPr>
              <a:t>Chabang</a:t>
            </a:r>
            <a:r>
              <a:rPr lang="fr-FR" sz="2000" spc="-1" dirty="0">
                <a:solidFill>
                  <a:srgbClr val="000000"/>
                </a:solidFill>
                <a:latin typeface="Arial"/>
                <a:cs typeface="Arial"/>
              </a:rPr>
              <a:t>, Terminal de conteneurs</a:t>
            </a:r>
            <a:endParaRPr lang="fr-FR" dirty="0"/>
          </a:p>
          <a:p>
            <a:pPr marL="457200" lvl="1" indent="0">
              <a:spcBef>
                <a:spcPts val="1001"/>
              </a:spcBef>
              <a:buClr>
                <a:srgbClr val="000000"/>
              </a:buClr>
              <a:buNone/>
            </a:pPr>
            <a:endParaRPr lang="fr-FR" sz="2000" spc="-1" dirty="0">
              <a:solidFill>
                <a:srgbClr val="000000"/>
              </a:solidFill>
              <a:latin typeface="Arial"/>
            </a:endParaRPr>
          </a:p>
          <a:p>
            <a:pPr indent="0">
              <a:spcBef>
                <a:spcPts val="1001"/>
              </a:spcBef>
              <a:buNone/>
            </a:pPr>
            <a:endParaRPr lang="en-US" sz="2400" spc="-1" dirty="0">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p:cNvSpPr>
          <p:nvPr>
            <p:ph/>
          </p:nvPr>
        </p:nvSpPr>
        <p:spPr>
          <a:xfrm>
            <a:off x="343971" y="1045099"/>
            <a:ext cx="8680320" cy="1144440"/>
          </a:xfrm>
          <a:prstGeom prst="rect">
            <a:avLst/>
          </a:prstGeom>
          <a:noFill/>
          <a:ln w="0">
            <a:noFill/>
          </a:ln>
        </p:spPr>
        <p:txBody>
          <a:bodyPr lIns="0" tIns="0" rIns="0" bIns="0" anchor="t">
            <a:noAutofit/>
          </a:bodyPr>
          <a:lstStyle/>
          <a:p>
            <a:pPr>
              <a:spcBef>
                <a:spcPts val="1001"/>
              </a:spcBef>
              <a:buClr>
                <a:srgbClr val="000000"/>
              </a:buClr>
              <a:buFont typeface="Arial"/>
              <a:buChar char="•"/>
            </a:pPr>
            <a:r>
              <a:rPr lang="fr-FR" spc="-1" dirty="0">
                <a:solidFill>
                  <a:srgbClr val="000000"/>
                </a:solidFill>
                <a:latin typeface="Arial"/>
              </a:rPr>
              <a:t>Caractéristiques de l'entreprise</a:t>
            </a:r>
            <a:endParaRPr lang="fr-FR" sz="2800" b="0" strike="noStrike" spc="-1" dirty="0">
              <a:solidFill>
                <a:srgbClr val="000000"/>
              </a:solidFill>
              <a:latin typeface="Arial"/>
            </a:endParaRPr>
          </a:p>
          <a:p>
            <a:pPr indent="0">
              <a:lnSpc>
                <a:spcPct val="90000"/>
              </a:lnSpc>
              <a:spcBef>
                <a:spcPts val="1001"/>
              </a:spcBef>
              <a:buNone/>
            </a:pPr>
            <a:endParaRPr lang="en-US" sz="2800" b="0" strike="noStrike" spc="-1" dirty="0">
              <a:solidFill>
                <a:srgbClr val="000000"/>
              </a:solidFill>
              <a:latin typeface="Arial"/>
            </a:endParaRPr>
          </a:p>
          <a:p>
            <a:pPr>
              <a:spcBef>
                <a:spcPts val="1001"/>
              </a:spcBef>
              <a:buClr>
                <a:srgbClr val="000000"/>
              </a:buClr>
              <a:buFont typeface="Arial"/>
              <a:buChar char="•"/>
            </a:pPr>
            <a:r>
              <a:rPr lang="fr-FR" spc="-1" dirty="0">
                <a:solidFill>
                  <a:srgbClr val="000000"/>
                </a:solidFill>
                <a:latin typeface="Arial"/>
              </a:rPr>
              <a:t>Quelles sont les principales difficultés auxquelles l'entreprise est actuellement confrontée dans le domaine du transport/logistique?</a:t>
            </a:r>
            <a:endParaRPr lang="fr-FR" sz="2800" b="0" strike="noStrike" spc="-1" dirty="0">
              <a:solidFill>
                <a:srgbClr val="000000"/>
              </a:solidFill>
              <a:latin typeface="Arial"/>
            </a:endParaRPr>
          </a:p>
          <a:p>
            <a:pPr indent="0">
              <a:lnSpc>
                <a:spcPct val="90000"/>
              </a:lnSpc>
              <a:spcBef>
                <a:spcPts val="1001"/>
              </a:spcBef>
              <a:buNone/>
            </a:pPr>
            <a:endParaRPr lang="en-US" sz="2800" b="0" strike="noStrike" spc="-1" dirty="0">
              <a:solidFill>
                <a:srgbClr val="000000"/>
              </a:solidFill>
              <a:latin typeface="Arial"/>
            </a:endParaRPr>
          </a:p>
          <a:p>
            <a:pPr>
              <a:spcBef>
                <a:spcPts val="1001"/>
              </a:spcBef>
              <a:buClr>
                <a:srgbClr val="000000"/>
              </a:buClr>
              <a:buFont typeface="Arial"/>
              <a:buChar char="•"/>
            </a:pPr>
            <a:r>
              <a:rPr lang="fr-FR" spc="-1" dirty="0">
                <a:solidFill>
                  <a:srgbClr val="000000"/>
                </a:solidFill>
                <a:latin typeface="Arial"/>
              </a:rPr>
              <a:t>L'entreprise fournit-elle des composants pour des véhicules électriques ou prévoit-elle de les fournir à terme? Si oui, comment cette conversion affectera l'activité?</a:t>
            </a:r>
            <a:endParaRPr lang="fr-FR" sz="2800" b="0" strike="noStrike" spc="-1" dirty="0">
              <a:solidFill>
                <a:srgbClr val="000000"/>
              </a:solidFill>
              <a:latin typeface="Arial"/>
            </a:endParaRPr>
          </a:p>
        </p:txBody>
      </p:sp>
      <p:sp>
        <p:nvSpPr>
          <p:cNvPr id="237" name="PlaceHolder 2"/>
          <p:cNvSpPr>
            <a:spLocks noGrp="1"/>
          </p:cNvSpPr>
          <p:nvPr>
            <p:ph type="title"/>
          </p:nvPr>
        </p:nvSpPr>
        <p:spPr>
          <a:xfrm>
            <a:off x="343080" y="0"/>
            <a:ext cx="8228880" cy="1144440"/>
          </a:xfrm>
          <a:prstGeom prst="rect">
            <a:avLst/>
          </a:prstGeom>
          <a:noFill/>
          <a:ln w="0">
            <a:noFill/>
          </a:ln>
        </p:spPr>
        <p:txBody>
          <a:bodyPr lIns="0" tIns="0" rIns="0" bIns="0" anchor="ctr">
            <a:noAutofit/>
          </a:bodyPr>
          <a:lstStyle/>
          <a:p>
            <a:r>
              <a:rPr lang="fr-FR" sz="3200" b="1" spc="-1" dirty="0">
                <a:solidFill>
                  <a:srgbClr val="000000"/>
                </a:solidFill>
                <a:latin typeface="Arial"/>
                <a:ea typeface="DejaVu Sans"/>
              </a:rPr>
              <a:t>Questionnaire (fournisseurs/3PL) CCI JP</a:t>
            </a:r>
            <a:endParaRPr lang="en-US" sz="3200" b="0" strike="noStrike" spc="-1" dirty="0">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3600"/>
            <a:ext cx="8682138" cy="1095173"/>
          </a:xfrm>
          <a:prstGeom prst="rect">
            <a:avLst/>
          </a:prstGeom>
          <a:noFill/>
          <a:ln w="0">
            <a:noFill/>
          </a:ln>
        </p:spPr>
        <p:txBody>
          <a:bodyPr lIns="0" tIns="0" rIns="0" bIns="0" anchor="ctr">
            <a:noAutofit/>
          </a:bodyPr>
          <a:lstStyle/>
          <a:p>
            <a:pPr>
              <a:lnSpc>
                <a:spcPct val="100000"/>
              </a:lnSpc>
              <a:spcBef>
                <a:spcPts val="0"/>
              </a:spcBef>
            </a:pPr>
            <a:r>
              <a:rPr lang="en-US" b="1" spc="-1" dirty="0">
                <a:cs typeface="Arial"/>
              </a:rPr>
              <a:t>Ce que nous </a:t>
            </a:r>
            <a:r>
              <a:rPr lang="en-US" b="1" spc="-1" dirty="0" err="1">
                <a:cs typeface="Arial"/>
              </a:rPr>
              <a:t>avons</a:t>
            </a:r>
            <a:r>
              <a:rPr lang="en-US" b="1" spc="-1" dirty="0">
                <a:cs typeface="Arial"/>
              </a:rPr>
              <a:t> trouvé (1/2)</a:t>
            </a:r>
            <a:endParaRPr lang="fr-FR" spc="-1" dirty="0">
              <a:cs typeface="Arial"/>
            </a:endParaRPr>
          </a:p>
          <a:p>
            <a:endParaRPr lang="en-US" b="1" spc="-1" dirty="0">
              <a:cs typeface="Arial"/>
            </a:endParaRPr>
          </a:p>
        </p:txBody>
      </p:sp>
      <p:sp>
        <p:nvSpPr>
          <p:cNvPr id="282" name="ZoneTexte 3"/>
          <p:cNvSpPr/>
          <p:nvPr/>
        </p:nvSpPr>
        <p:spPr>
          <a:xfrm>
            <a:off x="581040" y="1866960"/>
            <a:ext cx="18432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800" b="0" strike="noStrike" spc="-1">
              <a:solidFill>
                <a:srgbClr val="000000"/>
              </a:solidFill>
              <a:latin typeface="Arial"/>
              <a:ea typeface="DejaVu Sans"/>
            </a:endParaRPr>
          </a:p>
        </p:txBody>
      </p:sp>
      <p:sp>
        <p:nvSpPr>
          <p:cNvPr id="283" name="Rectangle 4"/>
          <p:cNvSpPr/>
          <p:nvPr/>
        </p:nvSpPr>
        <p:spPr>
          <a:xfrm>
            <a:off x="523800" y="1363680"/>
            <a:ext cx="8115120" cy="60617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215900">
              <a:buClr>
                <a:srgbClr val="000000"/>
              </a:buClr>
              <a:buFont typeface="Arial"/>
              <a:buChar char="•"/>
            </a:pPr>
            <a:r>
              <a:rPr lang="en-US" sz="2400" spc="-1" dirty="0">
                <a:solidFill>
                  <a:srgbClr val="0D0D0D"/>
                </a:solidFill>
                <a:ea typeface="+mn-lt"/>
                <a:cs typeface="+mn-lt"/>
              </a:rPr>
              <a:t>Vues </a:t>
            </a:r>
            <a:r>
              <a:rPr lang="en-US" sz="2400" spc="-1" dirty="0" err="1">
                <a:solidFill>
                  <a:srgbClr val="0D0D0D"/>
                </a:solidFill>
                <a:ea typeface="+mn-lt"/>
                <a:cs typeface="+mn-lt"/>
              </a:rPr>
              <a:t>contrastées</a:t>
            </a:r>
            <a:r>
              <a:rPr lang="en-US" sz="2400" spc="-1" dirty="0">
                <a:solidFill>
                  <a:srgbClr val="0D0D0D"/>
                </a:solidFill>
                <a:ea typeface="+mn-lt"/>
                <a:cs typeface="+mn-lt"/>
              </a:rPr>
              <a:t> sur </a:t>
            </a:r>
            <a:r>
              <a:rPr lang="en-US" sz="2400" spc="-1" dirty="0" err="1">
                <a:solidFill>
                  <a:srgbClr val="0D0D0D"/>
                </a:solidFill>
                <a:ea typeface="+mn-lt"/>
                <a:cs typeface="+mn-lt"/>
              </a:rPr>
              <a:t>l'impact</a:t>
            </a:r>
            <a:r>
              <a:rPr lang="en-US" sz="2400" spc="-1" dirty="0">
                <a:solidFill>
                  <a:srgbClr val="0D0D0D"/>
                </a:solidFill>
                <a:ea typeface="+mn-lt"/>
                <a:cs typeface="+mn-lt"/>
              </a:rPr>
              <a:t>  du </a:t>
            </a:r>
            <a:r>
              <a:rPr lang="en-US" sz="2400" spc="-1" dirty="0" err="1">
                <a:solidFill>
                  <a:srgbClr val="0D0D0D"/>
                </a:solidFill>
                <a:ea typeface="+mn-lt"/>
                <a:cs typeface="+mn-lt"/>
              </a:rPr>
              <a:t>véhicule</a:t>
            </a:r>
            <a:r>
              <a:rPr lang="en-US" sz="2400" spc="-1" dirty="0">
                <a:solidFill>
                  <a:srgbClr val="0D0D0D"/>
                </a:solidFill>
                <a:ea typeface="+mn-lt"/>
                <a:cs typeface="+mn-lt"/>
              </a:rPr>
              <a:t> </a:t>
            </a:r>
            <a:r>
              <a:rPr lang="en-US" sz="2400" spc="-1" dirty="0" err="1">
                <a:solidFill>
                  <a:srgbClr val="0D0D0D"/>
                </a:solidFill>
                <a:ea typeface="+mn-lt"/>
                <a:cs typeface="+mn-lt"/>
              </a:rPr>
              <a:t>électrique</a:t>
            </a:r>
            <a:r>
              <a:rPr lang="en-US" sz="2400" spc="-1" dirty="0">
                <a:solidFill>
                  <a:srgbClr val="0D0D0D"/>
                </a:solidFill>
                <a:ea typeface="+mn-lt"/>
                <a:cs typeface="+mn-lt"/>
              </a:rPr>
              <a:t> sur </a:t>
            </a:r>
            <a:r>
              <a:rPr lang="en-US" sz="2400" spc="-1" dirty="0" err="1">
                <a:solidFill>
                  <a:srgbClr val="0D0D0D"/>
                </a:solidFill>
                <a:ea typeface="+mn-lt"/>
                <a:cs typeface="+mn-lt"/>
              </a:rPr>
              <a:t>l'activité</a:t>
            </a:r>
            <a:r>
              <a:rPr lang="en-US" sz="2400" spc="-1" dirty="0">
                <a:solidFill>
                  <a:srgbClr val="0D0D0D"/>
                </a:solidFill>
                <a:ea typeface="+mn-lt"/>
                <a:cs typeface="+mn-lt"/>
              </a:rPr>
              <a:t> de construction automobile </a:t>
            </a:r>
            <a:r>
              <a:rPr lang="en-US" sz="2400" spc="-1" dirty="0" err="1">
                <a:solidFill>
                  <a:srgbClr val="0D0D0D"/>
                </a:solidFill>
                <a:ea typeface="+mn-lt"/>
                <a:cs typeface="+mn-lt"/>
              </a:rPr>
              <a:t>en</a:t>
            </a:r>
            <a:r>
              <a:rPr lang="en-US" sz="2400" spc="-1" dirty="0">
                <a:solidFill>
                  <a:srgbClr val="0D0D0D"/>
                </a:solidFill>
                <a:ea typeface="+mn-lt"/>
                <a:cs typeface="+mn-lt"/>
              </a:rPr>
              <a:t> </a:t>
            </a:r>
            <a:r>
              <a:rPr lang="en-US" sz="2400" spc="-1" dirty="0" err="1">
                <a:solidFill>
                  <a:srgbClr val="0D0D0D"/>
                </a:solidFill>
                <a:ea typeface="+mn-lt"/>
                <a:cs typeface="+mn-lt"/>
              </a:rPr>
              <a:t>Thaïlande</a:t>
            </a:r>
            <a:endParaRPr lang="en-US" sz="2400" spc="-1" dirty="0" err="1">
              <a:solidFill>
                <a:srgbClr val="0D0D0D"/>
              </a:solidFill>
              <a:latin typeface="Arial"/>
              <a:cs typeface="Arial"/>
            </a:endParaRPr>
          </a:p>
          <a:p>
            <a:pPr lvl="1" indent="-215900">
              <a:buClr>
                <a:srgbClr val="000000"/>
              </a:buClr>
              <a:buFont typeface="Courier New"/>
              <a:buChar char="o"/>
            </a:pPr>
            <a:r>
              <a:rPr lang="en-US" sz="2000" spc="-1" dirty="0">
                <a:solidFill>
                  <a:srgbClr val="0D0D0D"/>
                </a:solidFill>
                <a:latin typeface="Arial"/>
                <a:cs typeface="Arial"/>
              </a:rPr>
              <a:t>En </a:t>
            </a:r>
            <a:r>
              <a:rPr lang="en-US" sz="2000" spc="-1" err="1">
                <a:solidFill>
                  <a:srgbClr val="0D0D0D"/>
                </a:solidFill>
                <a:latin typeface="Arial"/>
                <a:cs typeface="Arial"/>
              </a:rPr>
              <a:t>général</a:t>
            </a:r>
            <a:r>
              <a:rPr lang="en-US" sz="2000" spc="-1" dirty="0">
                <a:solidFill>
                  <a:srgbClr val="0D0D0D"/>
                </a:solidFill>
                <a:latin typeface="Arial"/>
                <a:cs typeface="Arial"/>
              </a:rPr>
              <a:t> </a:t>
            </a:r>
            <a:r>
              <a:rPr lang="en-US" sz="2000" u="sng" spc="-1" err="1">
                <a:solidFill>
                  <a:srgbClr val="0D0D0D"/>
                </a:solidFill>
                <a:latin typeface="Arial"/>
                <a:cs typeface="Arial"/>
              </a:rPr>
              <a:t>fournisseurs</a:t>
            </a:r>
            <a:r>
              <a:rPr lang="en-US" sz="2000" u="sng" spc="-1" dirty="0">
                <a:solidFill>
                  <a:srgbClr val="0D0D0D"/>
                </a:solidFill>
                <a:latin typeface="Arial"/>
                <a:cs typeface="Arial"/>
              </a:rPr>
              <a:t> </a:t>
            </a:r>
            <a:r>
              <a:rPr lang="en-US" sz="2000" u="sng" spc="-1" err="1">
                <a:solidFill>
                  <a:srgbClr val="0D0D0D"/>
                </a:solidFill>
                <a:latin typeface="Arial"/>
                <a:cs typeface="Arial"/>
              </a:rPr>
              <a:t>japonais</a:t>
            </a:r>
            <a:r>
              <a:rPr lang="en-US" sz="2000" u="sng" spc="-1" dirty="0">
                <a:solidFill>
                  <a:srgbClr val="0D0D0D"/>
                </a:solidFill>
                <a:latin typeface="Arial"/>
                <a:cs typeface="Arial"/>
              </a:rPr>
              <a:t> </a:t>
            </a:r>
            <a:r>
              <a:rPr lang="en-US" sz="2000" u="sng" spc="-1" err="1">
                <a:solidFill>
                  <a:srgbClr val="0D0D0D"/>
                </a:solidFill>
                <a:latin typeface="Arial"/>
                <a:cs typeface="Arial"/>
              </a:rPr>
              <a:t>sceptiques</a:t>
            </a:r>
            <a:r>
              <a:rPr lang="en-US" sz="2000" spc="-1" dirty="0">
                <a:solidFill>
                  <a:srgbClr val="0D0D0D"/>
                </a:solidFill>
                <a:latin typeface="Arial"/>
                <a:cs typeface="Arial"/>
              </a:rPr>
              <a:t> sur un </a:t>
            </a:r>
            <a:r>
              <a:rPr lang="en-US" sz="2000" spc="-1" err="1">
                <a:solidFill>
                  <a:srgbClr val="0D0D0D"/>
                </a:solidFill>
                <a:latin typeface="Arial"/>
                <a:cs typeface="Arial"/>
              </a:rPr>
              <a:t>changement</a:t>
            </a:r>
            <a:r>
              <a:rPr lang="en-US" sz="2000" spc="-1" dirty="0">
                <a:solidFill>
                  <a:srgbClr val="0D0D0D"/>
                </a:solidFill>
                <a:latin typeface="Arial"/>
                <a:cs typeface="Arial"/>
              </a:rPr>
              <a:t> </a:t>
            </a:r>
            <a:r>
              <a:rPr lang="en-US" sz="2000" spc="-1" err="1">
                <a:solidFill>
                  <a:srgbClr val="0D0D0D"/>
                </a:solidFill>
                <a:latin typeface="Arial"/>
                <a:cs typeface="Arial"/>
              </a:rPr>
              <a:t>rapide</a:t>
            </a:r>
            <a:r>
              <a:rPr lang="en-US" sz="2000" spc="-1" dirty="0">
                <a:solidFill>
                  <a:srgbClr val="0D0D0D"/>
                </a:solidFill>
                <a:latin typeface="Arial"/>
                <a:cs typeface="Arial"/>
              </a:rPr>
              <a:t> </a:t>
            </a:r>
            <a:r>
              <a:rPr lang="en-US" sz="2000" spc="-1" err="1">
                <a:solidFill>
                  <a:srgbClr val="0D0D0D"/>
                </a:solidFill>
                <a:latin typeface="Arial"/>
                <a:cs typeface="Arial"/>
              </a:rPr>
              <a:t>vers</a:t>
            </a:r>
            <a:r>
              <a:rPr lang="en-US" sz="2000" spc="-1" dirty="0">
                <a:solidFill>
                  <a:srgbClr val="0D0D0D"/>
                </a:solidFill>
                <a:latin typeface="Arial"/>
                <a:cs typeface="Arial"/>
              </a:rPr>
              <a:t> le </a:t>
            </a:r>
            <a:r>
              <a:rPr lang="en-US" sz="2000" spc="-1" err="1">
                <a:solidFill>
                  <a:srgbClr val="0D0D0D"/>
                </a:solidFill>
                <a:latin typeface="Arial"/>
                <a:cs typeface="Arial"/>
              </a:rPr>
              <a:t>véhicule</a:t>
            </a:r>
            <a:r>
              <a:rPr lang="en-US" sz="2000" spc="-1" dirty="0">
                <a:solidFill>
                  <a:srgbClr val="0D0D0D"/>
                </a:solidFill>
                <a:latin typeface="Arial"/>
                <a:cs typeface="Arial"/>
              </a:rPr>
              <a:t> </a:t>
            </a:r>
            <a:r>
              <a:rPr lang="en-US" sz="2000" spc="-1" err="1">
                <a:solidFill>
                  <a:srgbClr val="0D0D0D"/>
                </a:solidFill>
                <a:latin typeface="Arial"/>
                <a:cs typeface="Arial"/>
              </a:rPr>
              <a:t>électrique</a:t>
            </a:r>
            <a:r>
              <a:rPr lang="en-US" sz="2000" spc="-1" dirty="0">
                <a:solidFill>
                  <a:srgbClr val="0D0D0D"/>
                </a:solidFill>
                <a:latin typeface="Arial"/>
                <a:cs typeface="Arial"/>
              </a:rPr>
              <a:t> </a:t>
            </a:r>
            <a:r>
              <a:rPr lang="en-US" sz="2000" spc="-1" err="1">
                <a:solidFill>
                  <a:srgbClr val="0D0D0D"/>
                </a:solidFill>
                <a:latin typeface="Arial"/>
                <a:cs typeface="Arial"/>
              </a:rPr>
              <a:t>en</a:t>
            </a:r>
            <a:r>
              <a:rPr lang="en-US" sz="2000" spc="-1" dirty="0">
                <a:solidFill>
                  <a:srgbClr val="0D0D0D"/>
                </a:solidFill>
                <a:latin typeface="Arial"/>
                <a:cs typeface="Arial"/>
              </a:rPr>
              <a:t> </a:t>
            </a:r>
            <a:r>
              <a:rPr lang="en-US" sz="2000" spc="-1" err="1">
                <a:solidFill>
                  <a:srgbClr val="0D0D0D"/>
                </a:solidFill>
                <a:latin typeface="Arial"/>
                <a:cs typeface="Arial"/>
              </a:rPr>
              <a:t>Thaïlande</a:t>
            </a:r>
            <a:endParaRPr lang="en-US" sz="2000" spc="-1">
              <a:solidFill>
                <a:srgbClr val="0D0D0D"/>
              </a:solidFill>
              <a:latin typeface="Arial"/>
              <a:cs typeface="Arial"/>
            </a:endParaRPr>
          </a:p>
          <a:p>
            <a:pPr lvl="1" indent="-215900">
              <a:buClr>
                <a:srgbClr val="000000"/>
              </a:buClr>
              <a:buFont typeface="Courier New"/>
              <a:buChar char="o"/>
            </a:pPr>
            <a:r>
              <a:rPr lang="en-US" sz="2000" spc="-1" err="1">
                <a:solidFill>
                  <a:srgbClr val="0D0D0D"/>
                </a:solidFill>
                <a:latin typeface="Arial"/>
                <a:cs typeface="Arial"/>
              </a:rPr>
              <a:t>Fournisseur</a:t>
            </a:r>
            <a:r>
              <a:rPr lang="en-US" sz="2000" spc="-1" dirty="0">
                <a:solidFill>
                  <a:srgbClr val="0D0D0D"/>
                </a:solidFill>
                <a:latin typeface="Arial"/>
                <a:cs typeface="Arial"/>
              </a:rPr>
              <a:t>  et </a:t>
            </a:r>
            <a:r>
              <a:rPr lang="en-US" sz="2000" spc="-1" err="1">
                <a:solidFill>
                  <a:srgbClr val="0D0D0D"/>
                </a:solidFill>
                <a:latin typeface="Arial"/>
                <a:cs typeface="Arial"/>
              </a:rPr>
              <a:t>prestataires</a:t>
            </a:r>
            <a:r>
              <a:rPr lang="en-US" sz="2000" spc="-1" dirty="0">
                <a:solidFill>
                  <a:srgbClr val="0D0D0D"/>
                </a:solidFill>
                <a:latin typeface="Arial"/>
                <a:cs typeface="Arial"/>
              </a:rPr>
              <a:t> </a:t>
            </a:r>
            <a:r>
              <a:rPr lang="en-US" sz="2000" spc="-1" err="1">
                <a:solidFill>
                  <a:srgbClr val="0D0D0D"/>
                </a:solidFill>
                <a:latin typeface="Arial"/>
                <a:cs typeface="Arial"/>
              </a:rPr>
              <a:t>logistiques</a:t>
            </a:r>
            <a:r>
              <a:rPr lang="en-US" sz="2000" spc="-1" dirty="0">
                <a:solidFill>
                  <a:srgbClr val="0D0D0D"/>
                </a:solidFill>
                <a:latin typeface="Arial"/>
                <a:cs typeface="Arial"/>
              </a:rPr>
              <a:t> </a:t>
            </a:r>
            <a:r>
              <a:rPr lang="en-US" sz="2000" u="sng" spc="-1" err="1">
                <a:solidFill>
                  <a:srgbClr val="0D0D0D"/>
                </a:solidFill>
                <a:latin typeface="Arial"/>
                <a:cs typeface="Arial"/>
              </a:rPr>
              <a:t>thaïlandais</a:t>
            </a:r>
            <a:r>
              <a:rPr lang="en-US" sz="2000" spc="-1" dirty="0">
                <a:solidFill>
                  <a:srgbClr val="0D0D0D"/>
                </a:solidFill>
                <a:latin typeface="Arial"/>
                <a:cs typeface="Arial"/>
              </a:rPr>
              <a:t> </a:t>
            </a:r>
            <a:r>
              <a:rPr lang="en-US" sz="2000" u="sng" spc="-1" dirty="0">
                <a:solidFill>
                  <a:srgbClr val="0D0D0D"/>
                </a:solidFill>
                <a:latin typeface="Arial"/>
                <a:cs typeface="Arial"/>
              </a:rPr>
              <a:t>plus </a:t>
            </a:r>
            <a:r>
              <a:rPr lang="en-US" sz="2000" u="sng" spc="-1" err="1">
                <a:solidFill>
                  <a:srgbClr val="0D0D0D"/>
                </a:solidFill>
                <a:latin typeface="Arial"/>
                <a:cs typeface="Arial"/>
              </a:rPr>
              <a:t>optimistes</a:t>
            </a:r>
            <a:r>
              <a:rPr lang="en-US" sz="2000" spc="-1" dirty="0">
                <a:solidFill>
                  <a:srgbClr val="0D0D0D"/>
                </a:solidFill>
                <a:latin typeface="Arial"/>
                <a:cs typeface="Arial"/>
              </a:rPr>
              <a:t> sur </a:t>
            </a:r>
            <a:r>
              <a:rPr lang="en-US" sz="2000" spc="-1" err="1">
                <a:solidFill>
                  <a:srgbClr val="0D0D0D"/>
                </a:solidFill>
                <a:latin typeface="Arial"/>
                <a:cs typeface="Arial"/>
              </a:rPr>
              <a:t>l'impact</a:t>
            </a:r>
            <a:r>
              <a:rPr lang="en-US" sz="2000" spc="-1" dirty="0">
                <a:solidFill>
                  <a:srgbClr val="0D0D0D"/>
                </a:solidFill>
                <a:latin typeface="Arial"/>
                <a:cs typeface="Arial"/>
              </a:rPr>
              <a:t> du </a:t>
            </a:r>
            <a:r>
              <a:rPr lang="en-US" sz="2000" spc="-1" err="1">
                <a:solidFill>
                  <a:srgbClr val="0D0D0D"/>
                </a:solidFill>
                <a:latin typeface="Arial"/>
                <a:cs typeface="Arial"/>
              </a:rPr>
              <a:t>véhicule</a:t>
            </a:r>
            <a:r>
              <a:rPr lang="en-US" sz="2000" spc="-1" dirty="0">
                <a:solidFill>
                  <a:srgbClr val="0D0D0D"/>
                </a:solidFill>
                <a:latin typeface="Arial"/>
                <a:cs typeface="Arial"/>
              </a:rPr>
              <a:t> </a:t>
            </a:r>
            <a:r>
              <a:rPr lang="en-US" sz="2000" spc="-1" err="1">
                <a:solidFill>
                  <a:srgbClr val="0D0D0D"/>
                </a:solidFill>
                <a:latin typeface="Arial"/>
                <a:cs typeface="Arial"/>
              </a:rPr>
              <a:t>électrique</a:t>
            </a:r>
            <a:r>
              <a:rPr lang="en-US" sz="2000" spc="-1" dirty="0">
                <a:solidFill>
                  <a:srgbClr val="0D0D0D"/>
                </a:solidFill>
                <a:latin typeface="Arial"/>
                <a:cs typeface="Arial"/>
              </a:rPr>
              <a:t> sur </a:t>
            </a:r>
            <a:r>
              <a:rPr lang="en-US" sz="2000" spc="-1" err="1">
                <a:solidFill>
                  <a:srgbClr val="0D0D0D"/>
                </a:solidFill>
                <a:latin typeface="Arial"/>
                <a:cs typeface="Arial"/>
              </a:rPr>
              <a:t>leur</a:t>
            </a:r>
            <a:r>
              <a:rPr lang="en-US" sz="2000" spc="-1" dirty="0">
                <a:solidFill>
                  <a:srgbClr val="0D0D0D"/>
                </a:solidFill>
                <a:latin typeface="Arial"/>
                <a:cs typeface="Arial"/>
              </a:rPr>
              <a:t> </a:t>
            </a:r>
            <a:r>
              <a:rPr lang="en-US" sz="2000" spc="-1" err="1">
                <a:solidFill>
                  <a:srgbClr val="0D0D0D"/>
                </a:solidFill>
                <a:latin typeface="Arial"/>
                <a:cs typeface="Arial"/>
              </a:rPr>
              <a:t>activité</a:t>
            </a:r>
            <a:endParaRPr lang="en-US" sz="2000" spc="-1">
              <a:solidFill>
                <a:srgbClr val="0D0D0D"/>
              </a:solidFill>
              <a:latin typeface="Arial"/>
              <a:cs typeface="Arial"/>
            </a:endParaRPr>
          </a:p>
          <a:p>
            <a:endParaRPr lang="fr-FR" sz="2000" spc="-1">
              <a:solidFill>
                <a:srgbClr val="000000"/>
              </a:solidFill>
              <a:latin typeface="Arial"/>
            </a:endParaRPr>
          </a:p>
          <a:p>
            <a:pPr indent="-215900">
              <a:buClr>
                <a:srgbClr val="000000"/>
              </a:buClr>
              <a:buFont typeface="Arial"/>
              <a:buChar char="•"/>
            </a:pPr>
            <a:r>
              <a:rPr lang="en-US" sz="2000" spc="-1" dirty="0" err="1">
                <a:solidFill>
                  <a:srgbClr val="000000"/>
                </a:solidFill>
                <a:latin typeface="Arial"/>
              </a:rPr>
              <a:t>Principales</a:t>
            </a:r>
            <a:r>
              <a:rPr lang="en-US" sz="2000" spc="-1" dirty="0">
                <a:solidFill>
                  <a:srgbClr val="000000"/>
                </a:solidFill>
                <a:latin typeface="Arial"/>
              </a:rPr>
              <a:t> </a:t>
            </a:r>
            <a:r>
              <a:rPr lang="en-US" sz="2000" spc="-1" dirty="0" err="1">
                <a:solidFill>
                  <a:srgbClr val="000000"/>
                </a:solidFill>
                <a:latin typeface="Arial"/>
              </a:rPr>
              <a:t>difficultés</a:t>
            </a:r>
            <a:r>
              <a:rPr lang="en-US" sz="2000" spc="-1" dirty="0">
                <a:solidFill>
                  <a:srgbClr val="000000"/>
                </a:solidFill>
                <a:latin typeface="Arial"/>
              </a:rPr>
              <a:t> </a:t>
            </a:r>
            <a:r>
              <a:rPr lang="en-US" sz="2000" spc="-1" dirty="0" err="1">
                <a:solidFill>
                  <a:srgbClr val="000000"/>
                </a:solidFill>
                <a:latin typeface="Arial"/>
              </a:rPr>
              <a:t>logistiques</a:t>
            </a:r>
            <a:r>
              <a:rPr lang="en-US" sz="2000" spc="-1" dirty="0">
                <a:solidFill>
                  <a:srgbClr val="000000"/>
                </a:solidFill>
                <a:latin typeface="Arial"/>
              </a:rPr>
              <a:t> 10 </a:t>
            </a:r>
            <a:r>
              <a:rPr lang="en-US" sz="2000" spc="-1" dirty="0" err="1">
                <a:solidFill>
                  <a:srgbClr val="000000"/>
                </a:solidFill>
                <a:latin typeface="Arial"/>
              </a:rPr>
              <a:t>dernières</a:t>
            </a:r>
            <a:r>
              <a:rPr lang="en-US" sz="2000" spc="-1" dirty="0">
                <a:solidFill>
                  <a:srgbClr val="000000"/>
                </a:solidFill>
                <a:latin typeface="Arial"/>
              </a:rPr>
              <a:t> </a:t>
            </a:r>
            <a:r>
              <a:rPr lang="en-US" sz="2000" spc="-1" dirty="0" err="1">
                <a:solidFill>
                  <a:srgbClr val="000000"/>
                </a:solidFill>
                <a:latin typeface="Arial"/>
              </a:rPr>
              <a:t>années</a:t>
            </a:r>
            <a:r>
              <a:rPr lang="en-US" sz="2000" spc="-1" dirty="0">
                <a:solidFill>
                  <a:srgbClr val="000000"/>
                </a:solidFill>
                <a:latin typeface="Arial"/>
              </a:rPr>
              <a:t>:</a:t>
            </a:r>
            <a:r>
              <a:rPr lang="en-US" sz="2000" spc="-1" dirty="0">
                <a:solidFill>
                  <a:srgbClr val="0D0D0D"/>
                </a:solidFill>
                <a:latin typeface="Arial"/>
                <a:cs typeface="Arial"/>
              </a:rPr>
              <a:t> </a:t>
            </a:r>
            <a:r>
              <a:rPr lang="en-US" sz="2000" spc="-1" dirty="0" err="1">
                <a:solidFill>
                  <a:srgbClr val="0D0D0D"/>
                </a:solidFill>
                <a:ea typeface="+mn-lt"/>
                <a:cs typeface="+mn-lt"/>
              </a:rPr>
              <a:t>l'impact</a:t>
            </a:r>
            <a:r>
              <a:rPr lang="en-US" sz="2000" spc="-1" dirty="0">
                <a:solidFill>
                  <a:srgbClr val="0D0D0D"/>
                </a:solidFill>
                <a:ea typeface="+mn-lt"/>
                <a:cs typeface="+mn-lt"/>
              </a:rPr>
              <a:t> de la </a:t>
            </a:r>
            <a:r>
              <a:rPr lang="en-US" sz="2000" u="sng" spc="-1" dirty="0" err="1">
                <a:solidFill>
                  <a:srgbClr val="0D0D0D"/>
                </a:solidFill>
                <a:ea typeface="+mn-lt"/>
                <a:cs typeface="+mn-lt"/>
              </a:rPr>
              <a:t>pandémie</a:t>
            </a:r>
            <a:r>
              <a:rPr lang="en-US" sz="2000" u="sng" spc="-1" dirty="0">
                <a:solidFill>
                  <a:srgbClr val="0D0D0D"/>
                </a:solidFill>
                <a:ea typeface="+mn-lt"/>
                <a:cs typeface="+mn-lt"/>
              </a:rPr>
              <a:t> de COVID-19</a:t>
            </a:r>
            <a:r>
              <a:rPr lang="en-US" sz="2000" spc="-1" dirty="0">
                <a:solidFill>
                  <a:srgbClr val="0D0D0D"/>
                </a:solidFill>
                <a:ea typeface="+mn-lt"/>
                <a:cs typeface="+mn-lt"/>
              </a:rPr>
              <a:t>, </a:t>
            </a:r>
            <a:r>
              <a:rPr lang="en-US" sz="2000" u="sng" spc="-1" dirty="0" err="1">
                <a:solidFill>
                  <a:srgbClr val="0D0D0D"/>
                </a:solidFill>
                <a:ea typeface="+mn-lt"/>
                <a:cs typeface="+mn-lt"/>
              </a:rPr>
              <a:t>pénurie</a:t>
            </a:r>
            <a:r>
              <a:rPr lang="en-US" sz="2000" u="sng" spc="-1" dirty="0">
                <a:solidFill>
                  <a:srgbClr val="0D0D0D"/>
                </a:solidFill>
                <a:ea typeface="+mn-lt"/>
                <a:cs typeface="+mn-lt"/>
              </a:rPr>
              <a:t> de semi-</a:t>
            </a:r>
            <a:r>
              <a:rPr lang="en-US" sz="2000" u="sng" spc="-1" dirty="0" err="1">
                <a:solidFill>
                  <a:srgbClr val="0D0D0D"/>
                </a:solidFill>
                <a:ea typeface="+mn-lt"/>
                <a:cs typeface="+mn-lt"/>
              </a:rPr>
              <a:t>conducteurs</a:t>
            </a:r>
            <a:r>
              <a:rPr lang="en-US" sz="2000" spc="-1" dirty="0">
                <a:solidFill>
                  <a:srgbClr val="0D0D0D"/>
                </a:solidFill>
                <a:ea typeface="+mn-lt"/>
                <a:cs typeface="+mn-lt"/>
              </a:rPr>
              <a:t>, </a:t>
            </a:r>
            <a:r>
              <a:rPr lang="en-US" sz="2000" spc="-1" dirty="0" err="1">
                <a:solidFill>
                  <a:srgbClr val="0D0D0D"/>
                </a:solidFill>
                <a:ea typeface="+mn-lt"/>
                <a:cs typeface="+mn-lt"/>
              </a:rPr>
              <a:t>problèmes</a:t>
            </a:r>
            <a:r>
              <a:rPr lang="en-US" sz="2000" spc="-1" dirty="0">
                <a:solidFill>
                  <a:srgbClr val="0D0D0D"/>
                </a:solidFill>
                <a:ea typeface="+mn-lt"/>
                <a:cs typeface="+mn-lt"/>
              </a:rPr>
              <a:t> </a:t>
            </a:r>
            <a:r>
              <a:rPr lang="en-US" sz="2000" spc="-1" dirty="0" err="1">
                <a:solidFill>
                  <a:srgbClr val="0D0D0D"/>
                </a:solidFill>
                <a:ea typeface="+mn-lt"/>
                <a:cs typeface="+mn-lt"/>
              </a:rPr>
              <a:t>géopolitiques</a:t>
            </a:r>
            <a:r>
              <a:rPr lang="en-US" sz="2000" spc="-1" dirty="0">
                <a:solidFill>
                  <a:srgbClr val="0D0D0D"/>
                </a:solidFill>
                <a:ea typeface="+mn-lt"/>
                <a:cs typeface="+mn-lt"/>
              </a:rPr>
              <a:t>, congestion, </a:t>
            </a:r>
            <a:r>
              <a:rPr lang="en-US" sz="2000" spc="-1" dirty="0" err="1">
                <a:solidFill>
                  <a:srgbClr val="0D0D0D"/>
                </a:solidFill>
                <a:ea typeface="+mn-lt"/>
                <a:cs typeface="+mn-lt"/>
              </a:rPr>
              <a:t>pénurie</a:t>
            </a:r>
            <a:r>
              <a:rPr lang="en-US" sz="2000" spc="-1" dirty="0">
                <a:solidFill>
                  <a:srgbClr val="0D0D0D"/>
                </a:solidFill>
                <a:ea typeface="+mn-lt"/>
                <a:cs typeface="+mn-lt"/>
              </a:rPr>
              <a:t> de chauffeurs, </a:t>
            </a:r>
            <a:r>
              <a:rPr lang="en-US" sz="2000" spc="-1" dirty="0" err="1">
                <a:solidFill>
                  <a:srgbClr val="0D0D0D"/>
                </a:solidFill>
                <a:ea typeface="+mn-lt"/>
                <a:cs typeface="+mn-lt"/>
              </a:rPr>
              <a:t>déclin</a:t>
            </a:r>
            <a:r>
              <a:rPr lang="en-US" sz="2000" spc="-1" dirty="0">
                <a:solidFill>
                  <a:srgbClr val="0D0D0D"/>
                </a:solidFill>
                <a:ea typeface="+mn-lt"/>
                <a:cs typeface="+mn-lt"/>
              </a:rPr>
              <a:t> de la production des </a:t>
            </a:r>
            <a:r>
              <a:rPr lang="en-US" sz="2000" spc="-1" dirty="0" err="1">
                <a:solidFill>
                  <a:srgbClr val="0D0D0D"/>
                </a:solidFill>
                <a:ea typeface="+mn-lt"/>
                <a:cs typeface="+mn-lt"/>
              </a:rPr>
              <a:t>constructeurs</a:t>
            </a:r>
            <a:r>
              <a:rPr lang="en-US" sz="2000" spc="-1" dirty="0">
                <a:solidFill>
                  <a:srgbClr val="0D0D0D"/>
                </a:solidFill>
                <a:ea typeface="+mn-lt"/>
                <a:cs typeface="+mn-lt"/>
              </a:rPr>
              <a:t> </a:t>
            </a:r>
            <a:r>
              <a:rPr lang="en-US" sz="2000" spc="-1" dirty="0" err="1">
                <a:solidFill>
                  <a:srgbClr val="0D0D0D"/>
                </a:solidFill>
                <a:ea typeface="+mn-lt"/>
                <a:cs typeface="+mn-lt"/>
              </a:rPr>
              <a:t>japonais</a:t>
            </a:r>
            <a:r>
              <a:rPr lang="en-US" sz="2000" spc="-1" dirty="0">
                <a:solidFill>
                  <a:srgbClr val="0D0D0D"/>
                </a:solidFill>
                <a:ea typeface="+mn-lt"/>
                <a:cs typeface="+mn-lt"/>
              </a:rPr>
              <a:t> (volumes très variables), adaptation aux fluctuations de prix du transport </a:t>
            </a:r>
            <a:r>
              <a:rPr lang="en-US" sz="2000" spc="-1" dirty="0" err="1">
                <a:solidFill>
                  <a:srgbClr val="0D0D0D"/>
                </a:solidFill>
                <a:ea typeface="+mn-lt"/>
                <a:cs typeface="+mn-lt"/>
              </a:rPr>
              <a:t>aérien</a:t>
            </a:r>
            <a:r>
              <a:rPr lang="en-US" sz="2000" spc="-1" dirty="0">
                <a:solidFill>
                  <a:srgbClr val="0D0D0D"/>
                </a:solidFill>
                <a:ea typeface="+mn-lt"/>
                <a:cs typeface="+mn-lt"/>
              </a:rPr>
              <a:t>/maritime</a:t>
            </a:r>
            <a:endParaRPr lang="en-US" sz="2000" b="0" strike="noStrike" spc="-1" dirty="0" err="1">
              <a:solidFill>
                <a:srgbClr val="000000"/>
              </a:solidFill>
              <a:latin typeface="Arial"/>
            </a:endParaRPr>
          </a:p>
          <a:p>
            <a:pPr indent="-215900">
              <a:lnSpc>
                <a:spcPct val="100000"/>
              </a:lnSpc>
              <a:buClr>
                <a:srgbClr val="000000"/>
              </a:buClr>
              <a:buFont typeface="Arial"/>
              <a:buChar char="•"/>
            </a:pPr>
            <a:endParaRPr lang="en-US" sz="2000" b="0" strike="noStrike" spc="-1" dirty="0">
              <a:solidFill>
                <a:srgbClr val="0D0D0D"/>
              </a:solidFill>
              <a:latin typeface="Arial"/>
              <a:cs typeface="Arial"/>
            </a:endParaRPr>
          </a:p>
          <a:p>
            <a:pPr marL="127000" indent="-342900">
              <a:buClr>
                <a:srgbClr val="000000"/>
              </a:buClr>
              <a:buFont typeface="Arial"/>
              <a:buChar char="•"/>
            </a:pPr>
            <a:r>
              <a:rPr lang="en-US" sz="2000" spc="-1" dirty="0">
                <a:solidFill>
                  <a:srgbClr val="0D0D0D"/>
                </a:solidFill>
                <a:ea typeface="+mn-lt"/>
                <a:cs typeface="+mn-lt"/>
              </a:rPr>
              <a:t>Les </a:t>
            </a:r>
            <a:r>
              <a:rPr lang="en-US" sz="2000" spc="-1" dirty="0" err="1">
                <a:solidFill>
                  <a:srgbClr val="0D0D0D"/>
                </a:solidFill>
                <a:ea typeface="+mn-lt"/>
                <a:cs typeface="+mn-lt"/>
              </a:rPr>
              <a:t>entreprises</a:t>
            </a:r>
            <a:r>
              <a:rPr lang="en-US" sz="2000" spc="-1" dirty="0">
                <a:solidFill>
                  <a:srgbClr val="0D0D0D"/>
                </a:solidFill>
                <a:ea typeface="+mn-lt"/>
                <a:cs typeface="+mn-lt"/>
              </a:rPr>
              <a:t> </a:t>
            </a:r>
            <a:r>
              <a:rPr lang="en-US" sz="2000" spc="-1" dirty="0" err="1">
                <a:solidFill>
                  <a:srgbClr val="0D0D0D"/>
                </a:solidFill>
                <a:ea typeface="+mn-lt"/>
                <a:cs typeface="+mn-lt"/>
              </a:rPr>
              <a:t>japonaises</a:t>
            </a:r>
            <a:r>
              <a:rPr lang="en-US" sz="2000" spc="-1" dirty="0">
                <a:solidFill>
                  <a:srgbClr val="0D0D0D"/>
                </a:solidFill>
                <a:ea typeface="+mn-lt"/>
                <a:cs typeface="+mn-lt"/>
              </a:rPr>
              <a:t> </a:t>
            </a:r>
            <a:r>
              <a:rPr lang="en-US" sz="2000" spc="-1" dirty="0" err="1">
                <a:solidFill>
                  <a:srgbClr val="0D0D0D"/>
                </a:solidFill>
                <a:ea typeface="+mn-lt"/>
                <a:cs typeface="+mn-lt"/>
              </a:rPr>
              <a:t>s'attendent</a:t>
            </a:r>
            <a:r>
              <a:rPr lang="en-US" sz="2000" spc="-1" dirty="0">
                <a:solidFill>
                  <a:srgbClr val="0D0D0D"/>
                </a:solidFill>
                <a:ea typeface="+mn-lt"/>
                <a:cs typeface="+mn-lt"/>
              </a:rPr>
              <a:t> à un </a:t>
            </a:r>
            <a:r>
              <a:rPr lang="en-US" sz="2000" spc="-1" dirty="0" err="1">
                <a:solidFill>
                  <a:srgbClr val="0D0D0D"/>
                </a:solidFill>
                <a:ea typeface="+mn-lt"/>
                <a:cs typeface="+mn-lt"/>
              </a:rPr>
              <a:t>changement</a:t>
            </a:r>
            <a:r>
              <a:rPr lang="en-US" sz="2000" spc="-1" dirty="0">
                <a:solidFill>
                  <a:srgbClr val="0D0D0D"/>
                </a:solidFill>
                <a:ea typeface="+mn-lt"/>
                <a:cs typeface="+mn-lt"/>
              </a:rPr>
              <a:t> </a:t>
            </a:r>
            <a:r>
              <a:rPr lang="en-US" sz="2000" spc="-1" dirty="0" err="1">
                <a:solidFill>
                  <a:srgbClr val="0D0D0D"/>
                </a:solidFill>
                <a:ea typeface="+mn-lt"/>
                <a:cs typeface="+mn-lt"/>
              </a:rPr>
              <a:t>significatif</a:t>
            </a:r>
            <a:r>
              <a:rPr lang="en-US" sz="2000" spc="-1" dirty="0">
                <a:solidFill>
                  <a:srgbClr val="0D0D0D"/>
                </a:solidFill>
                <a:ea typeface="+mn-lt"/>
                <a:cs typeface="+mn-lt"/>
              </a:rPr>
              <a:t> dans la </a:t>
            </a:r>
            <a:r>
              <a:rPr lang="en-US" sz="2000" spc="-1" dirty="0" err="1">
                <a:solidFill>
                  <a:srgbClr val="0D0D0D"/>
                </a:solidFill>
                <a:ea typeface="+mn-lt"/>
                <a:cs typeface="+mn-lt"/>
              </a:rPr>
              <a:t>hiérarchie</a:t>
            </a:r>
            <a:r>
              <a:rPr lang="en-US" sz="2000" spc="-1" dirty="0">
                <a:solidFill>
                  <a:srgbClr val="0D0D0D"/>
                </a:solidFill>
                <a:ea typeface="+mn-lt"/>
                <a:cs typeface="+mn-lt"/>
              </a:rPr>
              <a:t> de </a:t>
            </a:r>
            <a:r>
              <a:rPr lang="en-US" sz="2000" spc="-1" dirty="0" err="1">
                <a:solidFill>
                  <a:srgbClr val="0D0D0D"/>
                </a:solidFill>
                <a:ea typeface="+mn-lt"/>
                <a:cs typeface="+mn-lt"/>
              </a:rPr>
              <a:t>l'industrie</a:t>
            </a:r>
            <a:r>
              <a:rPr lang="en-US" sz="2000" spc="-1" dirty="0">
                <a:solidFill>
                  <a:srgbClr val="0D0D0D"/>
                </a:solidFill>
                <a:ea typeface="+mn-lt"/>
                <a:cs typeface="+mn-lt"/>
              </a:rPr>
              <a:t> automobile </a:t>
            </a:r>
            <a:r>
              <a:rPr lang="en-US" sz="2000" spc="-1" dirty="0" err="1">
                <a:solidFill>
                  <a:srgbClr val="0D0D0D"/>
                </a:solidFill>
                <a:ea typeface="+mn-lt"/>
                <a:cs typeface="+mn-lt"/>
              </a:rPr>
              <a:t>en</a:t>
            </a:r>
            <a:r>
              <a:rPr lang="en-US" sz="2000" spc="-1" dirty="0">
                <a:solidFill>
                  <a:srgbClr val="0D0D0D"/>
                </a:solidFill>
                <a:ea typeface="+mn-lt"/>
                <a:cs typeface="+mn-lt"/>
              </a:rPr>
              <a:t> raison de </a:t>
            </a:r>
            <a:r>
              <a:rPr lang="en-US" sz="2000" spc="-1" dirty="0" err="1">
                <a:solidFill>
                  <a:srgbClr val="0D0D0D"/>
                </a:solidFill>
                <a:ea typeface="+mn-lt"/>
                <a:cs typeface="+mn-lt"/>
              </a:rPr>
              <a:t>l'avancée</a:t>
            </a:r>
            <a:r>
              <a:rPr lang="en-US" sz="2000" spc="-1" dirty="0">
                <a:solidFill>
                  <a:srgbClr val="0D0D0D"/>
                </a:solidFill>
                <a:ea typeface="+mn-lt"/>
                <a:cs typeface="+mn-lt"/>
              </a:rPr>
              <a:t> des </a:t>
            </a:r>
            <a:r>
              <a:rPr lang="en-US" sz="2000" spc="-1" dirty="0" err="1">
                <a:solidFill>
                  <a:srgbClr val="0D0D0D"/>
                </a:solidFill>
                <a:ea typeface="+mn-lt"/>
                <a:cs typeface="+mn-lt"/>
              </a:rPr>
              <a:t>véhicules</a:t>
            </a:r>
            <a:r>
              <a:rPr lang="en-US" sz="2000" spc="-1" dirty="0">
                <a:solidFill>
                  <a:srgbClr val="0D0D0D"/>
                </a:solidFill>
                <a:ea typeface="+mn-lt"/>
                <a:cs typeface="+mn-lt"/>
              </a:rPr>
              <a:t> </a:t>
            </a:r>
            <a:r>
              <a:rPr lang="en-US" sz="2000" spc="-1" dirty="0" err="1">
                <a:solidFill>
                  <a:srgbClr val="0D0D0D"/>
                </a:solidFill>
                <a:ea typeface="+mn-lt"/>
                <a:cs typeface="+mn-lt"/>
              </a:rPr>
              <a:t>électriques</a:t>
            </a:r>
            <a:r>
              <a:rPr lang="en-US" sz="2000" spc="-1" dirty="0">
                <a:solidFill>
                  <a:srgbClr val="0D0D0D"/>
                </a:solidFill>
                <a:ea typeface="+mn-lt"/>
                <a:cs typeface="+mn-lt"/>
              </a:rPr>
              <a:t>. En </a:t>
            </a:r>
            <a:r>
              <a:rPr lang="en-US" sz="2000" spc="-1" dirty="0" err="1">
                <a:solidFill>
                  <a:srgbClr val="0D0D0D"/>
                </a:solidFill>
                <a:ea typeface="+mn-lt"/>
                <a:cs typeface="+mn-lt"/>
              </a:rPr>
              <a:t>même</a:t>
            </a:r>
            <a:r>
              <a:rPr lang="en-US" sz="2000" spc="-1" dirty="0">
                <a:solidFill>
                  <a:srgbClr val="0D0D0D"/>
                </a:solidFill>
                <a:ea typeface="+mn-lt"/>
                <a:cs typeface="+mn-lt"/>
              </a:rPr>
              <a:t> temps </a:t>
            </a:r>
            <a:r>
              <a:rPr lang="en-US" sz="2000" spc="-1" dirty="0" err="1">
                <a:solidFill>
                  <a:srgbClr val="0D0D0D"/>
                </a:solidFill>
                <a:ea typeface="+mn-lt"/>
                <a:cs typeface="+mn-lt"/>
              </a:rPr>
              <a:t>elles</a:t>
            </a:r>
            <a:r>
              <a:rPr lang="en-US" sz="2000" spc="-1" dirty="0">
                <a:solidFill>
                  <a:srgbClr val="0D0D0D"/>
                </a:solidFill>
                <a:ea typeface="+mn-lt"/>
                <a:cs typeface="+mn-lt"/>
              </a:rPr>
              <a:t> </a:t>
            </a:r>
            <a:r>
              <a:rPr lang="en-US" sz="2000" spc="-1" dirty="0" err="1">
                <a:solidFill>
                  <a:srgbClr val="0D0D0D"/>
                </a:solidFill>
                <a:ea typeface="+mn-lt"/>
                <a:cs typeface="+mn-lt"/>
              </a:rPr>
              <a:t>espérent</a:t>
            </a:r>
            <a:r>
              <a:rPr lang="en-US" sz="2000" spc="-1" dirty="0">
                <a:solidFill>
                  <a:srgbClr val="0D0D0D"/>
                </a:solidFill>
                <a:ea typeface="+mn-lt"/>
                <a:cs typeface="+mn-lt"/>
              </a:rPr>
              <a:t> que les </a:t>
            </a:r>
            <a:r>
              <a:rPr lang="en-US" sz="2000" spc="-1" dirty="0" err="1">
                <a:solidFill>
                  <a:srgbClr val="0D0D0D"/>
                </a:solidFill>
                <a:ea typeface="+mn-lt"/>
                <a:cs typeface="+mn-lt"/>
              </a:rPr>
              <a:t>firmes</a:t>
            </a:r>
            <a:r>
              <a:rPr lang="en-US" sz="2000" spc="-1" dirty="0">
                <a:solidFill>
                  <a:srgbClr val="0D0D0D"/>
                </a:solidFill>
                <a:ea typeface="+mn-lt"/>
                <a:cs typeface="+mn-lt"/>
              </a:rPr>
              <a:t> </a:t>
            </a:r>
            <a:r>
              <a:rPr lang="en-US" sz="2000" spc="-1" dirty="0" err="1">
                <a:solidFill>
                  <a:srgbClr val="0D0D0D"/>
                </a:solidFill>
                <a:ea typeface="+mn-lt"/>
                <a:cs typeface="+mn-lt"/>
              </a:rPr>
              <a:t>japonaises</a:t>
            </a:r>
            <a:r>
              <a:rPr lang="en-US" sz="2000" spc="-1" dirty="0">
                <a:solidFill>
                  <a:srgbClr val="0D0D0D"/>
                </a:solidFill>
                <a:ea typeface="+mn-lt"/>
                <a:cs typeface="+mn-lt"/>
              </a:rPr>
              <a:t> </a:t>
            </a:r>
            <a:r>
              <a:rPr lang="en-US" sz="2000" spc="-1" dirty="0" err="1">
                <a:solidFill>
                  <a:srgbClr val="0D0D0D"/>
                </a:solidFill>
                <a:ea typeface="+mn-lt"/>
                <a:cs typeface="+mn-lt"/>
              </a:rPr>
              <a:t>garderont</a:t>
            </a:r>
            <a:r>
              <a:rPr lang="en-US" sz="2000" spc="-1" dirty="0">
                <a:solidFill>
                  <a:srgbClr val="0D0D0D"/>
                </a:solidFill>
                <a:ea typeface="+mn-lt"/>
                <a:cs typeface="+mn-lt"/>
              </a:rPr>
              <a:t> </a:t>
            </a:r>
            <a:r>
              <a:rPr lang="en-US" sz="2000" spc="-1" dirty="0" err="1">
                <a:solidFill>
                  <a:srgbClr val="0D0D0D"/>
                </a:solidFill>
                <a:ea typeface="+mn-lt"/>
                <a:cs typeface="+mn-lt"/>
              </a:rPr>
              <a:t>une</a:t>
            </a:r>
            <a:r>
              <a:rPr lang="en-US" sz="2000" spc="-1" dirty="0">
                <a:solidFill>
                  <a:srgbClr val="0D0D0D"/>
                </a:solidFill>
                <a:ea typeface="+mn-lt"/>
                <a:cs typeface="+mn-lt"/>
              </a:rPr>
              <a:t> position forte</a:t>
            </a:r>
            <a:endParaRPr lang="en-US" sz="2000" spc="-1" dirty="0">
              <a:solidFill>
                <a:srgbClr val="0D0D0D"/>
              </a:solidFill>
              <a:latin typeface="Arial"/>
              <a:cs typeface="Arial"/>
            </a:endParaRPr>
          </a:p>
          <a:p>
            <a:pPr indent="-215900">
              <a:buClr>
                <a:srgbClr val="000000"/>
              </a:buClr>
              <a:buFont typeface="Arial"/>
              <a:buChar char="•"/>
            </a:pPr>
            <a:endParaRPr lang="en-US" sz="2000" spc="-1" dirty="0">
              <a:solidFill>
                <a:srgbClr val="0D0D0D"/>
              </a:solidFill>
              <a:latin typeface="Arial"/>
              <a:cs typeface="Arial"/>
            </a:endParaRPr>
          </a:p>
          <a:p>
            <a:endParaRPr lang="fr-FR" sz="2000" spc="-1" dirty="0">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740C-9350-1938-E818-612B3BF938DF}"/>
              </a:ext>
            </a:extLst>
          </p:cNvPr>
          <p:cNvSpPr>
            <a:spLocks noGrp="1"/>
          </p:cNvSpPr>
          <p:nvPr>
            <p:ph type="title"/>
          </p:nvPr>
        </p:nvSpPr>
        <p:spPr>
          <a:xfrm>
            <a:off x="457200" y="687730"/>
            <a:ext cx="8228880" cy="1144440"/>
          </a:xfrm>
        </p:spPr>
        <p:txBody>
          <a:bodyPr/>
          <a:lstStyle/>
          <a:p>
            <a:r>
              <a:rPr lang="en-US" sz="3600" b="1" dirty="0">
                <a:cs typeface="Arial"/>
              </a:rPr>
              <a:t>Les </a:t>
            </a:r>
            <a:r>
              <a:rPr lang="en-US" sz="3600" b="1" err="1">
                <a:cs typeface="Arial"/>
              </a:rPr>
              <a:t>Japonais</a:t>
            </a:r>
            <a:r>
              <a:rPr lang="en-US" sz="3600" b="1" dirty="0">
                <a:cs typeface="Arial"/>
              </a:rPr>
              <a:t> </a:t>
            </a:r>
            <a:r>
              <a:rPr lang="en-US" sz="3600" b="1" err="1">
                <a:cs typeface="Arial"/>
              </a:rPr>
              <a:t>voient-ils</a:t>
            </a:r>
            <a:r>
              <a:rPr lang="en-US" sz="3600" b="1" dirty="0">
                <a:cs typeface="Arial"/>
              </a:rPr>
              <a:t> </a:t>
            </a:r>
            <a:r>
              <a:rPr lang="en-US" sz="3600" b="1" err="1">
                <a:cs typeface="Arial"/>
              </a:rPr>
              <a:t>leur</a:t>
            </a:r>
            <a:r>
              <a:rPr lang="en-US" sz="3600" b="1" dirty="0">
                <a:cs typeface="Arial"/>
              </a:rPr>
              <a:t> </a:t>
            </a:r>
            <a:r>
              <a:rPr lang="en-US" sz="3600" b="1" err="1">
                <a:cs typeface="Arial"/>
              </a:rPr>
              <a:t>maison</a:t>
            </a:r>
            <a:r>
              <a:rPr lang="en-US" sz="3600" b="1" dirty="0">
                <a:cs typeface="Arial"/>
              </a:rPr>
              <a:t> </a:t>
            </a:r>
            <a:r>
              <a:rPr lang="en-US" sz="3600" b="1" err="1">
                <a:cs typeface="Arial"/>
              </a:rPr>
              <a:t>brûler</a:t>
            </a:r>
            <a:r>
              <a:rPr lang="en-US" sz="3600" b="1" dirty="0">
                <a:cs typeface="Arial"/>
              </a:rPr>
              <a:t> et </a:t>
            </a:r>
            <a:r>
              <a:rPr lang="en-US" sz="3600" b="1" err="1">
                <a:cs typeface="Arial"/>
              </a:rPr>
              <a:t>s'obstinent-ils</a:t>
            </a:r>
            <a:r>
              <a:rPr lang="en-US" sz="3600" b="1" dirty="0">
                <a:cs typeface="Arial"/>
              </a:rPr>
              <a:t> à </a:t>
            </a:r>
            <a:r>
              <a:rPr lang="en-US" sz="3600" b="1" err="1">
                <a:cs typeface="Arial"/>
              </a:rPr>
              <a:t>regarder</a:t>
            </a:r>
            <a:r>
              <a:rPr lang="en-US" sz="3600" b="1" dirty="0">
                <a:cs typeface="Arial"/>
              </a:rPr>
              <a:t> </a:t>
            </a:r>
            <a:r>
              <a:rPr lang="en-US" sz="3600" b="1" err="1">
                <a:cs typeface="Arial"/>
              </a:rPr>
              <a:t>ailleurs</a:t>
            </a:r>
            <a:r>
              <a:rPr lang="en-US" sz="3600" b="1" dirty="0">
                <a:cs typeface="Arial"/>
              </a:rPr>
              <a:t>?</a:t>
            </a:r>
          </a:p>
        </p:txBody>
      </p:sp>
      <p:pic>
        <p:nvPicPr>
          <p:cNvPr id="7" name="Picture 6" descr="Jacques Chirac, le 19 juillet 2000, à Nagoya (Japon).">
            <a:extLst>
              <a:ext uri="{FF2B5EF4-FFF2-40B4-BE49-F238E27FC236}">
                <a16:creationId xmlns:a16="http://schemas.microsoft.com/office/drawing/2014/main" id="{5AB5AF67-0700-D6FD-759E-538272438CE9}"/>
              </a:ext>
            </a:extLst>
          </p:cNvPr>
          <p:cNvPicPr>
            <a:picLocks noChangeAspect="1"/>
          </p:cNvPicPr>
          <p:nvPr/>
        </p:nvPicPr>
        <p:blipFill>
          <a:blip r:embed="rId2"/>
          <a:stretch>
            <a:fillRect/>
          </a:stretch>
        </p:blipFill>
        <p:spPr>
          <a:xfrm>
            <a:off x="693255" y="2256225"/>
            <a:ext cx="7757490" cy="3914045"/>
          </a:xfrm>
          <a:prstGeom prst="rect">
            <a:avLst/>
          </a:prstGeom>
        </p:spPr>
      </p:pic>
    </p:spTree>
    <p:extLst>
      <p:ext uri="{BB962C8B-B14F-4D97-AF65-F5344CB8AC3E}">
        <p14:creationId xmlns:p14="http://schemas.microsoft.com/office/powerpoint/2010/main" val="168673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subTitle"/>
          </p:nvPr>
        </p:nvSpPr>
        <p:spPr>
          <a:xfrm>
            <a:off x="390960" y="1941852"/>
            <a:ext cx="8553255" cy="3976920"/>
          </a:xfrm>
          <a:prstGeom prst="rect">
            <a:avLst/>
          </a:prstGeom>
          <a:noFill/>
          <a:ln w="0">
            <a:noFill/>
          </a:ln>
        </p:spPr>
        <p:txBody>
          <a:bodyPr lIns="0" tIns="0" rIns="0" bIns="0" anchor="ctr">
            <a:noAutofit/>
          </a:bodyPr>
          <a:lstStyle/>
          <a:p>
            <a:pPr marL="342900" indent="-342900">
              <a:spcBef>
                <a:spcPts val="1001"/>
              </a:spcBef>
              <a:buFont typeface="Arial" panose="020B0604020202020204" pitchFamily="34" charset="0"/>
              <a:buChar char="•"/>
              <a:tabLst>
                <a:tab pos="0" algn="l"/>
              </a:tabLst>
            </a:pPr>
            <a:r>
              <a:rPr lang="fr-FR" sz="2000" dirty="0"/>
              <a:t>Les réseaux d'approvisionnement locaux vont probablement changer avec la production de véhicules électriques. </a:t>
            </a:r>
          </a:p>
          <a:p>
            <a:pPr marL="228600" indent="-228600">
              <a:spcBef>
                <a:spcPts val="1001"/>
              </a:spcBef>
              <a:tabLst>
                <a:tab pos="0" algn="l"/>
              </a:tabLst>
            </a:pPr>
            <a:endParaRPr lang="fr-FR" sz="2000" dirty="0"/>
          </a:p>
          <a:p>
            <a:pPr>
              <a:spcBef>
                <a:spcPts val="1001"/>
              </a:spcBef>
              <a:tabLst>
                <a:tab pos="0" algn="l"/>
              </a:tabLst>
            </a:pPr>
            <a:r>
              <a:rPr lang="fr-FR" sz="2000" dirty="0"/>
              <a:t>Moindre complexité de l'architecture des véhicules,	moindre variété de pièces/composants </a:t>
            </a:r>
          </a:p>
          <a:p>
            <a:pPr marL="342900" indent="-342900">
              <a:spcBef>
                <a:spcPts val="1001"/>
              </a:spcBef>
              <a:buFont typeface="Arial"/>
              <a:buChar char="•"/>
              <a:tabLst>
                <a:tab pos="0" algn="l"/>
              </a:tabLst>
            </a:pPr>
            <a:r>
              <a:rPr lang="fr-FR" sz="2000" dirty="0"/>
              <a:t>impact sur la fréquence et le volume des livraisons.</a:t>
            </a:r>
          </a:p>
          <a:p>
            <a:pPr marL="342900" indent="-342900">
              <a:spcBef>
                <a:spcPts val="1001"/>
              </a:spcBef>
              <a:buFont typeface="Arial"/>
              <a:buChar char="•"/>
              <a:tabLst>
                <a:tab pos="0" algn="l"/>
              </a:tabLst>
            </a:pPr>
            <a:r>
              <a:rPr lang="fr-FR" sz="2000" dirty="0">
                <a:solidFill>
                  <a:srgbClr val="000000"/>
                </a:solidFill>
                <a:latin typeface="Arial"/>
                <a:cs typeface="Arial"/>
              </a:rPr>
              <a:t>Moindre besoin de consolidation, moins de juste à temps?</a:t>
            </a:r>
            <a:endParaRPr lang="fr-FR" sz="2000" b="0" strike="noStrike" dirty="0">
              <a:solidFill>
                <a:srgbClr val="000000"/>
              </a:solidFill>
              <a:latin typeface="Arial"/>
            </a:endParaRPr>
          </a:p>
          <a:p>
            <a:pPr marL="228600" indent="-228600">
              <a:spcBef>
                <a:spcPts val="1001"/>
              </a:spcBef>
              <a:tabLst>
                <a:tab pos="0" algn="l"/>
              </a:tabLst>
            </a:pPr>
            <a:endParaRPr lang="fr-FR" sz="2000" spc="-1" dirty="0">
              <a:solidFill>
                <a:srgbClr val="000000"/>
              </a:solidFill>
              <a:latin typeface="Arial"/>
            </a:endParaRPr>
          </a:p>
          <a:p>
            <a:pPr marL="228600" indent="-228600">
              <a:spcBef>
                <a:spcPts val="1001"/>
              </a:spcBef>
              <a:buFont typeface="Arial" panose="020B0604020202020204" pitchFamily="34" charset="0"/>
              <a:buChar char="•"/>
              <a:tabLst>
                <a:tab pos="0" algn="l"/>
              </a:tabLst>
            </a:pPr>
            <a:r>
              <a:rPr lang="fr-FR" sz="2000" b="0" strike="noStrike" spc="-1" dirty="0">
                <a:solidFill>
                  <a:srgbClr val="000000"/>
                </a:solidFill>
                <a:latin typeface="Arial"/>
              </a:rPr>
              <a:t>Transporter des batteries n’est pas aussi simple que d’autres composants:</a:t>
            </a:r>
          </a:p>
          <a:p>
            <a:pPr lvl="2">
              <a:spcBef>
                <a:spcPts val="1001"/>
              </a:spcBef>
              <a:tabLst>
                <a:tab pos="0" algn="l"/>
              </a:tabLst>
            </a:pPr>
            <a:r>
              <a:rPr lang="fr-FR" sz="2000" b="0" strike="noStrike" spc="-1" dirty="0">
                <a:solidFill>
                  <a:srgbClr val="000000"/>
                </a:solidFill>
                <a:latin typeface="Arial"/>
              </a:rPr>
              <a:t>	- Poids/coût élevés</a:t>
            </a:r>
          </a:p>
          <a:p>
            <a:pPr lvl="2">
              <a:spcBef>
                <a:spcPts val="1001"/>
              </a:spcBef>
              <a:tabLst>
                <a:tab pos="0" algn="l"/>
              </a:tabLst>
            </a:pPr>
            <a:r>
              <a:rPr lang="fr-FR" sz="2000" b="0" strike="noStrike" spc="-1" dirty="0">
                <a:solidFill>
                  <a:srgbClr val="000000"/>
                </a:solidFill>
                <a:latin typeface="Arial"/>
              </a:rPr>
              <a:t>- Risques (explosion, température)</a:t>
            </a:r>
          </a:p>
          <a:p>
            <a:pPr lvl="2">
              <a:spcBef>
                <a:spcPts val="1001"/>
              </a:spcBef>
              <a:tabLst>
                <a:tab pos="0" algn="l"/>
              </a:tabLst>
            </a:pPr>
            <a:r>
              <a:rPr lang="fr-FR" sz="2000" spc="-1" dirty="0">
                <a:solidFill>
                  <a:srgbClr val="000000"/>
                </a:solidFill>
                <a:latin typeface="Arial"/>
              </a:rPr>
              <a:t>- Pas de perspective de construction de batteries en Thaïlande (A priori, Chine et Indonésie)</a:t>
            </a:r>
            <a:endParaRPr lang="fr-FR" sz="2000" b="0" strike="noStrike" spc="-1" dirty="0">
              <a:solidFill>
                <a:srgbClr val="000000"/>
              </a:solidFill>
              <a:latin typeface="Arial"/>
            </a:endParaRPr>
          </a:p>
        </p:txBody>
      </p:sp>
      <p:sp>
        <p:nvSpPr>
          <p:cNvPr id="285" name="ZoneTexte 5"/>
          <p:cNvSpPr/>
          <p:nvPr/>
        </p:nvSpPr>
        <p:spPr>
          <a:xfrm>
            <a:off x="390600" y="83238"/>
            <a:ext cx="7025939" cy="64487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3600" b="1" strike="noStrike" spc="-1" dirty="0">
                <a:solidFill>
                  <a:srgbClr val="000000"/>
                </a:solidFill>
                <a:latin typeface="Arial"/>
                <a:ea typeface="DejaVu Sans"/>
              </a:rPr>
              <a:t>Ce que nous </a:t>
            </a:r>
            <a:r>
              <a:rPr lang="en-US" sz="3600" b="1" strike="noStrike" spc="-1" err="1">
                <a:solidFill>
                  <a:srgbClr val="000000"/>
                </a:solidFill>
                <a:latin typeface="Arial"/>
                <a:ea typeface="DejaVu Sans"/>
              </a:rPr>
              <a:t>avons</a:t>
            </a:r>
            <a:r>
              <a:rPr lang="en-US" sz="3600" b="1" strike="noStrike" spc="-1" dirty="0">
                <a:solidFill>
                  <a:srgbClr val="000000"/>
                </a:solidFill>
                <a:latin typeface="Arial"/>
                <a:ea typeface="DejaVu Sans"/>
              </a:rPr>
              <a:t> trouvé (2/2)</a:t>
            </a:r>
            <a:endParaRPr lang="fr-FR" sz="14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9CA39-0D64-4B26-81E7-AA39DFD3257E}"/>
              </a:ext>
            </a:extLst>
          </p:cNvPr>
          <p:cNvSpPr/>
          <p:nvPr/>
        </p:nvSpPr>
        <p:spPr>
          <a:xfrm>
            <a:off x="354436" y="1533385"/>
            <a:ext cx="8789564" cy="4720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96215" indent="-196215">
              <a:lnSpc>
                <a:spcPct val="90000"/>
              </a:lnSpc>
              <a:spcBef>
                <a:spcPts val="1001"/>
              </a:spcBef>
              <a:buClr>
                <a:srgbClr val="000000"/>
              </a:buClr>
              <a:buFont typeface="Arial,Sans-Serif"/>
              <a:buChar char="•"/>
            </a:pPr>
            <a:r>
              <a:rPr lang="fr-FR" sz="3200" spc="-1" dirty="0">
                <a:solidFill>
                  <a:srgbClr val="000000"/>
                </a:solidFill>
                <a:latin typeface="Arial"/>
                <a:ea typeface="DejaVu Sans"/>
                <a:cs typeface="Arial"/>
              </a:rPr>
              <a:t>Un </a:t>
            </a:r>
            <a:r>
              <a:rPr lang="fr-FR" sz="3200" b="1" u="sng" spc="-1" dirty="0">
                <a:solidFill>
                  <a:srgbClr val="000000"/>
                </a:solidFill>
                <a:latin typeface="Arial"/>
                <a:ea typeface="DejaVu Sans"/>
                <a:cs typeface="Arial"/>
              </a:rPr>
              <a:t>questionnaire </a:t>
            </a:r>
            <a:r>
              <a:rPr lang="fr-FR" sz="3200" b="1" u="sng" strike="noStrike" spc="-1" dirty="0">
                <a:solidFill>
                  <a:srgbClr val="000000"/>
                </a:solidFill>
                <a:latin typeface="Arial"/>
                <a:ea typeface="DejaVu Sans"/>
                <a:cs typeface="Arial"/>
              </a:rPr>
              <a:t>en </a:t>
            </a:r>
            <a:r>
              <a:rPr lang="fr-FR" sz="3200" b="1" u="sng" spc="-1" dirty="0">
                <a:solidFill>
                  <a:srgbClr val="000000"/>
                </a:solidFill>
                <a:latin typeface="Arial"/>
                <a:ea typeface="DejaVu Sans"/>
                <a:cs typeface="Arial"/>
              </a:rPr>
              <a:t>ligne</a:t>
            </a:r>
            <a:r>
              <a:rPr lang="fr-FR" sz="3200" spc="-1" dirty="0">
                <a:solidFill>
                  <a:srgbClr val="000000"/>
                </a:solidFill>
                <a:latin typeface="Arial"/>
                <a:ea typeface="DejaVu Sans"/>
                <a:cs typeface="Arial"/>
              </a:rPr>
              <a:t> auprès des Fournisseurs thaïlandais (CCI)</a:t>
            </a:r>
          </a:p>
          <a:p>
            <a:pPr marL="196215" indent="-196215">
              <a:lnSpc>
                <a:spcPct val="90000"/>
              </a:lnSpc>
              <a:spcBef>
                <a:spcPts val="1001"/>
              </a:spcBef>
              <a:buClr>
                <a:srgbClr val="000000"/>
              </a:buClr>
              <a:buFont typeface="Arial,Sans-Serif"/>
              <a:buChar char="•"/>
            </a:pPr>
            <a:endParaRPr lang="en-US" sz="3200" spc="-1" dirty="0">
              <a:solidFill>
                <a:srgbClr val="000000"/>
              </a:solidFill>
              <a:latin typeface="Arial"/>
              <a:ea typeface="DejaVu Sans"/>
              <a:cs typeface="Arial"/>
            </a:endParaRPr>
          </a:p>
          <a:p>
            <a:pPr marL="196215" indent="-196215">
              <a:lnSpc>
                <a:spcPct val="90000"/>
              </a:lnSpc>
              <a:spcBef>
                <a:spcPts val="1001"/>
              </a:spcBef>
              <a:buClr>
                <a:srgbClr val="000000"/>
              </a:buClr>
              <a:buFont typeface="Arial,Sans-Serif"/>
              <a:buChar char="•"/>
            </a:pPr>
            <a:r>
              <a:rPr lang="fr-FR" sz="3200" b="1" u="sng" spc="-1" dirty="0">
                <a:solidFill>
                  <a:srgbClr val="000000"/>
                </a:solidFill>
                <a:latin typeface="Arial"/>
                <a:ea typeface="DejaVu Sans"/>
                <a:cs typeface="Arial"/>
              </a:rPr>
              <a:t>Seconde</a:t>
            </a:r>
            <a:r>
              <a:rPr lang="fr-FR" sz="3200" b="1" u="sng" spc="-1" dirty="0">
                <a:cs typeface="Arial"/>
              </a:rPr>
              <a:t> série d'interviews</a:t>
            </a:r>
            <a:r>
              <a:rPr lang="fr-FR" sz="3200" spc="-1" dirty="0">
                <a:cs typeface="Arial"/>
              </a:rPr>
              <a:t> auprès de prestataires logistiques japonais</a:t>
            </a:r>
          </a:p>
          <a:p>
            <a:pPr marL="196215" indent="-196215">
              <a:lnSpc>
                <a:spcPct val="90000"/>
              </a:lnSpc>
              <a:spcBef>
                <a:spcPts val="1001"/>
              </a:spcBef>
              <a:buClr>
                <a:srgbClr val="000000"/>
              </a:buClr>
              <a:buFont typeface="Arial,Sans-Serif"/>
              <a:buChar char="•"/>
            </a:pPr>
            <a:endParaRPr lang="en-US" sz="3200" spc="-1" dirty="0">
              <a:cs typeface="Arial"/>
            </a:endParaRPr>
          </a:p>
          <a:p>
            <a:pPr marL="196215" indent="-196215">
              <a:lnSpc>
                <a:spcPct val="90000"/>
              </a:lnSpc>
              <a:spcBef>
                <a:spcPts val="1001"/>
              </a:spcBef>
              <a:buClr>
                <a:srgbClr val="000000"/>
              </a:buClr>
              <a:buFont typeface="Arial,Sans-Serif"/>
              <a:buChar char="•"/>
            </a:pPr>
            <a:r>
              <a:rPr lang="fr-FR" sz="3200" b="1" u="sng" spc="-1" dirty="0">
                <a:cs typeface="Arial"/>
              </a:rPr>
              <a:t>Analyse des liens constructeur-fournisseur</a:t>
            </a:r>
            <a:r>
              <a:rPr lang="fr-FR" sz="3200" spc="-1" dirty="0">
                <a:cs typeface="Arial"/>
              </a:rPr>
              <a:t> (données </a:t>
            </a:r>
            <a:r>
              <a:rPr lang="fr-FR" sz="3200" spc="-1" dirty="0" err="1">
                <a:cs typeface="Arial"/>
              </a:rPr>
              <a:t>Marklines</a:t>
            </a:r>
            <a:r>
              <a:rPr lang="fr-FR" sz="3200" spc="-1" dirty="0">
                <a:cs typeface="Arial"/>
              </a:rPr>
              <a:t>) </a:t>
            </a:r>
            <a:endParaRPr lang="en-US" sz="3200" spc="-1" dirty="0">
              <a:cs typeface="Arial"/>
            </a:endParaRPr>
          </a:p>
          <a:p>
            <a:pPr lvl="1">
              <a:lnSpc>
                <a:spcPct val="90000"/>
              </a:lnSpc>
              <a:spcBef>
                <a:spcPts val="1001"/>
              </a:spcBef>
            </a:pPr>
            <a:endParaRPr lang="fr-FR" sz="3200" spc="-1" dirty="0">
              <a:cs typeface="Arial"/>
            </a:endParaRPr>
          </a:p>
        </p:txBody>
      </p:sp>
      <p:sp>
        <p:nvSpPr>
          <p:cNvPr id="5" name="Title 1">
            <a:extLst>
              <a:ext uri="{FF2B5EF4-FFF2-40B4-BE49-F238E27FC236}">
                <a16:creationId xmlns:a16="http://schemas.microsoft.com/office/drawing/2014/main" id="{FADE8310-CC72-4BA8-843E-E6C8FEA6D398}"/>
              </a:ext>
            </a:extLst>
          </p:cNvPr>
          <p:cNvSpPr/>
          <p:nvPr/>
        </p:nvSpPr>
        <p:spPr>
          <a:xfrm>
            <a:off x="316361" y="148123"/>
            <a:ext cx="8228880" cy="1144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600" b="1" strike="noStrike" spc="-1" dirty="0">
                <a:solidFill>
                  <a:srgbClr val="000000"/>
                </a:solidFill>
                <a:uFillTx/>
                <a:latin typeface="Arial"/>
                <a:ea typeface="DejaVu Sans"/>
              </a:rPr>
              <a:t>Prochaines étapes</a:t>
            </a:r>
            <a:endParaRPr lang="fr-FR" sz="3600" b="1" strike="noStrike" spc="-1" dirty="0">
              <a:solidFill>
                <a:srgbClr val="000000"/>
              </a:solidFill>
              <a:latin typeface="Arial"/>
            </a:endParaRPr>
          </a:p>
        </p:txBody>
      </p:sp>
    </p:spTree>
    <p:extLst>
      <p:ext uri="{BB962C8B-B14F-4D97-AF65-F5344CB8AC3E}">
        <p14:creationId xmlns:p14="http://schemas.microsoft.com/office/powerpoint/2010/main" val="1334217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p:cNvSpPr>
          <p:nvPr>
            <p:ph type="title"/>
          </p:nvPr>
        </p:nvSpPr>
        <p:spPr>
          <a:xfrm>
            <a:off x="457560" y="1296360"/>
            <a:ext cx="8228880" cy="1144440"/>
          </a:xfrm>
          <a:prstGeom prst="rect">
            <a:avLst/>
          </a:prstGeom>
          <a:noFill/>
          <a:ln w="0">
            <a:noFill/>
          </a:ln>
        </p:spPr>
        <p:txBody>
          <a:bodyPr lIns="0" tIns="0" rIns="0" bIns="0" anchor="ctr">
            <a:noAutofit/>
          </a:bodyPr>
          <a:lstStyle/>
          <a:p>
            <a:pPr indent="0">
              <a:lnSpc>
                <a:spcPct val="90000"/>
              </a:lnSpc>
              <a:buNone/>
            </a:pPr>
            <a:r>
              <a:rPr sz="4400"/>
              <a:t/>
            </a:r>
            <a:br>
              <a:rPr sz="4400"/>
            </a:br>
            <a:r>
              <a:rPr lang="fr-FR" sz="4400" b="1" strike="noStrike" spc="-1">
                <a:solidFill>
                  <a:srgbClr val="000000"/>
                </a:solidFill>
                <a:latin typeface="Arial"/>
                <a:ea typeface="DejaVu Sans"/>
              </a:rPr>
              <a:t>Merci</a:t>
            </a:r>
            <a:endParaRPr lang="en-US" sz="4400" b="0" strike="noStrike" spc="-1">
              <a:solidFill>
                <a:srgbClr val="000000"/>
              </a:solidFill>
              <a:latin typeface="Arial"/>
            </a:endParaRPr>
          </a:p>
        </p:txBody>
      </p:sp>
      <p:sp>
        <p:nvSpPr>
          <p:cNvPr id="290" name="TextBox 10"/>
          <p:cNvSpPr/>
          <p:nvPr/>
        </p:nvSpPr>
        <p:spPr>
          <a:xfrm>
            <a:off x="5366520" y="6215040"/>
            <a:ext cx="30567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800" b="0" strike="noStrike" spc="-1">
                <a:solidFill>
                  <a:srgbClr val="000000"/>
                </a:solidFill>
                <a:latin typeface="Arial"/>
                <a:ea typeface="DejaVu Sans"/>
              </a:rPr>
              <a:t>david.guerrero@univ-eiffel.fr</a:t>
            </a:r>
            <a:endParaRPr lang="fr-FR" sz="1800" b="0" strike="noStrike" spc="-1">
              <a:solidFill>
                <a:srgbClr val="000000"/>
              </a:solidFill>
              <a:latin typeface="Arial"/>
            </a:endParaRPr>
          </a:p>
        </p:txBody>
      </p:sp>
      <p:pic>
        <p:nvPicPr>
          <p:cNvPr id="2" name="Picture 1">
            <a:extLst>
              <a:ext uri="{FF2B5EF4-FFF2-40B4-BE49-F238E27FC236}">
                <a16:creationId xmlns:a16="http://schemas.microsoft.com/office/drawing/2014/main" id="{F1A1943C-24C2-4324-981F-B53AB231EA24}"/>
              </a:ext>
            </a:extLst>
          </p:cNvPr>
          <p:cNvPicPr>
            <a:picLocks noChangeAspect="1"/>
          </p:cNvPicPr>
          <p:nvPr/>
        </p:nvPicPr>
        <p:blipFill rotWithShape="1">
          <a:blip r:embed="rId2"/>
          <a:srcRect l="18213" r="13507"/>
          <a:stretch/>
        </p:blipFill>
        <p:spPr>
          <a:xfrm>
            <a:off x="2981405" y="2769733"/>
            <a:ext cx="2030909" cy="2348640"/>
          </a:xfrm>
          <a:prstGeom prst="rect">
            <a:avLst/>
          </a:prstGeom>
        </p:spPr>
      </p:pic>
      <p:pic>
        <p:nvPicPr>
          <p:cNvPr id="3" name="Picture 2">
            <a:extLst>
              <a:ext uri="{FF2B5EF4-FFF2-40B4-BE49-F238E27FC236}">
                <a16:creationId xmlns:a16="http://schemas.microsoft.com/office/drawing/2014/main" id="{224C278A-CAC8-4CF4-9C84-C081D250DA6D}"/>
              </a:ext>
            </a:extLst>
          </p:cNvPr>
          <p:cNvPicPr>
            <a:picLocks noChangeAspect="1"/>
          </p:cNvPicPr>
          <p:nvPr/>
        </p:nvPicPr>
        <p:blipFill rotWithShape="1">
          <a:blip r:embed="rId3"/>
          <a:srcRect l="48992" t="14740" r="26554" b="39681"/>
          <a:stretch/>
        </p:blipFill>
        <p:spPr>
          <a:xfrm>
            <a:off x="737667" y="2769733"/>
            <a:ext cx="2030909" cy="2365906"/>
          </a:xfrm>
          <a:prstGeom prst="rect">
            <a:avLst/>
          </a:prstGeom>
        </p:spPr>
      </p:pic>
      <p:pic>
        <p:nvPicPr>
          <p:cNvPr id="4" name="Picture 3">
            <a:extLst>
              <a:ext uri="{FF2B5EF4-FFF2-40B4-BE49-F238E27FC236}">
                <a16:creationId xmlns:a16="http://schemas.microsoft.com/office/drawing/2014/main" id="{29E37D01-ACC5-48C3-A4F5-84A72B1AD6AD}"/>
              </a:ext>
            </a:extLst>
          </p:cNvPr>
          <p:cNvPicPr>
            <a:picLocks noChangeAspect="1"/>
          </p:cNvPicPr>
          <p:nvPr/>
        </p:nvPicPr>
        <p:blipFill rotWithShape="1">
          <a:blip r:embed="rId4"/>
          <a:srcRect l="31765" t="17160" r="7882" b="18390"/>
          <a:stretch/>
        </p:blipFill>
        <p:spPr>
          <a:xfrm>
            <a:off x="5366520" y="513631"/>
            <a:ext cx="3056760" cy="20401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capture d’écran, bâtiment, personne, escaliers&#10;&#10;Description générée automatiquement">
            <a:extLst>
              <a:ext uri="{FF2B5EF4-FFF2-40B4-BE49-F238E27FC236}">
                <a16:creationId xmlns:a16="http://schemas.microsoft.com/office/drawing/2014/main" id="{4D9EB391-DEDB-2CF9-FA7A-99F14CA53E0E}"/>
              </a:ext>
            </a:extLst>
          </p:cNvPr>
          <p:cNvPicPr>
            <a:picLocks noChangeAspect="1"/>
          </p:cNvPicPr>
          <p:nvPr/>
        </p:nvPicPr>
        <p:blipFill rotWithShape="1">
          <a:blip r:embed="rId3"/>
          <a:srcRect l="6890" t="10146" r="11359" b="6465"/>
          <a:stretch/>
        </p:blipFill>
        <p:spPr>
          <a:xfrm>
            <a:off x="3465367" y="3798760"/>
            <a:ext cx="4323405" cy="2454364"/>
          </a:xfrm>
          <a:prstGeom prst="rect">
            <a:avLst/>
          </a:prstGeom>
        </p:spPr>
      </p:pic>
      <p:pic>
        <p:nvPicPr>
          <p:cNvPr id="2" name="Image 1" descr="Une image contenant machine, intérieur, acier, Aluminium">
            <a:extLst>
              <a:ext uri="{FF2B5EF4-FFF2-40B4-BE49-F238E27FC236}">
                <a16:creationId xmlns:a16="http://schemas.microsoft.com/office/drawing/2014/main" id="{6290F2AD-D21B-686F-A22C-D9E563739AE0}"/>
              </a:ext>
            </a:extLst>
          </p:cNvPr>
          <p:cNvPicPr>
            <a:picLocks noChangeAspect="1"/>
          </p:cNvPicPr>
          <p:nvPr/>
        </p:nvPicPr>
        <p:blipFill rotWithShape="1">
          <a:blip r:embed="rId4"/>
          <a:srcRect l="29902" t="-2409" r="15637" b="-37"/>
          <a:stretch/>
        </p:blipFill>
        <p:spPr>
          <a:xfrm>
            <a:off x="4530292" y="1044543"/>
            <a:ext cx="2264957" cy="2345704"/>
          </a:xfrm>
          <a:prstGeom prst="rect">
            <a:avLst/>
          </a:prstGeom>
        </p:spPr>
      </p:pic>
      <p:pic>
        <p:nvPicPr>
          <p:cNvPr id="14" name="Image 13" descr="Une image contenant machine, ingénierie, industrie, intérieur&#10;&#10;Description générée automatiquement">
            <a:extLst>
              <a:ext uri="{FF2B5EF4-FFF2-40B4-BE49-F238E27FC236}">
                <a16:creationId xmlns:a16="http://schemas.microsoft.com/office/drawing/2014/main" id="{233FAE11-AF31-205F-892A-FA93B96211F4}"/>
              </a:ext>
            </a:extLst>
          </p:cNvPr>
          <p:cNvPicPr>
            <a:picLocks noChangeAspect="1"/>
          </p:cNvPicPr>
          <p:nvPr/>
        </p:nvPicPr>
        <p:blipFill rotWithShape="1">
          <a:blip r:embed="rId5"/>
          <a:srcRect l="15249" t="15464" r="2995" b="4664"/>
          <a:stretch/>
        </p:blipFill>
        <p:spPr>
          <a:xfrm>
            <a:off x="399013" y="1081266"/>
            <a:ext cx="3947632" cy="2304722"/>
          </a:xfrm>
          <a:prstGeom prst="rect">
            <a:avLst/>
          </a:prstGeom>
        </p:spPr>
      </p:pic>
      <p:sp>
        <p:nvSpPr>
          <p:cNvPr id="102" name="Ellipse 4"/>
          <p:cNvSpPr/>
          <p:nvPr/>
        </p:nvSpPr>
        <p:spPr>
          <a:xfrm>
            <a:off x="1055880" y="4372920"/>
            <a:ext cx="1552320" cy="1490400"/>
          </a:xfrm>
          <a:prstGeom prst="ellipse">
            <a:avLst/>
          </a:prstGeom>
          <a:solidFill>
            <a:schemeClr val="accent1">
              <a:lumMod val="20000"/>
              <a:lumOff val="8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Arial"/>
              <a:ea typeface="DejaVu Sans"/>
            </a:endParaRPr>
          </a:p>
        </p:txBody>
      </p:sp>
      <p:sp>
        <p:nvSpPr>
          <p:cNvPr id="104" name="PlaceHolder 1"/>
          <p:cNvSpPr>
            <a:spLocks noGrp="1"/>
          </p:cNvSpPr>
          <p:nvPr>
            <p:ph type="title"/>
          </p:nvPr>
        </p:nvSpPr>
        <p:spPr>
          <a:xfrm>
            <a:off x="457200" y="4955"/>
            <a:ext cx="8603311" cy="1154293"/>
          </a:xfrm>
          <a:prstGeom prst="rect">
            <a:avLst/>
          </a:prstGeom>
          <a:noFill/>
          <a:ln w="0">
            <a:noFill/>
          </a:ln>
        </p:spPr>
        <p:txBody>
          <a:bodyPr lIns="0" tIns="0" rIns="0" bIns="0" anchor="ctr">
            <a:noAutofit/>
          </a:bodyPr>
          <a:lstStyle/>
          <a:p>
            <a:r>
              <a:rPr lang="fr-FR" sz="2400" spc="-1" dirty="0">
                <a:solidFill>
                  <a:srgbClr val="000000"/>
                </a:solidFill>
                <a:latin typeface="Arial"/>
                <a:ea typeface="DejaVu Sans"/>
              </a:rPr>
              <a:t>Qu'est-ce qu'on entend par chaîne d'approvisionnement? </a:t>
            </a:r>
            <a:br>
              <a:rPr lang="fr-FR" sz="2400" spc="-1" dirty="0">
                <a:solidFill>
                  <a:srgbClr val="000000"/>
                </a:solidFill>
                <a:latin typeface="Arial"/>
                <a:ea typeface="DejaVu Sans"/>
              </a:rPr>
            </a:br>
            <a:r>
              <a:rPr lang="fr-FR" sz="2400" spc="-1" dirty="0">
                <a:solidFill>
                  <a:srgbClr val="000000"/>
                </a:solidFill>
                <a:latin typeface="Arial"/>
                <a:ea typeface="DejaVu Sans"/>
              </a:rPr>
              <a:t>(</a:t>
            </a:r>
            <a:r>
              <a:rPr lang="fr-FR" sz="2400" b="0" strike="noStrike" spc="-1" dirty="0">
                <a:solidFill>
                  <a:srgbClr val="000000"/>
                </a:solidFill>
                <a:latin typeface="Arial"/>
                <a:ea typeface="DejaVu Sans"/>
              </a:rPr>
              <a:t>ex. </a:t>
            </a:r>
            <a:r>
              <a:rPr lang="fr-FR" sz="2400" spc="-1" dirty="0">
                <a:solidFill>
                  <a:srgbClr val="000000"/>
                </a:solidFill>
                <a:latin typeface="Arial"/>
                <a:ea typeface="DejaVu Sans"/>
              </a:rPr>
              <a:t>batteries)</a:t>
            </a:r>
            <a:endParaRPr lang="en-US" sz="2400" b="0" strike="noStrike" spc="-1" dirty="0">
              <a:solidFill>
                <a:srgbClr val="000000"/>
              </a:solidFill>
              <a:latin typeface="Arial"/>
            </a:endParaRPr>
          </a:p>
        </p:txBody>
      </p:sp>
      <p:sp>
        <p:nvSpPr>
          <p:cNvPr id="105" name="Ellipse 3"/>
          <p:cNvSpPr/>
          <p:nvPr/>
        </p:nvSpPr>
        <p:spPr>
          <a:xfrm>
            <a:off x="1557720" y="4854600"/>
            <a:ext cx="549360" cy="527400"/>
          </a:xfrm>
          <a:prstGeom prst="ellipse">
            <a:avLst/>
          </a:prstGeom>
          <a:solidFill>
            <a:schemeClr val="accent1">
              <a:lumMod val="20000"/>
              <a:lumOff val="8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Arial"/>
              <a:ea typeface="DejaVu Sans"/>
            </a:endParaRPr>
          </a:p>
        </p:txBody>
      </p:sp>
      <p:sp>
        <p:nvSpPr>
          <p:cNvPr id="106" name="Ellipse 5"/>
          <p:cNvSpPr/>
          <p:nvPr/>
        </p:nvSpPr>
        <p:spPr>
          <a:xfrm>
            <a:off x="696960" y="4028400"/>
            <a:ext cx="2270520" cy="2179440"/>
          </a:xfrm>
          <a:prstGeom prst="ellipse">
            <a:avLst/>
          </a:prstGeom>
          <a:no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Arial"/>
              <a:ea typeface="DejaVu Sans"/>
            </a:endParaRPr>
          </a:p>
        </p:txBody>
      </p:sp>
      <p:sp>
        <p:nvSpPr>
          <p:cNvPr id="107" name="Ellipse 9"/>
          <p:cNvSpPr/>
          <p:nvPr/>
        </p:nvSpPr>
        <p:spPr>
          <a:xfrm>
            <a:off x="359640" y="3727080"/>
            <a:ext cx="2945160" cy="2782080"/>
          </a:xfrm>
          <a:prstGeom prst="ellipse">
            <a:avLst/>
          </a:prstGeom>
          <a:no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Arial"/>
              <a:ea typeface="DejaVu Sans"/>
            </a:endParaRPr>
          </a:p>
        </p:txBody>
      </p:sp>
      <p:sp>
        <p:nvSpPr>
          <p:cNvPr id="108" name="AutoShape 4"/>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09" name="AutoShape 10"/>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0" name="AutoShape 1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1" name="AutoShape 14"/>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2" name="AutoShape 16"/>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3" name="AutoShape 19"/>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4" name="AutoShape 21"/>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5" name="AutoShape 23"/>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17" name="ZoneTexte 28"/>
          <p:cNvSpPr/>
          <p:nvPr/>
        </p:nvSpPr>
        <p:spPr>
          <a:xfrm>
            <a:off x="1016653" y="3027204"/>
            <a:ext cx="2540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342900" indent="-342900">
              <a:tabLst>
                <a:tab pos="0" algn="l"/>
              </a:tabLst>
            </a:pPr>
            <a:r>
              <a:rPr lang="fr-FR" b="1" spc="-1">
                <a:solidFill>
                  <a:srgbClr val="FFFFFF"/>
                </a:solidFill>
                <a:highlight>
                  <a:srgbClr val="000000"/>
                </a:highlight>
                <a:latin typeface="Arial"/>
              </a:rPr>
              <a:t>Fournisseur 1er cercle</a:t>
            </a:r>
          </a:p>
        </p:txBody>
      </p:sp>
      <p:sp>
        <p:nvSpPr>
          <p:cNvPr id="120" name="ZoneTexte 32"/>
          <p:cNvSpPr/>
          <p:nvPr/>
        </p:nvSpPr>
        <p:spPr>
          <a:xfrm>
            <a:off x="3531145" y="3848538"/>
            <a:ext cx="4319044"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342900" indent="-342900">
              <a:tabLst>
                <a:tab pos="0" algn="l"/>
              </a:tabLst>
            </a:pPr>
            <a:r>
              <a:rPr lang="fr-FR" b="1" spc="-1" dirty="0">
                <a:solidFill>
                  <a:srgbClr val="FFFFFF"/>
                </a:solidFill>
                <a:highlight>
                  <a:srgbClr val="000000"/>
                </a:highlight>
                <a:latin typeface="Arial"/>
              </a:rPr>
              <a:t>Fournisseurs n</a:t>
            </a:r>
            <a:r>
              <a:rPr lang="fr-FR" sz="2000" b="1" spc="-1" baseline="30000" dirty="0">
                <a:solidFill>
                  <a:schemeClr val="bg1"/>
                </a:solidFill>
                <a:highlight>
                  <a:srgbClr val="000000"/>
                </a:highlight>
                <a:latin typeface="Arial"/>
                <a:cs typeface="Arial"/>
              </a:rPr>
              <a:t>e</a:t>
            </a:r>
            <a:r>
              <a:rPr lang="fr-FR" b="1" spc="-1" dirty="0">
                <a:solidFill>
                  <a:srgbClr val="FFFFFF"/>
                </a:solidFill>
                <a:highlight>
                  <a:srgbClr val="000000"/>
                </a:highlight>
                <a:latin typeface="Arial"/>
              </a:rPr>
              <a:t> cercle (3e et au-delà)</a:t>
            </a:r>
          </a:p>
        </p:txBody>
      </p:sp>
      <p:sp>
        <p:nvSpPr>
          <p:cNvPr id="122" name="ZoneTexte 34"/>
          <p:cNvSpPr/>
          <p:nvPr/>
        </p:nvSpPr>
        <p:spPr>
          <a:xfrm>
            <a:off x="2620748" y="3359147"/>
            <a:ext cx="1049175"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100" b="0" strike="noStrike" spc="-1" dirty="0">
                <a:solidFill>
                  <a:srgbClr val="000000"/>
                </a:solidFill>
                <a:latin typeface="Arial"/>
                <a:ea typeface="DejaVu Sans"/>
              </a:rPr>
              <a:t>Source: </a:t>
            </a:r>
            <a:r>
              <a:rPr lang="fr-FR" sz="1100" spc="-1" dirty="0">
                <a:solidFill>
                  <a:srgbClr val="000000"/>
                </a:solidFill>
                <a:latin typeface="Arial"/>
                <a:ea typeface="DejaVu Sans"/>
              </a:rPr>
              <a:t>BMW</a:t>
            </a:r>
            <a:endParaRPr lang="fr-FR" sz="1100" b="0" strike="noStrike" spc="-1" dirty="0">
              <a:solidFill>
                <a:srgbClr val="000000"/>
              </a:solidFill>
              <a:latin typeface="Arial"/>
            </a:endParaRPr>
          </a:p>
        </p:txBody>
      </p:sp>
      <p:sp>
        <p:nvSpPr>
          <p:cNvPr id="123" name="ZoneTexte 35"/>
          <p:cNvSpPr/>
          <p:nvPr/>
        </p:nvSpPr>
        <p:spPr>
          <a:xfrm>
            <a:off x="6420386" y="3392457"/>
            <a:ext cx="1066680"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100" b="0" strike="noStrike" spc="-1" dirty="0">
                <a:solidFill>
                  <a:srgbClr val="000000"/>
                </a:solidFill>
                <a:latin typeface="Arial"/>
                <a:ea typeface="DejaVu Sans"/>
              </a:rPr>
              <a:t>Source: </a:t>
            </a:r>
            <a:r>
              <a:rPr lang="fr-FR" sz="1100" spc="-1" dirty="0">
                <a:solidFill>
                  <a:srgbClr val="000000"/>
                </a:solidFill>
                <a:latin typeface="Arial"/>
                <a:ea typeface="DejaVu Sans"/>
              </a:rPr>
              <a:t>CATL</a:t>
            </a:r>
            <a:endParaRPr lang="fr-FR" sz="1100" b="0" strike="noStrike" spc="-1" dirty="0">
              <a:solidFill>
                <a:srgbClr val="000000"/>
              </a:solidFill>
              <a:latin typeface="Arial"/>
            </a:endParaRPr>
          </a:p>
        </p:txBody>
      </p:sp>
      <p:sp>
        <p:nvSpPr>
          <p:cNvPr id="124" name="AutoShape 8"/>
          <p:cNvSpPr/>
          <p:nvPr/>
        </p:nvSpPr>
        <p:spPr>
          <a:xfrm>
            <a:off x="155520" y="-3116160"/>
            <a:ext cx="9753120" cy="650520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Arial"/>
              <a:ea typeface="DejaVu Sans"/>
            </a:endParaRPr>
          </a:p>
        </p:txBody>
      </p:sp>
      <p:sp>
        <p:nvSpPr>
          <p:cNvPr id="125" name="ZoneTexte 38"/>
          <p:cNvSpPr/>
          <p:nvPr/>
        </p:nvSpPr>
        <p:spPr>
          <a:xfrm>
            <a:off x="4506985" y="6247412"/>
            <a:ext cx="1893508" cy="26015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fr-FR" sz="1100" spc="-1" dirty="0">
                <a:solidFill>
                  <a:srgbClr val="000000"/>
                </a:solidFill>
                <a:latin typeface="Arial"/>
              </a:rPr>
              <a:t>Source: Wall Street Journal</a:t>
            </a:r>
            <a:endParaRPr lang="fr-FR" dirty="0"/>
          </a:p>
        </p:txBody>
      </p:sp>
      <p:sp>
        <p:nvSpPr>
          <p:cNvPr id="126" name="ZoneTexte 39"/>
          <p:cNvSpPr/>
          <p:nvPr/>
        </p:nvSpPr>
        <p:spPr>
          <a:xfrm>
            <a:off x="1317240" y="4086360"/>
            <a:ext cx="1052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800" b="0" strike="noStrike" spc="-1">
                <a:solidFill>
                  <a:srgbClr val="000000"/>
                </a:solidFill>
                <a:latin typeface="Arial"/>
                <a:ea typeface="DejaVu Sans"/>
              </a:rPr>
              <a:t>2</a:t>
            </a:r>
            <a:r>
              <a:rPr lang="fr-FR" sz="1800" b="0" strike="noStrike" spc="-1" baseline="30000">
                <a:solidFill>
                  <a:srgbClr val="000000"/>
                </a:solidFill>
                <a:latin typeface="Arial"/>
                <a:ea typeface="DejaVu Sans"/>
              </a:rPr>
              <a:t>e</a:t>
            </a:r>
            <a:r>
              <a:rPr lang="fr-FR" sz="1800" b="0" strike="noStrike" spc="-1">
                <a:solidFill>
                  <a:srgbClr val="000000"/>
                </a:solidFill>
                <a:latin typeface="Arial"/>
                <a:ea typeface="DejaVu Sans"/>
              </a:rPr>
              <a:t> cercle</a:t>
            </a:r>
            <a:endParaRPr lang="fr-FR" sz="1800" b="0" strike="noStrike" spc="-1">
              <a:solidFill>
                <a:srgbClr val="000000"/>
              </a:solidFill>
              <a:latin typeface="Arial"/>
            </a:endParaRPr>
          </a:p>
        </p:txBody>
      </p:sp>
      <p:sp>
        <p:nvSpPr>
          <p:cNvPr id="127" name="ZoneTexte 40"/>
          <p:cNvSpPr/>
          <p:nvPr/>
        </p:nvSpPr>
        <p:spPr>
          <a:xfrm>
            <a:off x="1349280" y="4448160"/>
            <a:ext cx="10969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800" b="0" strike="noStrike" spc="-1">
                <a:solidFill>
                  <a:srgbClr val="000000"/>
                </a:solidFill>
                <a:latin typeface="Arial"/>
                <a:ea typeface="DejaVu Sans"/>
              </a:rPr>
              <a:t>1</a:t>
            </a:r>
            <a:r>
              <a:rPr lang="fr-FR" sz="1800" b="0" strike="noStrike" spc="-1" baseline="30000">
                <a:solidFill>
                  <a:srgbClr val="000000"/>
                </a:solidFill>
                <a:latin typeface="Arial"/>
                <a:ea typeface="DejaVu Sans"/>
              </a:rPr>
              <a:t>er</a:t>
            </a:r>
            <a:r>
              <a:rPr lang="fr-FR" sz="1800" b="0" strike="noStrike" spc="-1">
                <a:solidFill>
                  <a:srgbClr val="000000"/>
                </a:solidFill>
                <a:latin typeface="Arial"/>
                <a:ea typeface="DejaVu Sans"/>
              </a:rPr>
              <a:t> cercle</a:t>
            </a:r>
            <a:endParaRPr lang="fr-FR" sz="1800" b="0" strike="noStrike" spc="-1">
              <a:solidFill>
                <a:srgbClr val="000000"/>
              </a:solidFill>
              <a:latin typeface="Arial"/>
            </a:endParaRPr>
          </a:p>
        </p:txBody>
      </p:sp>
      <p:sp>
        <p:nvSpPr>
          <p:cNvPr id="128" name="ZoneTexte 41"/>
          <p:cNvSpPr/>
          <p:nvPr/>
        </p:nvSpPr>
        <p:spPr>
          <a:xfrm>
            <a:off x="1221840" y="3438360"/>
            <a:ext cx="10526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800" b="0" strike="noStrike" spc="-1">
                <a:solidFill>
                  <a:srgbClr val="000000"/>
                </a:solidFill>
                <a:latin typeface="Arial"/>
                <a:ea typeface="DejaVu Sans"/>
              </a:rPr>
              <a:t>n</a:t>
            </a:r>
            <a:r>
              <a:rPr lang="fr-FR" sz="1800" b="0" strike="noStrike" spc="-1" baseline="30000">
                <a:solidFill>
                  <a:srgbClr val="000000"/>
                </a:solidFill>
                <a:latin typeface="Arial"/>
                <a:ea typeface="DejaVu Sans"/>
              </a:rPr>
              <a:t>e</a:t>
            </a:r>
            <a:r>
              <a:rPr lang="fr-FR" sz="1800" b="0" strike="noStrike" spc="-1">
                <a:solidFill>
                  <a:srgbClr val="000000"/>
                </a:solidFill>
                <a:latin typeface="Arial"/>
                <a:ea typeface="DejaVu Sans"/>
              </a:rPr>
              <a:t> cercle</a:t>
            </a:r>
            <a:endParaRPr lang="fr-FR" sz="1800" b="0" strike="noStrike" spc="-1">
              <a:solidFill>
                <a:srgbClr val="000000"/>
              </a:solidFill>
              <a:latin typeface="Arial"/>
            </a:endParaRPr>
          </a:p>
        </p:txBody>
      </p:sp>
      <p:sp>
        <p:nvSpPr>
          <p:cNvPr id="129" name="ZoneTexte 42"/>
          <p:cNvSpPr/>
          <p:nvPr/>
        </p:nvSpPr>
        <p:spPr>
          <a:xfrm>
            <a:off x="1508760" y="4971960"/>
            <a:ext cx="71136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600" b="0" strike="noStrike" spc="-1">
                <a:solidFill>
                  <a:srgbClr val="000000"/>
                </a:solidFill>
                <a:latin typeface="Arial"/>
                <a:ea typeface="DejaVu Sans"/>
              </a:rPr>
              <a:t>Cons.</a:t>
            </a:r>
            <a:endParaRPr lang="fr-FR" sz="1600" b="0" strike="noStrike" spc="-1">
              <a:solidFill>
                <a:srgbClr val="000000"/>
              </a:solidFill>
              <a:latin typeface="Arial"/>
            </a:endParaRPr>
          </a:p>
        </p:txBody>
      </p:sp>
      <p:sp>
        <p:nvSpPr>
          <p:cNvPr id="130" name="Ellipse 43"/>
          <p:cNvSpPr/>
          <p:nvPr/>
        </p:nvSpPr>
        <p:spPr>
          <a:xfrm>
            <a:off x="504720" y="3876840"/>
            <a:ext cx="2615040" cy="2464920"/>
          </a:xfrm>
          <a:prstGeom prst="ellipse">
            <a:avLst/>
          </a:prstGeom>
          <a:noFill/>
          <a:ln>
            <a:solidFill>
              <a:srgbClr val="3A5F8B"/>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Arial"/>
              <a:ea typeface="DejaVu Sans"/>
            </a:endParaRPr>
          </a:p>
        </p:txBody>
      </p:sp>
      <p:cxnSp>
        <p:nvCxnSpPr>
          <p:cNvPr id="131" name="Connecteur droit avec flèche 46"/>
          <p:cNvCxnSpPr>
            <a:endCxn id="102" idx="3"/>
          </p:cNvCxnSpPr>
          <p:nvPr/>
        </p:nvCxnSpPr>
        <p:spPr>
          <a:xfrm flipV="1">
            <a:off x="676080" y="5645160"/>
            <a:ext cx="607320" cy="812880"/>
          </a:xfrm>
          <a:prstGeom prst="straightConnector1">
            <a:avLst/>
          </a:prstGeom>
          <a:ln w="28575">
            <a:solidFill>
              <a:srgbClr val="4A7EBB"/>
            </a:solidFill>
            <a:round/>
            <a:tailEnd type="arrow" w="med" len="med"/>
          </a:ln>
        </p:spPr>
      </p:cxnSp>
      <p:sp>
        <p:nvSpPr>
          <p:cNvPr id="132" name="ZoneTexte 47"/>
          <p:cNvSpPr/>
          <p:nvPr/>
        </p:nvSpPr>
        <p:spPr>
          <a:xfrm>
            <a:off x="237600" y="6488640"/>
            <a:ext cx="28663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800" b="0" strike="noStrike" spc="-1">
                <a:solidFill>
                  <a:srgbClr val="000000"/>
                </a:solidFill>
                <a:latin typeface="Arial"/>
                <a:ea typeface="DejaVu Sans"/>
              </a:rPr>
              <a:t>Domaine d’étude (en bleu)</a:t>
            </a:r>
            <a:endParaRPr lang="fr-FR" sz="1800" b="0" strike="noStrike" spc="-1">
              <a:solidFill>
                <a:srgbClr val="000000"/>
              </a:solidFill>
              <a:latin typeface="Arial"/>
            </a:endParaRPr>
          </a:p>
        </p:txBody>
      </p:sp>
      <p:pic>
        <p:nvPicPr>
          <p:cNvPr id="11" name="Image 10" descr="Une image contenant intérieur, habits, Service, personne&#10;&#10;Description générée automatiquement">
            <a:extLst>
              <a:ext uri="{FF2B5EF4-FFF2-40B4-BE49-F238E27FC236}">
                <a16:creationId xmlns:a16="http://schemas.microsoft.com/office/drawing/2014/main" id="{4B5843EC-014F-D25B-697C-C43E0191874B}"/>
              </a:ext>
            </a:extLst>
          </p:cNvPr>
          <p:cNvPicPr>
            <a:picLocks noChangeAspect="1"/>
          </p:cNvPicPr>
          <p:nvPr/>
        </p:nvPicPr>
        <p:blipFill rotWithShape="1">
          <a:blip r:embed="rId6"/>
          <a:srcRect l="47690" t="-1587" r="9177" b="498"/>
          <a:stretch/>
        </p:blipFill>
        <p:spPr>
          <a:xfrm>
            <a:off x="6958988" y="1044543"/>
            <a:ext cx="1962272" cy="2337130"/>
          </a:xfrm>
          <a:prstGeom prst="rect">
            <a:avLst/>
          </a:prstGeom>
        </p:spPr>
      </p:pic>
      <p:sp>
        <p:nvSpPr>
          <p:cNvPr id="118" name="ZoneTexte 29"/>
          <p:cNvSpPr/>
          <p:nvPr/>
        </p:nvSpPr>
        <p:spPr>
          <a:xfrm>
            <a:off x="5536696" y="2991918"/>
            <a:ext cx="2521116"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342900" indent="-342900">
              <a:lnSpc>
                <a:spcPct val="100000"/>
              </a:lnSpc>
              <a:tabLst>
                <a:tab pos="0" algn="l"/>
              </a:tabLst>
            </a:pPr>
            <a:r>
              <a:rPr lang="fr-FR" sz="1800" b="1" strike="noStrike" spc="-1" dirty="0">
                <a:solidFill>
                  <a:srgbClr val="FFFFFF"/>
                </a:solidFill>
                <a:highlight>
                  <a:srgbClr val="000000"/>
                </a:highlight>
                <a:latin typeface="Arial"/>
                <a:ea typeface="DejaVu Sans"/>
              </a:rPr>
              <a:t>Fournisseur 2</a:t>
            </a:r>
            <a:r>
              <a:rPr lang="fr-FR" sz="1800" b="1" strike="noStrike" spc="-1" baseline="30000" dirty="0">
                <a:solidFill>
                  <a:srgbClr val="FFFFFF"/>
                </a:solidFill>
                <a:highlight>
                  <a:srgbClr val="000000"/>
                </a:highlight>
                <a:latin typeface="Arial"/>
                <a:ea typeface="DejaVu Sans"/>
              </a:rPr>
              <a:t>e</a:t>
            </a:r>
            <a:r>
              <a:rPr lang="fr-FR" sz="1800" b="1" strike="noStrike" spc="-1" dirty="0">
                <a:solidFill>
                  <a:srgbClr val="FFFFFF"/>
                </a:solidFill>
                <a:highlight>
                  <a:srgbClr val="000000"/>
                </a:highlight>
                <a:latin typeface="Arial"/>
                <a:ea typeface="DejaVu Sans"/>
              </a:rPr>
              <a:t> cercle</a:t>
            </a:r>
            <a:endParaRPr lang="fr-FR" sz="1800" b="0" strike="noStrike" spc="-1" dirty="0">
              <a:solidFill>
                <a:srgbClr val="000000"/>
              </a:solidFill>
              <a:highlight>
                <a:srgbClr val="000000"/>
              </a:highlight>
              <a:latin typeface="Arial"/>
            </a:endParaRPr>
          </a:p>
        </p:txBody>
      </p:sp>
      <p:sp>
        <p:nvSpPr>
          <p:cNvPr id="3" name="TextBox 2">
            <a:extLst>
              <a:ext uri="{FF2B5EF4-FFF2-40B4-BE49-F238E27FC236}">
                <a16:creationId xmlns:a16="http://schemas.microsoft.com/office/drawing/2014/main" id="{735DE905-5559-4052-1DC5-879DA910D512}"/>
              </a:ext>
            </a:extLst>
          </p:cNvPr>
          <p:cNvSpPr txBox="1"/>
          <p:nvPr/>
        </p:nvSpPr>
        <p:spPr>
          <a:xfrm>
            <a:off x="7853198" y="4030060"/>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Selon tech.</a:t>
            </a:r>
          </a:p>
          <a:p>
            <a:r>
              <a:rPr lang="en-US" dirty="0" err="1"/>
              <a:t>lith</a:t>
            </a:r>
            <a:r>
              <a:rPr lang="en-US" dirty="0"/>
              <a:t>-ion/LFP</a:t>
            </a:r>
          </a:p>
          <a:p>
            <a:endParaRPr lang="en-US" dirty="0"/>
          </a:p>
          <a:p>
            <a:r>
              <a:rPr lang="en-US" dirty="0"/>
              <a:t>Lithium</a:t>
            </a:r>
          </a:p>
          <a:p>
            <a:r>
              <a:rPr lang="en-US" dirty="0"/>
              <a:t>Cuivre</a:t>
            </a:r>
          </a:p>
          <a:p>
            <a:pPr algn="l"/>
            <a:r>
              <a:rPr lang="en-US" dirty="0"/>
              <a:t>Cobalt</a:t>
            </a:r>
          </a:p>
          <a:p>
            <a:r>
              <a:rPr lang="en-US" dirty="0"/>
              <a:t>Nickel</a:t>
            </a:r>
          </a:p>
          <a:p>
            <a:r>
              <a:rPr lang="en-US" dirty="0" err="1"/>
              <a:t>Manganèse</a:t>
            </a:r>
          </a:p>
          <a:p>
            <a:r>
              <a:rPr lang="en-US"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Image 261" descr="Une image contenant Graphique, cercle, clipart, graphisme&#10;&#10;Description générée automatiquement">
            <a:extLst>
              <a:ext uri="{FF2B5EF4-FFF2-40B4-BE49-F238E27FC236}">
                <a16:creationId xmlns:a16="http://schemas.microsoft.com/office/drawing/2014/main" id="{D592B964-DFDE-4FB0-E586-CEEEFDBB7A0B}"/>
              </a:ext>
            </a:extLst>
          </p:cNvPr>
          <p:cNvPicPr>
            <a:picLocks noChangeAspect="1"/>
          </p:cNvPicPr>
          <p:nvPr/>
        </p:nvPicPr>
        <p:blipFill rotWithShape="1">
          <a:blip r:embed="rId3"/>
          <a:srcRect l="277" r="4156"/>
          <a:stretch/>
        </p:blipFill>
        <p:spPr>
          <a:xfrm>
            <a:off x="3294338" y="2602603"/>
            <a:ext cx="3238087" cy="2751449"/>
          </a:xfrm>
          <a:prstGeom prst="rect">
            <a:avLst/>
          </a:prstGeom>
        </p:spPr>
      </p:pic>
      <p:sp>
        <p:nvSpPr>
          <p:cNvPr id="95" name="PlaceHolder 1"/>
          <p:cNvSpPr>
            <a:spLocks noGrp="1"/>
          </p:cNvSpPr>
          <p:nvPr>
            <p:ph type="title"/>
          </p:nvPr>
        </p:nvSpPr>
        <p:spPr>
          <a:xfrm>
            <a:off x="209520" y="150863"/>
            <a:ext cx="8884660" cy="997549"/>
          </a:xfrm>
          <a:prstGeom prst="rect">
            <a:avLst/>
          </a:prstGeom>
          <a:noFill/>
          <a:ln w="0">
            <a:noFill/>
          </a:ln>
        </p:spPr>
        <p:txBody>
          <a:bodyPr lIns="0" tIns="0" rIns="0" bIns="0" anchor="ctr">
            <a:noAutofit/>
          </a:bodyPr>
          <a:lstStyle/>
          <a:p>
            <a:pPr marL="228600">
              <a:spcBef>
                <a:spcPts val="1001"/>
              </a:spcBef>
            </a:pPr>
            <a:r>
              <a:rPr lang="fr-FR" sz="2800" b="1" i="1" spc="-1" dirty="0">
                <a:cs typeface="Arial"/>
              </a:rPr>
              <a:t>"The global </a:t>
            </a:r>
            <a:r>
              <a:rPr lang="fr-FR" sz="2800" b="1" i="1" spc="-1" dirty="0" err="1">
                <a:cs typeface="Arial"/>
              </a:rPr>
              <a:t>energy</a:t>
            </a:r>
            <a:r>
              <a:rPr lang="fr-FR" sz="2800" b="1" i="1" spc="-1" dirty="0">
                <a:cs typeface="Arial"/>
              </a:rPr>
              <a:t> transition </a:t>
            </a:r>
            <a:r>
              <a:rPr lang="fr-FR" sz="2800" b="1" i="1" spc="-1" dirty="0" err="1">
                <a:cs typeface="Arial"/>
              </a:rPr>
              <a:t>is</a:t>
            </a:r>
            <a:r>
              <a:rPr lang="fr-FR" sz="2800" b="1" i="1" spc="-1" dirty="0">
                <a:cs typeface="Arial"/>
              </a:rPr>
              <a:t> </a:t>
            </a:r>
            <a:r>
              <a:rPr lang="fr-FR" sz="2800" b="1" i="1" spc="-1" dirty="0" err="1">
                <a:cs typeface="Arial"/>
              </a:rPr>
              <a:t>disrupting</a:t>
            </a:r>
            <a:r>
              <a:rPr lang="fr-FR" sz="2800" b="1" i="1" spc="-1" dirty="0">
                <a:cs typeface="Arial"/>
              </a:rPr>
              <a:t> </a:t>
            </a:r>
            <a:r>
              <a:rPr lang="fr-FR" sz="2800" b="1" i="1" spc="-1" dirty="0" err="1">
                <a:cs typeface="Arial"/>
              </a:rPr>
              <a:t>old</a:t>
            </a:r>
            <a:r>
              <a:rPr lang="fr-FR" sz="2800" b="1" i="1" spc="-1" dirty="0">
                <a:cs typeface="Arial"/>
              </a:rPr>
              <a:t> industries </a:t>
            </a:r>
            <a:r>
              <a:rPr lang="fr-FR" sz="2800" b="1" i="1" spc="-1" dirty="0" err="1">
                <a:cs typeface="Arial"/>
              </a:rPr>
              <a:t>needing</a:t>
            </a:r>
            <a:r>
              <a:rPr lang="fr-FR" sz="2800" b="1" i="1" spc="-1" dirty="0">
                <a:cs typeface="Arial"/>
              </a:rPr>
              <a:t> to </a:t>
            </a:r>
            <a:r>
              <a:rPr lang="fr-FR" sz="2800" b="1" i="1" spc="-1" dirty="0" err="1">
                <a:cs typeface="Arial"/>
              </a:rPr>
              <a:t>decarbonise</a:t>
            </a:r>
            <a:r>
              <a:rPr lang="fr-FR" sz="2800" b="1" i="1" spc="-1" dirty="0">
                <a:cs typeface="Arial"/>
              </a:rPr>
              <a:t>"</a:t>
            </a:r>
            <a:r>
              <a:rPr lang="fr-FR" sz="2800" i="1" spc="-1" dirty="0">
                <a:cs typeface="Arial"/>
              </a:rPr>
              <a:t> </a:t>
            </a:r>
            <a:r>
              <a:rPr lang="fr-FR" sz="1800" i="1" spc="-1" dirty="0">
                <a:cs typeface="Arial"/>
              </a:rPr>
              <a:t>(</a:t>
            </a:r>
            <a:r>
              <a:rPr lang="fr-FR" sz="1800" i="1" spc="-1" dirty="0" err="1">
                <a:cs typeface="Arial"/>
              </a:rPr>
              <a:t>Wijaya</a:t>
            </a:r>
            <a:r>
              <a:rPr lang="fr-FR" sz="1800" i="1" spc="-1" dirty="0">
                <a:cs typeface="Arial"/>
              </a:rPr>
              <a:t> &amp; Sinclair 2024)</a:t>
            </a:r>
            <a:endParaRPr lang="fr-FR" sz="1600"/>
          </a:p>
        </p:txBody>
      </p:sp>
      <p:sp>
        <p:nvSpPr>
          <p:cNvPr id="96" name="PlaceHolder 2"/>
          <p:cNvSpPr>
            <a:spLocks noGrp="1"/>
          </p:cNvSpPr>
          <p:nvPr>
            <p:ph/>
          </p:nvPr>
        </p:nvSpPr>
        <p:spPr>
          <a:xfrm>
            <a:off x="209520" y="1234120"/>
            <a:ext cx="8804396" cy="1932627"/>
          </a:xfrm>
          <a:prstGeom prst="rect">
            <a:avLst/>
          </a:prstGeom>
          <a:noFill/>
          <a:ln w="0">
            <a:noFill/>
          </a:ln>
        </p:spPr>
        <p:txBody>
          <a:bodyPr lIns="0" tIns="0" rIns="0" bIns="0" anchor="t">
            <a:noAutofit/>
          </a:bodyPr>
          <a:lstStyle/>
          <a:p>
            <a:pPr indent="0">
              <a:spcBef>
                <a:spcPts val="1001"/>
              </a:spcBef>
              <a:buNone/>
              <a:tabLst>
                <a:tab pos="0" algn="l"/>
              </a:tabLst>
            </a:pPr>
            <a:r>
              <a:rPr lang="fr-FR" sz="2400" spc="-1" dirty="0">
                <a:solidFill>
                  <a:srgbClr val="000000"/>
                </a:solidFill>
                <a:latin typeface="Arial"/>
              </a:rPr>
              <a:t>Avec l'entrée en jeu des constructeurs chinois de véhicules électriques (CN), comment change la chaîne d'approvisionnement automobile en Thaïlande?</a:t>
            </a:r>
            <a:r>
              <a:rPr lang="fr-FR" sz="3200" spc="-1" dirty="0">
                <a:solidFill>
                  <a:srgbClr val="000000"/>
                </a:solidFill>
                <a:latin typeface="Arial"/>
              </a:rPr>
              <a:t> </a:t>
            </a:r>
            <a:endParaRPr lang="fr-FR" sz="3200" spc="-1" dirty="0"/>
          </a:p>
          <a:p>
            <a:pPr indent="0">
              <a:spcBef>
                <a:spcPts val="1001"/>
              </a:spcBef>
              <a:buNone/>
              <a:tabLst>
                <a:tab pos="0" algn="l"/>
              </a:tabLst>
            </a:pPr>
            <a:endParaRPr lang="fr-FR" spc="-1" dirty="0">
              <a:solidFill>
                <a:srgbClr val="000000"/>
              </a:solidFill>
              <a:latin typeface="Arial"/>
            </a:endParaRPr>
          </a:p>
          <a:p>
            <a:pPr indent="0">
              <a:spcBef>
                <a:spcPts val="1001"/>
              </a:spcBef>
              <a:buNone/>
              <a:tabLst>
                <a:tab pos="0" algn="l"/>
              </a:tabLst>
            </a:pPr>
            <a:endParaRPr lang="fr-FR" sz="1400" i="1" spc="-1" dirty="0">
              <a:solidFill>
                <a:srgbClr val="000000"/>
              </a:solidFill>
              <a:latin typeface="Arial"/>
              <a:cs typeface="Arial"/>
            </a:endParaRPr>
          </a:p>
          <a:p>
            <a:pPr indent="0">
              <a:spcBef>
                <a:spcPts val="1001"/>
              </a:spcBef>
              <a:buNone/>
              <a:tabLst>
                <a:tab pos="0" algn="l"/>
              </a:tabLst>
            </a:pPr>
            <a:endParaRPr lang="fr-FR" spc="-1" dirty="0">
              <a:solidFill>
                <a:srgbClr val="000000"/>
              </a:solidFill>
              <a:latin typeface="Arial"/>
            </a:endParaRPr>
          </a:p>
          <a:p>
            <a:pPr indent="0">
              <a:spcBef>
                <a:spcPts val="1001"/>
              </a:spcBef>
              <a:buNone/>
              <a:tabLst>
                <a:tab pos="0" algn="l"/>
              </a:tabLst>
            </a:pPr>
            <a:endParaRPr lang="fr-FR" sz="2400" u="sng" spc="-1" dirty="0">
              <a:solidFill>
                <a:srgbClr val="000000"/>
              </a:solidFill>
              <a:latin typeface="Arial"/>
            </a:endParaRPr>
          </a:p>
          <a:p>
            <a:pPr indent="0">
              <a:spcBef>
                <a:spcPts val="1001"/>
              </a:spcBef>
              <a:buNone/>
              <a:tabLst>
                <a:tab pos="0" algn="l"/>
              </a:tabLst>
            </a:pPr>
            <a:endParaRPr lang="fr-FR" sz="2400" u="sng" spc="-1" dirty="0">
              <a:solidFill>
                <a:srgbClr val="000000"/>
              </a:solidFill>
              <a:latin typeface="Arial"/>
            </a:endParaRPr>
          </a:p>
          <a:p>
            <a:pPr indent="0">
              <a:spcBef>
                <a:spcPts val="1001"/>
              </a:spcBef>
              <a:buNone/>
              <a:tabLst>
                <a:tab pos="0" algn="l"/>
              </a:tabLst>
            </a:pPr>
            <a:endParaRPr lang="fr-FR" sz="2400" u="sng" spc="-1" dirty="0">
              <a:solidFill>
                <a:srgbClr val="000000"/>
              </a:solidFill>
              <a:latin typeface="Arial"/>
            </a:endParaRPr>
          </a:p>
          <a:p>
            <a:pPr indent="0">
              <a:spcBef>
                <a:spcPts val="1001"/>
              </a:spcBef>
              <a:buNone/>
              <a:tabLst>
                <a:tab pos="0" algn="l"/>
              </a:tabLst>
            </a:pPr>
            <a:endParaRPr lang="fr-FR" sz="1800" u="sng" spc="-1" dirty="0">
              <a:solidFill>
                <a:srgbClr val="000000"/>
              </a:solidFill>
              <a:latin typeface="Arial"/>
            </a:endParaRPr>
          </a:p>
          <a:p>
            <a:pPr indent="0">
              <a:spcBef>
                <a:spcPts val="1001"/>
              </a:spcBef>
              <a:buNone/>
              <a:tabLst>
                <a:tab pos="0" algn="l"/>
              </a:tabLst>
            </a:pPr>
            <a:r>
              <a:rPr lang="fr-FR" sz="1800" u="sng" spc="-1" dirty="0">
                <a:solidFill>
                  <a:srgbClr val="000000"/>
                </a:solidFill>
                <a:latin typeface="Arial"/>
              </a:rPr>
              <a:t>Questions subsidiaires</a:t>
            </a:r>
            <a:r>
              <a:rPr lang="fr-FR" sz="1800" spc="-1" dirty="0">
                <a:solidFill>
                  <a:srgbClr val="000000"/>
                </a:solidFill>
                <a:latin typeface="Arial"/>
              </a:rPr>
              <a:t>: Qu'est-ce qui change dans la logistique automobile par rapport au véhicule thermique?</a:t>
            </a:r>
            <a:endParaRPr lang="fr-FR" sz="1800" dirty="0"/>
          </a:p>
          <a:p>
            <a:pPr indent="0">
              <a:spcBef>
                <a:spcPts val="1001"/>
              </a:spcBef>
              <a:buNone/>
              <a:tabLst>
                <a:tab pos="0" algn="l"/>
              </a:tabLst>
            </a:pPr>
            <a:r>
              <a:rPr lang="fr-FR" sz="1800" spc="-1" dirty="0">
                <a:solidFill>
                  <a:srgbClr val="000000"/>
                </a:solidFill>
                <a:latin typeface="Arial"/>
              </a:rPr>
              <a:t>Quelles </a:t>
            </a:r>
            <a:r>
              <a:rPr lang="fr-FR" sz="1800" u="sng" spc="-1" dirty="0">
                <a:solidFill>
                  <a:srgbClr val="000000"/>
                </a:solidFill>
                <a:latin typeface="Arial"/>
              </a:rPr>
              <a:t>enjeux/opportunités</a:t>
            </a:r>
            <a:r>
              <a:rPr lang="fr-FR" sz="1800" spc="-1" dirty="0">
                <a:solidFill>
                  <a:srgbClr val="000000"/>
                </a:solidFill>
                <a:latin typeface="Arial"/>
              </a:rPr>
              <a:t> pour un pays en développement comme la Thaïlande?</a:t>
            </a:r>
          </a:p>
          <a:p>
            <a:pPr indent="0">
              <a:spcBef>
                <a:spcPts val="1001"/>
              </a:spcBef>
              <a:buNone/>
              <a:tabLst>
                <a:tab pos="0" algn="l"/>
              </a:tabLst>
            </a:pPr>
            <a:endParaRPr lang="fr-FR" spc="-1" dirty="0">
              <a:solidFill>
                <a:srgbClr val="000000"/>
              </a:solidFill>
              <a:latin typeface="Arial"/>
            </a:endParaRPr>
          </a:p>
          <a:p>
            <a:pPr indent="0">
              <a:spcBef>
                <a:spcPts val="1001"/>
              </a:spcBef>
              <a:buNone/>
              <a:tabLst>
                <a:tab pos="0" algn="l"/>
              </a:tabLst>
            </a:pPr>
            <a:endParaRPr lang="fr-FR" spc="-1" dirty="0">
              <a:solidFill>
                <a:srgbClr val="000000"/>
              </a:solidFill>
              <a:latin typeface="Arial"/>
            </a:endParaRPr>
          </a:p>
          <a:p>
            <a:pPr indent="0">
              <a:spcBef>
                <a:spcPts val="1001"/>
              </a:spcBef>
              <a:buNone/>
              <a:tabLst>
                <a:tab pos="0" algn="l"/>
              </a:tabLst>
            </a:pPr>
            <a:endParaRPr lang="fr-FR" spc="-1" dirty="0">
              <a:solidFill>
                <a:srgbClr val="000000"/>
              </a:solidFill>
              <a:latin typeface="Arial"/>
            </a:endParaRPr>
          </a:p>
          <a:p>
            <a:pPr indent="0">
              <a:spcBef>
                <a:spcPts val="1001"/>
              </a:spcBef>
              <a:buNone/>
              <a:tabLst>
                <a:tab pos="0" algn="l"/>
              </a:tabLst>
            </a:pPr>
            <a:endParaRPr lang="fr-FR" spc="-1" dirty="0">
              <a:solidFill>
                <a:srgbClr val="000000"/>
              </a:solidFill>
              <a:latin typeface="Arial"/>
            </a:endParaRPr>
          </a:p>
          <a:p>
            <a:pPr indent="0">
              <a:spcBef>
                <a:spcPts val="1001"/>
              </a:spcBef>
              <a:buNone/>
              <a:tabLst>
                <a:tab pos="0" algn="l"/>
              </a:tabLst>
            </a:pPr>
            <a:r>
              <a:rPr lang="fr-FR" spc="-1" dirty="0">
                <a:solidFill>
                  <a:srgbClr val="000000"/>
                </a:solidFill>
                <a:latin typeface="Arial"/>
              </a:rPr>
              <a:t>   </a:t>
            </a:r>
          </a:p>
          <a:p>
            <a:pPr indent="0">
              <a:spcBef>
                <a:spcPts val="1001"/>
              </a:spcBef>
              <a:buNone/>
              <a:tabLst>
                <a:tab pos="0" algn="l"/>
              </a:tabLst>
            </a:pPr>
            <a:endParaRPr lang="en-US" spc="-1" dirty="0">
              <a:solidFill>
                <a:srgbClr val="000000"/>
              </a:solidFill>
              <a:latin typeface="Arial"/>
            </a:endParaRPr>
          </a:p>
          <a:p>
            <a:pPr indent="0">
              <a:spcBef>
                <a:spcPts val="1001"/>
              </a:spcBef>
              <a:buNone/>
              <a:tabLst>
                <a:tab pos="0" algn="l"/>
              </a:tabLst>
            </a:pPr>
            <a:endParaRPr lang="en-US" spc="-1" dirty="0">
              <a:solidFill>
                <a:srgbClr val="000000"/>
              </a:solidFill>
              <a:latin typeface="Arial"/>
            </a:endParaRPr>
          </a:p>
        </p:txBody>
      </p:sp>
      <p:sp>
        <p:nvSpPr>
          <p:cNvPr id="103" name="ZoneTexte 133">
            <a:extLst>
              <a:ext uri="{FF2B5EF4-FFF2-40B4-BE49-F238E27FC236}">
                <a16:creationId xmlns:a16="http://schemas.microsoft.com/office/drawing/2014/main" id="{16A65BD4-BB02-C244-F4EF-37991825E332}"/>
              </a:ext>
            </a:extLst>
          </p:cNvPr>
          <p:cNvSpPr/>
          <p:nvPr/>
        </p:nvSpPr>
        <p:spPr>
          <a:xfrm rot="16200000">
            <a:off x="5245508" y="3927931"/>
            <a:ext cx="22978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fr-FR" sz="1200" b="0" strike="noStrike" spc="-1">
                <a:solidFill>
                  <a:srgbClr val="000000"/>
                </a:solidFill>
                <a:latin typeface="Arial"/>
                <a:ea typeface="DejaVu Sans"/>
              </a:rPr>
              <a:t>Source drapeaux: freepick.com</a:t>
            </a:r>
            <a:endParaRPr lang="fr-FR" sz="1200" b="0" strike="noStrike" spc="-1">
              <a:solidFill>
                <a:srgbClr val="000000"/>
              </a:solidFill>
              <a:latin typeface="Arial"/>
            </a:endParaRPr>
          </a:p>
        </p:txBody>
      </p:sp>
      <p:sp>
        <p:nvSpPr>
          <p:cNvPr id="4" name="ZoneTexte 39">
            <a:extLst>
              <a:ext uri="{FF2B5EF4-FFF2-40B4-BE49-F238E27FC236}">
                <a16:creationId xmlns:a16="http://schemas.microsoft.com/office/drawing/2014/main" id="{5173E016-D232-92C6-41CE-229CA2EA449C}"/>
              </a:ext>
            </a:extLst>
          </p:cNvPr>
          <p:cNvSpPr/>
          <p:nvPr/>
        </p:nvSpPr>
        <p:spPr>
          <a:xfrm>
            <a:off x="6530528" y="2524535"/>
            <a:ext cx="1782837" cy="64487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fr-FR" u="sng" spc="-1" dirty="0">
                <a:solidFill>
                  <a:srgbClr val="000000"/>
                </a:solidFill>
                <a:latin typeface="Arial"/>
              </a:rPr>
              <a:t>Scenario 1</a:t>
            </a:r>
          </a:p>
          <a:p>
            <a:r>
              <a:rPr lang="fr-FR" i="1" spc="-1" dirty="0"/>
              <a:t>Follow </a:t>
            </a:r>
            <a:r>
              <a:rPr lang="fr-FR" i="1" spc="-1" dirty="0" err="1"/>
              <a:t>sourcing</a:t>
            </a:r>
            <a:endParaRPr lang="fr-FR" i="1" spc="-1" dirty="0"/>
          </a:p>
        </p:txBody>
      </p:sp>
      <p:sp>
        <p:nvSpPr>
          <p:cNvPr id="6" name="ZoneTexte 39">
            <a:extLst>
              <a:ext uri="{FF2B5EF4-FFF2-40B4-BE49-F238E27FC236}">
                <a16:creationId xmlns:a16="http://schemas.microsoft.com/office/drawing/2014/main" id="{BB46E791-003E-2E80-49D9-6FA0ABDC6217}"/>
              </a:ext>
            </a:extLst>
          </p:cNvPr>
          <p:cNvSpPr/>
          <p:nvPr/>
        </p:nvSpPr>
        <p:spPr>
          <a:xfrm>
            <a:off x="6531890" y="4223273"/>
            <a:ext cx="2563948" cy="119887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fr-FR" u="sng" spc="-1" dirty="0">
                <a:solidFill>
                  <a:srgbClr val="000000"/>
                </a:solidFill>
                <a:latin typeface="Arial"/>
              </a:rPr>
              <a:t>Scenario 2</a:t>
            </a:r>
          </a:p>
          <a:p>
            <a:r>
              <a:rPr lang="fr-FR" spc="-1" dirty="0"/>
              <a:t>Hybride, on s'appuie</a:t>
            </a:r>
          </a:p>
          <a:p>
            <a:r>
              <a:rPr lang="fr-FR" spc="-1" dirty="0"/>
              <a:t>En partie sur le réseau </a:t>
            </a:r>
          </a:p>
          <a:p>
            <a:r>
              <a:rPr lang="fr-FR" spc="-1" dirty="0"/>
              <a:t>existant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E48A11-CD42-B1CB-A632-DCCCB59E46FC}"/>
              </a:ext>
            </a:extLst>
          </p:cNvPr>
          <p:cNvSpPr>
            <a:spLocks noGrp="1"/>
          </p:cNvSpPr>
          <p:nvPr>
            <p:ph type="title"/>
          </p:nvPr>
        </p:nvSpPr>
        <p:spPr/>
        <p:txBody>
          <a:bodyPr/>
          <a:lstStyle/>
          <a:p>
            <a:r>
              <a:rPr lang="fr-FR" dirty="0"/>
              <a:t>Matériau de départ / approches</a:t>
            </a:r>
          </a:p>
        </p:txBody>
      </p:sp>
      <p:sp>
        <p:nvSpPr>
          <p:cNvPr id="3" name="TextBox 2">
            <a:extLst>
              <a:ext uri="{FF2B5EF4-FFF2-40B4-BE49-F238E27FC236}">
                <a16:creationId xmlns:a16="http://schemas.microsoft.com/office/drawing/2014/main" id="{9E0CEA1D-27E1-752C-61D8-98E00F9A4DE4}"/>
              </a:ext>
            </a:extLst>
          </p:cNvPr>
          <p:cNvSpPr txBox="1"/>
          <p:nvPr/>
        </p:nvSpPr>
        <p:spPr>
          <a:xfrm>
            <a:off x="569343" y="1604513"/>
            <a:ext cx="343331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Ce que nous (s)</a:t>
            </a:r>
            <a:r>
              <a:rPr lang="fr-FR" b="1" dirty="0"/>
              <a:t>avons</a:t>
            </a:r>
          </a:p>
          <a:p>
            <a:r>
              <a:rPr lang="fr-FR" b="1" u="sng" dirty="0">
                <a:cs typeface="Arial"/>
              </a:rPr>
              <a:t>Véhicule thermique</a:t>
            </a:r>
            <a:endParaRPr lang="fr-FR" b="1" u="sng" dirty="0"/>
          </a:p>
          <a:p>
            <a:endParaRPr lang="fr-FR" dirty="0"/>
          </a:p>
          <a:p>
            <a:r>
              <a:rPr lang="fr-FR" dirty="0"/>
              <a:t>Chaîne d'approvisionnement</a:t>
            </a:r>
          </a:p>
          <a:p>
            <a:endParaRPr lang="fr-FR" dirty="0"/>
          </a:p>
          <a:p>
            <a:endParaRPr lang="fr-FR" dirty="0"/>
          </a:p>
          <a:p>
            <a:endParaRPr lang="fr-FR" dirty="0"/>
          </a:p>
          <a:p>
            <a:r>
              <a:rPr lang="fr-FR" dirty="0"/>
              <a:t>Données volume/ventes </a:t>
            </a:r>
          </a:p>
          <a:p>
            <a:endParaRPr lang="fr-FR"/>
          </a:p>
          <a:p>
            <a:endParaRPr lang="fr-FR" dirty="0"/>
          </a:p>
          <a:p>
            <a:r>
              <a:rPr lang="fr-FR" dirty="0"/>
              <a:t>Données liens constructeur-fournisseur</a:t>
            </a:r>
          </a:p>
          <a:p>
            <a:endParaRPr lang="fr-FR" dirty="0"/>
          </a:p>
          <a:p>
            <a:r>
              <a:rPr lang="fr-FR" dirty="0"/>
              <a:t>Interviews et enquêtes avec constructeurs et fournisseurs véhicule thermique</a:t>
            </a:r>
          </a:p>
          <a:p>
            <a:endParaRPr lang="fr-FR" dirty="0"/>
          </a:p>
          <a:p>
            <a:endParaRPr lang="en-US" dirty="0"/>
          </a:p>
          <a:p>
            <a:endParaRPr lang="en-US" dirty="0"/>
          </a:p>
        </p:txBody>
      </p:sp>
      <p:sp>
        <p:nvSpPr>
          <p:cNvPr id="5" name="TextBox 4">
            <a:extLst>
              <a:ext uri="{FF2B5EF4-FFF2-40B4-BE49-F238E27FC236}">
                <a16:creationId xmlns:a16="http://schemas.microsoft.com/office/drawing/2014/main" id="{BC531F1A-5485-B732-EC72-A92EB6A30F00}"/>
              </a:ext>
            </a:extLst>
          </p:cNvPr>
          <p:cNvSpPr txBox="1"/>
          <p:nvPr/>
        </p:nvSpPr>
        <p:spPr>
          <a:xfrm>
            <a:off x="3959524" y="1604513"/>
            <a:ext cx="518447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Ce que nous </a:t>
            </a:r>
            <a:r>
              <a:rPr lang="fr-FR" b="1" dirty="0"/>
              <a:t>n'avons pas (et voudrions avoir)</a:t>
            </a:r>
          </a:p>
          <a:p>
            <a:r>
              <a:rPr lang="fr-FR" b="1" u="sng" dirty="0"/>
              <a:t>Véhicule électrique</a:t>
            </a:r>
          </a:p>
          <a:p>
            <a:endParaRPr lang="fr-FR" dirty="0"/>
          </a:p>
          <a:p>
            <a:r>
              <a:rPr lang="fr-FR" dirty="0"/>
              <a:t>Chaîne d'approvisionnement</a:t>
            </a:r>
          </a:p>
          <a:p>
            <a:r>
              <a:rPr lang="fr-FR" dirty="0"/>
              <a:t>(en cours de construction)</a:t>
            </a:r>
          </a:p>
          <a:p>
            <a:endParaRPr lang="fr-FR" dirty="0"/>
          </a:p>
          <a:p>
            <a:endParaRPr lang="fr-FR" dirty="0"/>
          </a:p>
          <a:p>
            <a:r>
              <a:rPr lang="fr-FR" dirty="0"/>
              <a:t>Données volume/ventes</a:t>
            </a:r>
          </a:p>
          <a:p>
            <a:endParaRPr lang="fr-FR" dirty="0"/>
          </a:p>
          <a:p>
            <a:endParaRPr lang="fr-FR" dirty="0"/>
          </a:p>
          <a:p>
            <a:r>
              <a:rPr lang="fr-FR" dirty="0"/>
              <a:t>Données sur les liens constructeur-fournisseurs (Chine)?</a:t>
            </a:r>
          </a:p>
          <a:p>
            <a:endParaRPr lang="fr-FR" dirty="0"/>
          </a:p>
          <a:p>
            <a:r>
              <a:rPr lang="fr-FR" dirty="0"/>
              <a:t>Interviews avec constructeurs Véhicule électrique (Chine), fournisseurs chinois</a:t>
            </a:r>
          </a:p>
          <a:p>
            <a:endParaRPr lang="fr-FR" dirty="0"/>
          </a:p>
          <a:p>
            <a:endParaRPr lang="fr-FR" dirty="0"/>
          </a:p>
          <a:p>
            <a:endParaRPr lang="en-US" dirty="0"/>
          </a:p>
          <a:p>
            <a:endParaRPr lang="en-US" dirty="0"/>
          </a:p>
        </p:txBody>
      </p:sp>
    </p:spTree>
    <p:extLst>
      <p:ext uri="{BB962C8B-B14F-4D97-AF65-F5344CB8AC3E}">
        <p14:creationId xmlns:p14="http://schemas.microsoft.com/office/powerpoint/2010/main" val="91042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6337D-EBB9-4A67-84C8-CB5299E4119A}"/>
              </a:ext>
            </a:extLst>
          </p:cNvPr>
          <p:cNvPicPr>
            <a:picLocks noChangeAspect="1"/>
          </p:cNvPicPr>
          <p:nvPr/>
        </p:nvPicPr>
        <p:blipFill rotWithShape="1">
          <a:blip r:embed="rId3"/>
          <a:srcRect l="32521" t="53934" r="45042" b="8907"/>
          <a:stretch/>
        </p:blipFill>
        <p:spPr>
          <a:xfrm>
            <a:off x="4368865" y="4698702"/>
            <a:ext cx="926185" cy="933131"/>
          </a:xfrm>
          <a:prstGeom prst="rect">
            <a:avLst/>
          </a:prstGeom>
        </p:spPr>
      </p:pic>
      <p:sp>
        <p:nvSpPr>
          <p:cNvPr id="93" name="PlaceHolder 1"/>
          <p:cNvSpPr>
            <a:spLocks noGrp="1"/>
          </p:cNvSpPr>
          <p:nvPr>
            <p:ph type="title"/>
          </p:nvPr>
        </p:nvSpPr>
        <p:spPr>
          <a:xfrm>
            <a:off x="457200" y="273600"/>
            <a:ext cx="8928291" cy="1144440"/>
          </a:xfrm>
          <a:prstGeom prst="rect">
            <a:avLst/>
          </a:prstGeom>
          <a:noFill/>
          <a:ln w="0">
            <a:noFill/>
          </a:ln>
        </p:spPr>
        <p:txBody>
          <a:bodyPr lIns="0" tIns="0" rIns="0" bIns="0" anchor="ctr">
            <a:noAutofit/>
          </a:bodyPr>
          <a:lstStyle/>
          <a:p>
            <a:pPr indent="0">
              <a:buNone/>
            </a:pPr>
            <a:r>
              <a:rPr lang="en-US" sz="3600" b="1" strike="noStrike" spc="-1">
                <a:solidFill>
                  <a:srgbClr val="000000"/>
                </a:solidFill>
                <a:latin typeface="Arial"/>
              </a:rPr>
              <a:t>Dans un </a:t>
            </a:r>
            <a:r>
              <a:rPr lang="fr-FR" sz="3600" b="1" strike="noStrike" spc="-1">
                <a:solidFill>
                  <a:srgbClr val="000000"/>
                </a:solidFill>
                <a:latin typeface="Arial"/>
              </a:rPr>
              <a:t>épisode</a:t>
            </a:r>
            <a:r>
              <a:rPr lang="en-US" sz="3600" b="1" strike="noStrike" spc="-1">
                <a:solidFill>
                  <a:srgbClr val="000000"/>
                </a:solidFill>
                <a:latin typeface="Arial"/>
              </a:rPr>
              <a:t> </a:t>
            </a:r>
            <a:r>
              <a:rPr lang="fr-FR" sz="3600" b="1" strike="noStrike" spc="-1">
                <a:solidFill>
                  <a:srgbClr val="000000"/>
                </a:solidFill>
                <a:latin typeface="Arial"/>
              </a:rPr>
              <a:t>précédent</a:t>
            </a:r>
            <a:r>
              <a:rPr lang="en-US" sz="3600" b="1" strike="noStrike" spc="-1">
                <a:solidFill>
                  <a:srgbClr val="000000"/>
                </a:solidFill>
                <a:latin typeface="Arial"/>
              </a:rPr>
              <a:t> (oct </a:t>
            </a:r>
            <a:r>
              <a:rPr lang="en-US" sz="3600" b="1" spc="-1">
                <a:solidFill>
                  <a:srgbClr val="000000"/>
                </a:solidFill>
                <a:latin typeface="Arial"/>
              </a:rPr>
              <a:t>2023</a:t>
            </a:r>
            <a:r>
              <a:rPr lang="en-US" sz="3600" b="1" strike="noStrike" spc="-1">
                <a:solidFill>
                  <a:srgbClr val="000000"/>
                </a:solidFill>
                <a:latin typeface="Arial"/>
              </a:rPr>
              <a:t>)…</a:t>
            </a:r>
          </a:p>
        </p:txBody>
      </p:sp>
      <p:pic>
        <p:nvPicPr>
          <p:cNvPr id="3" name="Content Placeholder 2">
            <a:extLst>
              <a:ext uri="{FF2B5EF4-FFF2-40B4-BE49-F238E27FC236}">
                <a16:creationId xmlns:a16="http://schemas.microsoft.com/office/drawing/2014/main" id="{A37751F0-82DC-464D-A23B-9C5697DF5CA1}"/>
              </a:ext>
            </a:extLst>
          </p:cNvPr>
          <p:cNvPicPr>
            <a:picLocks noGrp="1" noChangeAspect="1"/>
          </p:cNvPicPr>
          <p:nvPr>
            <p:ph/>
          </p:nvPr>
        </p:nvPicPr>
        <p:blipFill rotWithShape="1">
          <a:blip r:embed="rId4"/>
          <a:srcRect l="2309" t="7754" r="36593" b="53938"/>
          <a:stretch/>
        </p:blipFill>
        <p:spPr>
          <a:xfrm>
            <a:off x="5498738" y="3834812"/>
            <a:ext cx="3434595" cy="2090057"/>
          </a:xfrm>
          <a:prstGeom prst="rect">
            <a:avLst/>
          </a:prstGeom>
        </p:spPr>
      </p:pic>
      <p:pic>
        <p:nvPicPr>
          <p:cNvPr id="2" name="Picture 1">
            <a:extLst>
              <a:ext uri="{FF2B5EF4-FFF2-40B4-BE49-F238E27FC236}">
                <a16:creationId xmlns:a16="http://schemas.microsoft.com/office/drawing/2014/main" id="{F9ACA4AA-F6E5-4C28-8AC4-CDA24174929F}"/>
              </a:ext>
            </a:extLst>
          </p:cNvPr>
          <p:cNvPicPr>
            <a:picLocks noChangeAspect="1"/>
          </p:cNvPicPr>
          <p:nvPr/>
        </p:nvPicPr>
        <p:blipFill rotWithShape="1">
          <a:blip r:embed="rId5"/>
          <a:srcRect l="32605" t="14812" r="5967" b="11311"/>
          <a:stretch/>
        </p:blipFill>
        <p:spPr>
          <a:xfrm>
            <a:off x="5639255" y="1288212"/>
            <a:ext cx="3294078" cy="2475993"/>
          </a:xfrm>
          <a:prstGeom prst="rect">
            <a:avLst/>
          </a:prstGeom>
          <a:ln>
            <a:solidFill>
              <a:schemeClr val="tx1"/>
            </a:solidFill>
          </a:ln>
        </p:spPr>
      </p:pic>
      <p:sp>
        <p:nvSpPr>
          <p:cNvPr id="6" name="PlaceHolder 2">
            <a:extLst>
              <a:ext uri="{FF2B5EF4-FFF2-40B4-BE49-F238E27FC236}">
                <a16:creationId xmlns:a16="http://schemas.microsoft.com/office/drawing/2014/main" id="{D440699E-9953-4FA9-AF2E-3260395F2E95}"/>
              </a:ext>
            </a:extLst>
          </p:cNvPr>
          <p:cNvSpPr>
            <a:spLocks noGrp="1"/>
          </p:cNvSpPr>
          <p:nvPr>
            <p:ph/>
          </p:nvPr>
        </p:nvSpPr>
        <p:spPr>
          <a:xfrm>
            <a:off x="368831" y="1288212"/>
            <a:ext cx="5270423" cy="2088000"/>
          </a:xfrm>
          <a:prstGeom prst="rect">
            <a:avLst/>
          </a:prstGeom>
          <a:noFill/>
          <a:ln w="0">
            <a:noFill/>
          </a:ln>
        </p:spPr>
        <p:txBody>
          <a:bodyPr lIns="0" tIns="0" rIns="0" bIns="0" anchor="t">
            <a:noAutofit/>
          </a:bodyPr>
          <a:lstStyle/>
          <a:p>
            <a:pPr>
              <a:lnSpc>
                <a:spcPct val="100000"/>
              </a:lnSpc>
              <a:spcBef>
                <a:spcPts val="300"/>
              </a:spcBef>
              <a:tabLst>
                <a:tab pos="0" algn="l"/>
              </a:tabLst>
            </a:pPr>
            <a:r>
              <a:rPr lang="fr-FR" sz="1600" b="0" strike="noStrike" spc="-1">
                <a:solidFill>
                  <a:srgbClr val="000000"/>
                </a:solidFill>
                <a:latin typeface="Arial"/>
                <a:ea typeface="DejaVu Sans"/>
              </a:rPr>
              <a:t>Analyse des </a:t>
            </a:r>
            <a:r>
              <a:rPr lang="fr-FR" sz="1600" b="1" u="sng" strike="noStrike" spc="-1">
                <a:solidFill>
                  <a:srgbClr val="000000"/>
                </a:solidFill>
                <a:uFillTx/>
                <a:latin typeface="Arial"/>
                <a:ea typeface="DejaVu Sans"/>
              </a:rPr>
              <a:t>relations entre firmes automobiles </a:t>
            </a:r>
            <a:r>
              <a:rPr lang="fr-FR" sz="1600" b="0" strike="noStrike" spc="-1">
                <a:solidFill>
                  <a:srgbClr val="000000"/>
                </a:solidFill>
                <a:latin typeface="Arial"/>
                <a:ea typeface="DejaVu Sans"/>
              </a:rPr>
              <a:t>(constructeur- fournisseur) </a:t>
            </a:r>
            <a:r>
              <a:rPr lang="fr-FR" sz="1600" b="0" u="sng" strike="noStrike" spc="-1">
                <a:solidFill>
                  <a:srgbClr val="000000"/>
                </a:solidFill>
                <a:latin typeface="Arial"/>
                <a:ea typeface="DejaVu Sans"/>
              </a:rPr>
              <a:t>Véhicule thermique</a:t>
            </a:r>
            <a:r>
              <a:rPr lang="fr-FR" sz="1600" u="sng" spc="-1">
                <a:solidFill>
                  <a:srgbClr val="000000"/>
                </a:solidFill>
                <a:latin typeface="Arial"/>
                <a:ea typeface="DejaVu Sans"/>
              </a:rPr>
              <a:t>, en Thaïlande</a:t>
            </a:r>
            <a:endParaRPr lang="en-US" sz="1600" b="0" u="sng" strike="noStrike" spc="-1">
              <a:solidFill>
                <a:srgbClr val="000000"/>
              </a:solidFill>
              <a:latin typeface="Arial"/>
            </a:endParaRPr>
          </a:p>
          <a:p>
            <a:pPr indent="0">
              <a:lnSpc>
                <a:spcPct val="100000"/>
              </a:lnSpc>
              <a:spcBef>
                <a:spcPts val="300"/>
              </a:spcBef>
              <a:buNone/>
              <a:tabLst>
                <a:tab pos="0" algn="l"/>
              </a:tabLst>
            </a:pPr>
            <a:endParaRPr lang="en-US" sz="1600" b="0" strike="noStrike" spc="-1">
              <a:solidFill>
                <a:srgbClr val="000000"/>
              </a:solidFill>
              <a:latin typeface="Arial"/>
            </a:endParaRPr>
          </a:p>
          <a:p>
            <a:pPr indent="0">
              <a:lnSpc>
                <a:spcPct val="100000"/>
              </a:lnSpc>
              <a:spcBef>
                <a:spcPts val="300"/>
              </a:spcBef>
              <a:buNone/>
              <a:tabLst>
                <a:tab pos="0" algn="l"/>
              </a:tabLst>
            </a:pPr>
            <a:r>
              <a:rPr lang="fr-FR" sz="1600" b="1" spc="-1">
                <a:solidFill>
                  <a:srgbClr val="000000"/>
                </a:solidFill>
                <a:latin typeface="Arial"/>
                <a:ea typeface="DejaVu Sans"/>
              </a:rPr>
              <a:t>Question: </a:t>
            </a:r>
            <a:r>
              <a:rPr lang="fr-FR" sz="1600" spc="-1">
                <a:solidFill>
                  <a:srgbClr val="000000"/>
                </a:solidFill>
                <a:latin typeface="Arial"/>
                <a:ea typeface="DejaVu Sans"/>
              </a:rPr>
              <a:t>Pourquoi les fournisseurs thaïlandais peinent à se hisser au premier rang (relation directe avec le constructeur)?</a:t>
            </a:r>
            <a:endParaRPr lang="en-US" sz="1600" b="0" strike="noStrike" spc="-1">
              <a:solidFill>
                <a:srgbClr val="000000"/>
              </a:solidFill>
              <a:latin typeface="Arial"/>
            </a:endParaRPr>
          </a:p>
          <a:p>
            <a:pPr indent="0">
              <a:lnSpc>
                <a:spcPct val="100000"/>
              </a:lnSpc>
              <a:spcBef>
                <a:spcPts val="300"/>
              </a:spcBef>
              <a:buNone/>
              <a:tabLst>
                <a:tab pos="0" algn="l"/>
              </a:tabLst>
            </a:pPr>
            <a:r>
              <a:rPr lang="fr-FR" sz="1600" b="1" spc="-1">
                <a:solidFill>
                  <a:srgbClr val="000000"/>
                </a:solidFill>
                <a:latin typeface="Arial"/>
              </a:rPr>
              <a:t>C</a:t>
            </a:r>
            <a:r>
              <a:rPr lang="en-US" sz="1600" b="1" spc="-1">
                <a:solidFill>
                  <a:srgbClr val="000000"/>
                </a:solidFill>
                <a:latin typeface="Arial"/>
              </a:rPr>
              <a:t>e que nous </a:t>
            </a:r>
            <a:r>
              <a:rPr lang="en-US" sz="1600" b="1" spc="-1" err="1">
                <a:solidFill>
                  <a:srgbClr val="000000"/>
                </a:solidFill>
                <a:latin typeface="Arial"/>
              </a:rPr>
              <a:t>avons</a:t>
            </a:r>
            <a:r>
              <a:rPr lang="en-US" sz="1600" b="1" spc="-1">
                <a:solidFill>
                  <a:srgbClr val="000000"/>
                </a:solidFill>
                <a:latin typeface="Arial"/>
              </a:rPr>
              <a:t> fait: </a:t>
            </a:r>
            <a:r>
              <a:rPr lang="en-US" sz="1600" spc="-1">
                <a:solidFill>
                  <a:srgbClr val="000000"/>
                </a:solidFill>
                <a:latin typeface="Arial"/>
              </a:rPr>
              <a:t>Comparer</a:t>
            </a:r>
          </a:p>
          <a:p>
            <a:pPr indent="0">
              <a:lnSpc>
                <a:spcPct val="100000"/>
              </a:lnSpc>
              <a:spcBef>
                <a:spcPts val="300"/>
              </a:spcBef>
              <a:buNone/>
              <a:tabLst>
                <a:tab pos="0" algn="l"/>
              </a:tabLst>
            </a:pPr>
            <a:r>
              <a:rPr lang="fr-FR" sz="1600" spc="-1">
                <a:solidFill>
                  <a:srgbClr val="000000"/>
                </a:solidFill>
                <a:latin typeface="Arial"/>
              </a:rPr>
              <a:t>les réseaux d’approvisionnement Japon/Thaïlande.</a:t>
            </a:r>
          </a:p>
          <a:p>
            <a:pPr indent="0">
              <a:lnSpc>
                <a:spcPct val="100000"/>
              </a:lnSpc>
              <a:spcBef>
                <a:spcPts val="300"/>
              </a:spcBef>
              <a:buNone/>
              <a:tabLst>
                <a:tab pos="0" algn="l"/>
              </a:tabLst>
            </a:pPr>
            <a:r>
              <a:rPr lang="fr-FR" sz="1600" spc="-1">
                <a:solidFill>
                  <a:srgbClr val="000000"/>
                </a:solidFill>
                <a:latin typeface="Arial"/>
              </a:rPr>
              <a:t>Pour une sélection de composants/parts</a:t>
            </a:r>
          </a:p>
          <a:p>
            <a:pPr>
              <a:lnSpc>
                <a:spcPct val="100000"/>
              </a:lnSpc>
              <a:spcBef>
                <a:spcPts val="300"/>
              </a:spcBef>
              <a:tabLst>
                <a:tab pos="0" algn="l"/>
              </a:tabLst>
            </a:pPr>
            <a:r>
              <a:rPr lang="fr-FR" sz="1600" b="1" spc="-1">
                <a:solidFill>
                  <a:srgbClr val="000000"/>
                </a:solidFill>
                <a:latin typeface="Arial"/>
              </a:rPr>
              <a:t>Ce que nous avons trouvé: </a:t>
            </a:r>
            <a:r>
              <a:rPr lang="en-US" sz="1600" spc="-1">
                <a:solidFill>
                  <a:srgbClr val="000000"/>
                </a:solidFill>
              </a:rPr>
              <a:t>En </a:t>
            </a:r>
            <a:r>
              <a:rPr lang="en-US" sz="1600" spc="-1" err="1">
                <a:solidFill>
                  <a:srgbClr val="000000"/>
                </a:solidFill>
              </a:rPr>
              <a:t>Thaïlande</a:t>
            </a:r>
            <a:r>
              <a:rPr lang="en-US" sz="1600" spc="-1">
                <a:solidFill>
                  <a:srgbClr val="000000"/>
                </a:solidFill>
              </a:rPr>
              <a:t>, </a:t>
            </a:r>
            <a:r>
              <a:rPr lang="en-US" sz="1600" spc="-1" err="1">
                <a:solidFill>
                  <a:srgbClr val="000000"/>
                </a:solidFill>
              </a:rPr>
              <a:t>comme</a:t>
            </a:r>
            <a:r>
              <a:rPr lang="en-US" sz="1600" spc="-1">
                <a:solidFill>
                  <a:srgbClr val="000000"/>
                </a:solidFill>
              </a:rPr>
              <a:t> au </a:t>
            </a:r>
            <a:r>
              <a:rPr lang="en-US" sz="1600" spc="-1" err="1">
                <a:solidFill>
                  <a:srgbClr val="000000"/>
                </a:solidFill>
              </a:rPr>
              <a:t>Japon</a:t>
            </a:r>
            <a:r>
              <a:rPr lang="en-US" sz="1600" spc="-1">
                <a:solidFill>
                  <a:srgbClr val="000000"/>
                </a:solidFill>
              </a:rPr>
              <a:t>, les </a:t>
            </a:r>
            <a:r>
              <a:rPr lang="en-US" sz="1600" spc="-1" err="1">
                <a:solidFill>
                  <a:srgbClr val="000000"/>
                </a:solidFill>
              </a:rPr>
              <a:t>fournisseurs</a:t>
            </a:r>
            <a:r>
              <a:rPr lang="en-US" sz="1600" spc="-1">
                <a:solidFill>
                  <a:srgbClr val="000000"/>
                </a:solidFill>
              </a:rPr>
              <a:t> du premier cercle </a:t>
            </a:r>
            <a:r>
              <a:rPr lang="en-US" sz="1600" spc="-1" err="1">
                <a:solidFill>
                  <a:srgbClr val="000000"/>
                </a:solidFill>
              </a:rPr>
              <a:t>sont</a:t>
            </a:r>
            <a:r>
              <a:rPr lang="en-US" sz="1600" spc="-1">
                <a:solidFill>
                  <a:srgbClr val="000000"/>
                </a:solidFill>
              </a:rPr>
              <a:t> </a:t>
            </a:r>
            <a:r>
              <a:rPr lang="en-US" sz="1600" spc="-1" err="1">
                <a:solidFill>
                  <a:srgbClr val="000000"/>
                </a:solidFill>
              </a:rPr>
              <a:t>presque</a:t>
            </a:r>
            <a:r>
              <a:rPr lang="en-US" sz="1600" spc="-1">
                <a:solidFill>
                  <a:srgbClr val="000000"/>
                </a:solidFill>
              </a:rPr>
              <a:t> </a:t>
            </a:r>
            <a:r>
              <a:rPr lang="en-US" sz="1600" spc="-1" err="1">
                <a:solidFill>
                  <a:srgbClr val="000000"/>
                </a:solidFill>
              </a:rPr>
              <a:t>tous</a:t>
            </a:r>
            <a:r>
              <a:rPr lang="en-US" sz="1600" spc="-1">
                <a:solidFill>
                  <a:srgbClr val="000000"/>
                </a:solidFill>
              </a:rPr>
              <a:t> </a:t>
            </a:r>
            <a:r>
              <a:rPr lang="en-US" sz="1600" spc="-1" err="1">
                <a:solidFill>
                  <a:srgbClr val="000000"/>
                </a:solidFill>
              </a:rPr>
              <a:t>japonais</a:t>
            </a:r>
            <a:r>
              <a:rPr lang="en-US" sz="1600" spc="-1">
                <a:solidFill>
                  <a:srgbClr val="000000"/>
                </a:solidFill>
              </a:rPr>
              <a:t>, </a:t>
            </a:r>
            <a:r>
              <a:rPr lang="en-US" sz="1600" spc="-1" err="1">
                <a:solidFill>
                  <a:srgbClr val="000000"/>
                </a:solidFill>
              </a:rPr>
              <a:t>mais</a:t>
            </a:r>
            <a:r>
              <a:rPr lang="en-US" sz="1600" spc="-1">
                <a:solidFill>
                  <a:srgbClr val="000000"/>
                </a:solidFill>
              </a:rPr>
              <a:t> pas tout à fait les </a:t>
            </a:r>
            <a:r>
              <a:rPr lang="en-US" sz="1600" spc="-1" err="1">
                <a:solidFill>
                  <a:srgbClr val="000000"/>
                </a:solidFill>
              </a:rPr>
              <a:t>mêmes</a:t>
            </a:r>
            <a:endParaRPr lang="en-US" sz="1600" spc="-1">
              <a:solidFill>
                <a:srgbClr val="000000"/>
              </a:solidFill>
            </a:endParaRPr>
          </a:p>
          <a:p>
            <a:pPr>
              <a:lnSpc>
                <a:spcPct val="100000"/>
              </a:lnSpc>
              <a:spcBef>
                <a:spcPts val="300"/>
              </a:spcBef>
              <a:tabLst>
                <a:tab pos="0" algn="l"/>
              </a:tabLst>
            </a:pPr>
            <a:r>
              <a:rPr lang="en-US" sz="1600" spc="-1">
                <a:solidFill>
                  <a:srgbClr val="000000"/>
                </a:solidFill>
              </a:rPr>
              <a:t>Grande </a:t>
            </a:r>
            <a:r>
              <a:rPr lang="en-US" sz="1600" spc="-1" err="1">
                <a:solidFill>
                  <a:srgbClr val="000000"/>
                </a:solidFill>
              </a:rPr>
              <a:t>diversité</a:t>
            </a:r>
            <a:r>
              <a:rPr lang="en-US" sz="1600" spc="-1">
                <a:solidFill>
                  <a:srgbClr val="000000"/>
                </a:solidFill>
              </a:rPr>
              <a:t> de situations</a:t>
            </a:r>
          </a:p>
          <a:p>
            <a:pPr>
              <a:lnSpc>
                <a:spcPct val="100000"/>
              </a:lnSpc>
              <a:spcBef>
                <a:spcPts val="300"/>
              </a:spcBef>
              <a:tabLst>
                <a:tab pos="0" algn="l"/>
              </a:tabLst>
            </a:pPr>
            <a:r>
              <a:rPr lang="fr-FR" sz="1600" spc="-1">
                <a:solidFill>
                  <a:srgbClr val="000000"/>
                </a:solidFill>
              </a:rPr>
              <a:t>I</a:t>
            </a:r>
            <a:r>
              <a:rPr lang="en-US" sz="1600" spc="-1" err="1">
                <a:solidFill>
                  <a:srgbClr val="000000"/>
                </a:solidFill>
              </a:rPr>
              <a:t>mportance</a:t>
            </a:r>
            <a:r>
              <a:rPr lang="en-US" sz="1600" spc="-1">
                <a:solidFill>
                  <a:srgbClr val="000000"/>
                </a:solidFill>
              </a:rPr>
              <a:t> des </a:t>
            </a:r>
            <a:r>
              <a:rPr lang="en-US" sz="1600" spc="-1" err="1">
                <a:solidFill>
                  <a:srgbClr val="000000"/>
                </a:solidFill>
              </a:rPr>
              <a:t>économies</a:t>
            </a:r>
            <a:r>
              <a:rPr lang="en-US" sz="1600" spc="-1">
                <a:solidFill>
                  <a:srgbClr val="000000"/>
                </a:solidFill>
              </a:rPr>
              <a:t> </a:t>
            </a:r>
            <a:r>
              <a:rPr lang="en-US" sz="1600" spc="-1" err="1">
                <a:solidFill>
                  <a:srgbClr val="000000"/>
                </a:solidFill>
              </a:rPr>
              <a:t>d’échelle</a:t>
            </a:r>
            <a:endParaRPr lang="en-US" sz="1600" spc="-1">
              <a:solidFill>
                <a:srgbClr val="000000"/>
              </a:solidFill>
            </a:endParaRPr>
          </a:p>
          <a:p>
            <a:pPr>
              <a:lnSpc>
                <a:spcPct val="100000"/>
              </a:lnSpc>
              <a:spcBef>
                <a:spcPts val="300"/>
              </a:spcBef>
              <a:tabLst>
                <a:tab pos="0" algn="l"/>
              </a:tabLst>
            </a:pPr>
            <a:endParaRPr lang="en-US" sz="1600" b="1" strike="noStrike" spc="-1">
              <a:solidFill>
                <a:srgbClr val="000000"/>
              </a:solidFill>
              <a:latin typeface="Arial"/>
            </a:endParaRPr>
          </a:p>
        </p:txBody>
      </p:sp>
      <p:sp>
        <p:nvSpPr>
          <p:cNvPr id="5" name="TextBox 4">
            <a:extLst>
              <a:ext uri="{FF2B5EF4-FFF2-40B4-BE49-F238E27FC236}">
                <a16:creationId xmlns:a16="http://schemas.microsoft.com/office/drawing/2014/main" id="{18EF5EF7-D089-40F4-ACCC-B79B57F47E71}"/>
              </a:ext>
            </a:extLst>
          </p:cNvPr>
          <p:cNvSpPr txBox="1"/>
          <p:nvPr/>
        </p:nvSpPr>
        <p:spPr>
          <a:xfrm>
            <a:off x="458644" y="5627981"/>
            <a:ext cx="8470226" cy="1015663"/>
          </a:xfrm>
          <a:prstGeom prst="rect">
            <a:avLst/>
          </a:prstGeom>
          <a:noFill/>
        </p:spPr>
        <p:txBody>
          <a:bodyPr wrap="square" lIns="91440" tIns="45720" rIns="91440" bIns="45720" rtlCol="0" anchor="t">
            <a:spAutoFit/>
          </a:bodyPr>
          <a:lstStyle/>
          <a:p>
            <a:r>
              <a:rPr lang="fr-FR" sz="1600" b="1" spc="-1">
                <a:solidFill>
                  <a:srgbClr val="FF0000"/>
                </a:solidFill>
              </a:rPr>
              <a:t>Ce que nous n’avons pas trouvé: </a:t>
            </a:r>
          </a:p>
          <a:p>
            <a:r>
              <a:rPr lang="fr-FR" sz="1400" spc="-1">
                <a:solidFill>
                  <a:srgbClr val="FF0000"/>
                </a:solidFill>
              </a:rPr>
              <a:t>L</a:t>
            </a:r>
            <a:r>
              <a:rPr lang="en-US" sz="1400" spc="-1">
                <a:solidFill>
                  <a:srgbClr val="FF0000"/>
                </a:solidFill>
              </a:rPr>
              <a:t>es </a:t>
            </a:r>
            <a:r>
              <a:rPr lang="en-US" sz="1400" spc="-1" err="1">
                <a:solidFill>
                  <a:srgbClr val="FF0000"/>
                </a:solidFill>
              </a:rPr>
              <a:t>firmes</a:t>
            </a:r>
            <a:r>
              <a:rPr lang="en-US" sz="1400" spc="-1">
                <a:solidFill>
                  <a:srgbClr val="FF0000"/>
                </a:solidFill>
              </a:rPr>
              <a:t> locales </a:t>
            </a:r>
            <a:r>
              <a:rPr lang="en-US" sz="1400" spc="-1" err="1">
                <a:solidFill>
                  <a:srgbClr val="FF0000"/>
                </a:solidFill>
              </a:rPr>
              <a:t>sont-elles</a:t>
            </a:r>
            <a:r>
              <a:rPr lang="en-US" sz="1400" spc="-1">
                <a:solidFill>
                  <a:srgbClr val="FF0000"/>
                </a:solidFill>
              </a:rPr>
              <a:t> </a:t>
            </a:r>
            <a:r>
              <a:rPr lang="en-US" sz="1400" spc="-1" err="1">
                <a:solidFill>
                  <a:srgbClr val="FF0000"/>
                </a:solidFill>
              </a:rPr>
              <a:t>limitées</a:t>
            </a:r>
            <a:r>
              <a:rPr lang="en-US" sz="1400" spc="-1">
                <a:solidFill>
                  <a:srgbClr val="FF0000"/>
                </a:solidFill>
              </a:rPr>
              <a:t> par le transport (</a:t>
            </a:r>
            <a:r>
              <a:rPr lang="en-US" sz="1400" spc="-1" err="1">
                <a:solidFill>
                  <a:srgbClr val="FF0000"/>
                </a:solidFill>
              </a:rPr>
              <a:t>incapacité</a:t>
            </a:r>
            <a:r>
              <a:rPr lang="en-US" sz="1400" spc="-1">
                <a:solidFill>
                  <a:srgbClr val="FF0000"/>
                </a:solidFill>
              </a:rPr>
              <a:t> à </a:t>
            </a:r>
            <a:r>
              <a:rPr lang="en-US" sz="1400" spc="-1" err="1">
                <a:solidFill>
                  <a:srgbClr val="FF0000"/>
                </a:solidFill>
              </a:rPr>
              <a:t>livrer</a:t>
            </a:r>
            <a:r>
              <a:rPr lang="en-US" sz="1400" spc="-1">
                <a:solidFill>
                  <a:srgbClr val="FF0000"/>
                </a:solidFill>
              </a:rPr>
              <a:t> </a:t>
            </a:r>
            <a:r>
              <a:rPr lang="fr-FR" sz="1400" spc="-1">
                <a:solidFill>
                  <a:srgbClr val="FF0000"/>
                </a:solidFill>
              </a:rPr>
              <a:t>e</a:t>
            </a:r>
            <a:r>
              <a:rPr lang="en-US" sz="1400" spc="-1">
                <a:solidFill>
                  <a:srgbClr val="FF0000"/>
                </a:solidFill>
              </a:rPr>
              <a:t>n temps et </a:t>
            </a:r>
            <a:r>
              <a:rPr lang="en-US" sz="1400" spc="-1" err="1">
                <a:solidFill>
                  <a:srgbClr val="FF0000"/>
                </a:solidFill>
              </a:rPr>
              <a:t>en</a:t>
            </a:r>
            <a:r>
              <a:rPr lang="en-US" sz="1400" spc="-1">
                <a:solidFill>
                  <a:srgbClr val="FF0000"/>
                </a:solidFill>
              </a:rPr>
              <a:t> </a:t>
            </a:r>
            <a:r>
              <a:rPr lang="en-US" sz="1400" spc="-1" err="1">
                <a:solidFill>
                  <a:srgbClr val="FF0000"/>
                </a:solidFill>
              </a:rPr>
              <a:t>heure</a:t>
            </a:r>
          </a:p>
          <a:p>
            <a:r>
              <a:rPr lang="en-US" sz="1400" spc="-1">
                <a:solidFill>
                  <a:srgbClr val="FF0000"/>
                </a:solidFill>
              </a:rPr>
              <a:t> dans les </a:t>
            </a:r>
            <a:r>
              <a:rPr lang="en-US" sz="1400" spc="-1" err="1">
                <a:solidFill>
                  <a:srgbClr val="FF0000"/>
                </a:solidFill>
              </a:rPr>
              <a:t>quantités</a:t>
            </a:r>
            <a:r>
              <a:rPr lang="en-US" sz="1400" spc="-1">
                <a:solidFill>
                  <a:srgbClr val="FF0000"/>
                </a:solidFill>
              </a:rPr>
              <a:t> </a:t>
            </a:r>
            <a:r>
              <a:rPr lang="en-US" sz="1400" spc="-1" err="1">
                <a:solidFill>
                  <a:srgbClr val="FF0000"/>
                </a:solidFill>
              </a:rPr>
              <a:t>requises</a:t>
            </a:r>
            <a:r>
              <a:rPr lang="en-US" sz="1400" spc="-1">
                <a:solidFill>
                  <a:srgbClr val="FF0000"/>
                </a:solidFill>
              </a:rPr>
              <a:t>)?</a:t>
            </a:r>
            <a:endParaRPr lang="en-US"/>
          </a:p>
          <a:p>
            <a:endParaRPr lang="en-US" sz="16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1" descr="Accouplement N-Eupex A 315 non alésé (3 parties) - Fournitures  industrielles et Mécanique de Précision">
            <a:extLst>
              <a:ext uri="{FF2B5EF4-FFF2-40B4-BE49-F238E27FC236}">
                <a16:creationId xmlns:a16="http://schemas.microsoft.com/office/drawing/2014/main" id="{4C503A4E-EC59-EFF9-B414-5562673C34E8}"/>
              </a:ext>
            </a:extLst>
          </p:cNvPr>
          <p:cNvPicPr>
            <a:picLocks noChangeAspect="1"/>
          </p:cNvPicPr>
          <p:nvPr/>
        </p:nvPicPr>
        <p:blipFill rotWithShape="1">
          <a:blip r:embed="rId2"/>
          <a:srcRect t="-1224" r="334" b="-265"/>
          <a:stretch/>
        </p:blipFill>
        <p:spPr>
          <a:xfrm>
            <a:off x="6353648" y="4006772"/>
            <a:ext cx="2734027" cy="1983624"/>
          </a:xfrm>
          <a:prstGeom prst="rect">
            <a:avLst/>
          </a:prstGeom>
        </p:spPr>
      </p:pic>
      <p:sp>
        <p:nvSpPr>
          <p:cNvPr id="242" name="PlaceHolder 1"/>
          <p:cNvSpPr>
            <a:spLocks noGrp="1"/>
          </p:cNvSpPr>
          <p:nvPr>
            <p:ph type="title"/>
          </p:nvPr>
        </p:nvSpPr>
        <p:spPr>
          <a:xfrm>
            <a:off x="134179" y="273600"/>
            <a:ext cx="9098114" cy="1144440"/>
          </a:xfrm>
          <a:prstGeom prst="rect">
            <a:avLst/>
          </a:prstGeom>
          <a:noFill/>
          <a:ln w="0">
            <a:noFill/>
          </a:ln>
        </p:spPr>
        <p:txBody>
          <a:bodyPr lIns="0" tIns="0" rIns="0" bIns="0" anchor="ctr">
            <a:noAutofit/>
          </a:bodyPr>
          <a:lstStyle/>
          <a:p>
            <a:pPr indent="0">
              <a:lnSpc>
                <a:spcPct val="90000"/>
              </a:lnSpc>
              <a:buNone/>
            </a:pPr>
            <a:r>
              <a:rPr lang="en-US" sz="3200" b="1" strike="noStrike" spc="-1" dirty="0">
                <a:solidFill>
                  <a:srgbClr val="000000"/>
                </a:solidFill>
                <a:latin typeface="Arial"/>
                <a:ea typeface="DejaVu Sans"/>
              </a:rPr>
              <a:t>Un regard à travers le </a:t>
            </a:r>
            <a:r>
              <a:rPr lang="en-US" sz="3200" b="1" strike="noStrike" spc="-1" err="1">
                <a:solidFill>
                  <a:srgbClr val="000000"/>
                </a:solidFill>
                <a:latin typeface="Arial"/>
                <a:ea typeface="DejaVu Sans"/>
              </a:rPr>
              <a:t>prisme</a:t>
            </a:r>
            <a:r>
              <a:rPr lang="en-US" sz="3200" b="1" strike="noStrike" spc="-1" dirty="0">
                <a:solidFill>
                  <a:srgbClr val="000000"/>
                </a:solidFill>
                <a:latin typeface="Arial"/>
                <a:ea typeface="DejaVu Sans"/>
              </a:rPr>
              <a:t> des </a:t>
            </a:r>
            <a:r>
              <a:rPr lang="en-US" sz="3200" b="1" i="1" strike="noStrike" spc="-1" dirty="0">
                <a:solidFill>
                  <a:srgbClr val="000000"/>
                </a:solidFill>
                <a:latin typeface="Arial"/>
                <a:ea typeface="DejaVu Sans"/>
              </a:rPr>
              <a:t>Global Value Chains </a:t>
            </a:r>
            <a:r>
              <a:rPr lang="en-US" sz="3200" b="1" strike="noStrike" spc="-1" dirty="0">
                <a:solidFill>
                  <a:srgbClr val="000000"/>
                </a:solidFill>
                <a:latin typeface="Arial"/>
                <a:ea typeface="DejaVu Sans"/>
              </a:rPr>
              <a:t>et des </a:t>
            </a:r>
            <a:r>
              <a:rPr lang="en-US" sz="3200" b="1" i="1" strike="noStrike" spc="-1" dirty="0">
                <a:solidFill>
                  <a:srgbClr val="000000"/>
                </a:solidFill>
                <a:latin typeface="Arial"/>
                <a:ea typeface="DejaVu Sans"/>
              </a:rPr>
              <a:t>Global</a:t>
            </a:r>
            <a:r>
              <a:rPr lang="en-US" sz="3200" b="1" strike="noStrike" spc="-1" dirty="0">
                <a:solidFill>
                  <a:srgbClr val="000000"/>
                </a:solidFill>
                <a:latin typeface="Arial"/>
                <a:ea typeface="DejaVu Sans"/>
              </a:rPr>
              <a:t> </a:t>
            </a:r>
            <a:r>
              <a:rPr lang="en-US" sz="3200" b="1" i="1" strike="noStrike" spc="-1" dirty="0">
                <a:solidFill>
                  <a:srgbClr val="000000"/>
                </a:solidFill>
                <a:latin typeface="Arial"/>
                <a:ea typeface="DejaVu Sans"/>
              </a:rPr>
              <a:t>Production Networks</a:t>
            </a:r>
            <a:endParaRPr lang="en-US" sz="3200" b="1" strike="noStrike" spc="-1" dirty="0">
              <a:solidFill>
                <a:srgbClr val="000000"/>
              </a:solidFill>
              <a:latin typeface="Arial"/>
            </a:endParaRPr>
          </a:p>
        </p:txBody>
      </p:sp>
      <p:pic>
        <p:nvPicPr>
          <p:cNvPr id="243" name="Main graphic"/>
          <p:cNvPicPr/>
          <p:nvPr/>
        </p:nvPicPr>
        <p:blipFill rotWithShape="1">
          <a:blip r:embed="rId3"/>
          <a:srcRect t="14286" r="-49" b="16807"/>
          <a:stretch/>
        </p:blipFill>
        <p:spPr>
          <a:xfrm>
            <a:off x="4348561" y="1413643"/>
            <a:ext cx="4889972" cy="2292466"/>
          </a:xfrm>
          <a:prstGeom prst="rect">
            <a:avLst/>
          </a:prstGeom>
          <a:ln w="0">
            <a:noFill/>
          </a:ln>
        </p:spPr>
      </p:pic>
      <p:sp>
        <p:nvSpPr>
          <p:cNvPr id="244" name="ZoneTexte 4"/>
          <p:cNvSpPr/>
          <p:nvPr/>
        </p:nvSpPr>
        <p:spPr>
          <a:xfrm>
            <a:off x="254518" y="1247760"/>
            <a:ext cx="4887791" cy="202987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sz="1800" b="1" i="1" strike="noStrike" spc="-1" dirty="0">
                <a:solidFill>
                  <a:srgbClr val="000000"/>
                </a:solidFill>
                <a:latin typeface="Arial"/>
                <a:ea typeface="DejaVu Sans"/>
              </a:rPr>
              <a:t>Global Value </a:t>
            </a:r>
            <a:r>
              <a:rPr lang="fr-FR" sz="1800" b="1" i="1" strike="noStrike" spc="-1" dirty="0" err="1">
                <a:solidFill>
                  <a:srgbClr val="000000"/>
                </a:solidFill>
                <a:latin typeface="Arial"/>
                <a:ea typeface="DejaVu Sans"/>
              </a:rPr>
              <a:t>Chains</a:t>
            </a:r>
            <a:endParaRPr lang="fr-FR" sz="1800" b="0" strike="noStrike" spc="-1" dirty="0" err="1">
              <a:solidFill>
                <a:srgbClr val="000000"/>
              </a:solidFill>
              <a:latin typeface="Arial"/>
            </a:endParaRPr>
          </a:p>
          <a:p>
            <a:pPr>
              <a:lnSpc>
                <a:spcPct val="100000"/>
              </a:lnSpc>
            </a:pPr>
            <a:r>
              <a:rPr lang="fr-FR" sz="1800" b="1" i="1" strike="noStrike" spc="-1" dirty="0">
                <a:solidFill>
                  <a:srgbClr val="000000"/>
                </a:solidFill>
                <a:latin typeface="Arial"/>
                <a:ea typeface="DejaVu Sans"/>
              </a:rPr>
              <a:t>(Dolan &amp; Humphrey, 2000)</a:t>
            </a:r>
            <a:endParaRPr lang="fr-FR" sz="1800" b="0" strike="noStrike" spc="-1" dirty="0">
              <a:solidFill>
                <a:srgbClr val="000000"/>
              </a:solidFill>
              <a:latin typeface="Arial"/>
            </a:endParaRPr>
          </a:p>
          <a:p>
            <a:r>
              <a:rPr lang="fr-FR" sz="1800" b="0" strike="noStrike" spc="-1" dirty="0">
                <a:solidFill>
                  <a:srgbClr val="000000"/>
                </a:solidFill>
                <a:latin typeface="Arial"/>
                <a:ea typeface="DejaVu Sans"/>
              </a:rPr>
              <a:t>Rapports entre firmes, qui contrôle</a:t>
            </a:r>
            <a:r>
              <a:rPr lang="fr-FR" spc="-1" dirty="0">
                <a:solidFill>
                  <a:srgbClr val="000000"/>
                </a:solidFill>
                <a:latin typeface="Arial"/>
                <a:ea typeface="DejaVu Sans"/>
              </a:rPr>
              <a:t> </a:t>
            </a:r>
            <a:r>
              <a:rPr lang="fr-FR" sz="1800" b="0" strike="noStrike" spc="-1" dirty="0">
                <a:solidFill>
                  <a:srgbClr val="000000"/>
                </a:solidFill>
                <a:latin typeface="Arial"/>
                <a:ea typeface="DejaVu Sans"/>
              </a:rPr>
              <a:t>la création</a:t>
            </a:r>
            <a:r>
              <a:rPr lang="fr-FR" spc="-1" dirty="0">
                <a:solidFill>
                  <a:srgbClr val="000000"/>
                </a:solidFill>
                <a:latin typeface="Arial"/>
                <a:ea typeface="DejaVu Sans"/>
              </a:rPr>
              <a:t> </a:t>
            </a:r>
          </a:p>
          <a:p>
            <a:r>
              <a:rPr lang="fr-FR" sz="1800" b="0" strike="noStrike" spc="-1" dirty="0">
                <a:solidFill>
                  <a:srgbClr val="000000"/>
                </a:solidFill>
                <a:latin typeface="Arial"/>
                <a:ea typeface="DejaVu Sans"/>
              </a:rPr>
              <a:t>de valeur dans une filière?</a:t>
            </a:r>
            <a:endParaRPr lang="fr-FR" sz="1800" b="0" strike="noStrike" spc="-1" dirty="0">
              <a:solidFill>
                <a:srgbClr val="000000"/>
              </a:solidFill>
              <a:latin typeface="Arial"/>
            </a:endParaRPr>
          </a:p>
          <a:p>
            <a:pPr>
              <a:lnSpc>
                <a:spcPct val="100000"/>
              </a:lnSpc>
            </a:pPr>
            <a:r>
              <a:rPr lang="fr-FR" sz="1800" b="0" strike="noStrike" spc="-1" dirty="0">
                <a:solidFill>
                  <a:srgbClr val="000000"/>
                </a:solidFill>
                <a:latin typeface="Arial"/>
                <a:ea typeface="DejaVu Sans"/>
              </a:rPr>
              <a:t>Producer </a:t>
            </a:r>
            <a:r>
              <a:rPr lang="fr-FR" sz="1800" b="0" strike="noStrike" spc="-1" dirty="0" err="1">
                <a:solidFill>
                  <a:srgbClr val="000000"/>
                </a:solidFill>
                <a:latin typeface="Arial"/>
                <a:ea typeface="DejaVu Sans"/>
              </a:rPr>
              <a:t>driven</a:t>
            </a:r>
            <a:r>
              <a:rPr lang="fr-FR" sz="1800" b="0" strike="noStrike" spc="-1" dirty="0">
                <a:solidFill>
                  <a:srgbClr val="000000"/>
                </a:solidFill>
                <a:latin typeface="Arial"/>
                <a:ea typeface="DejaVu Sans"/>
              </a:rPr>
              <a:t> vs Buyer </a:t>
            </a:r>
            <a:r>
              <a:rPr lang="fr-FR" sz="1800" b="0" strike="noStrike" spc="-1" dirty="0" err="1">
                <a:solidFill>
                  <a:srgbClr val="000000"/>
                </a:solidFill>
                <a:latin typeface="Arial"/>
                <a:ea typeface="DejaVu Sans"/>
              </a:rPr>
              <a:t>driven</a:t>
            </a:r>
            <a:endParaRPr lang="fr-FR" sz="1800" b="0" strike="noStrike" spc="-1" dirty="0" err="1">
              <a:solidFill>
                <a:srgbClr val="000000"/>
              </a:solidFill>
              <a:latin typeface="Arial"/>
            </a:endParaRPr>
          </a:p>
          <a:p>
            <a:pPr>
              <a:lnSpc>
                <a:spcPct val="100000"/>
              </a:lnSpc>
            </a:pPr>
            <a:r>
              <a:rPr lang="fr-FR" sz="1800" b="0" strike="noStrike" spc="-1" dirty="0">
                <a:solidFill>
                  <a:srgbClr val="000000"/>
                </a:solidFill>
                <a:latin typeface="Arial"/>
                <a:ea typeface="DejaVu Sans"/>
              </a:rPr>
              <a:t>Importance des institutions</a:t>
            </a:r>
            <a:endParaRPr lang="fr-FR" sz="1800" b="0" strike="noStrike" spc="-1" dirty="0">
              <a:solidFill>
                <a:srgbClr val="000000"/>
              </a:solidFill>
              <a:latin typeface="Arial"/>
            </a:endParaRPr>
          </a:p>
          <a:p>
            <a:pPr>
              <a:lnSpc>
                <a:spcPct val="100000"/>
              </a:lnSpc>
            </a:pPr>
            <a:r>
              <a:rPr lang="fr-FR" sz="1800" b="0" strike="noStrike" spc="-1" dirty="0">
                <a:solidFill>
                  <a:srgbClr val="000000"/>
                </a:solidFill>
                <a:latin typeface="Arial"/>
                <a:ea typeface="DejaVu Sans"/>
              </a:rPr>
              <a:t>Dynamique de montée en gamme</a:t>
            </a:r>
            <a:endParaRPr lang="fr-FR" sz="1800" b="0" strike="noStrike" spc="-1" dirty="0">
              <a:solidFill>
                <a:srgbClr val="000000"/>
              </a:solidFill>
              <a:latin typeface="Arial"/>
            </a:endParaRPr>
          </a:p>
        </p:txBody>
      </p:sp>
      <p:sp>
        <p:nvSpPr>
          <p:cNvPr id="245" name="ZoneTexte 5"/>
          <p:cNvSpPr/>
          <p:nvPr/>
        </p:nvSpPr>
        <p:spPr>
          <a:xfrm>
            <a:off x="256142" y="3430816"/>
            <a:ext cx="4730125"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800" b="1" i="1" strike="noStrike" spc="-1" dirty="0">
                <a:solidFill>
                  <a:srgbClr val="000000"/>
                </a:solidFill>
                <a:latin typeface="Arial"/>
                <a:ea typeface="DejaVu Sans"/>
              </a:rPr>
              <a:t>Global Production </a:t>
            </a:r>
            <a:r>
              <a:rPr lang="fr-FR" sz="1800" b="1" i="1" strike="noStrike" spc="-1" err="1">
                <a:solidFill>
                  <a:srgbClr val="000000"/>
                </a:solidFill>
                <a:latin typeface="Arial"/>
                <a:ea typeface="DejaVu Sans"/>
              </a:rPr>
              <a:t>Netwoks</a:t>
            </a:r>
            <a:r>
              <a:rPr lang="fr-FR" b="1" i="1" spc="-1" dirty="0">
                <a:solidFill>
                  <a:srgbClr val="000000"/>
                </a:solidFill>
                <a:latin typeface="Arial"/>
                <a:ea typeface="DejaVu Sans"/>
              </a:rPr>
              <a:t> </a:t>
            </a:r>
            <a:endParaRPr lang="fr-FR" spc="-1" dirty="0">
              <a:solidFill>
                <a:srgbClr val="000000"/>
              </a:solidFill>
              <a:latin typeface="Arial"/>
              <a:ea typeface="DejaVu Sans"/>
            </a:endParaRPr>
          </a:p>
          <a:p>
            <a:pPr>
              <a:lnSpc>
                <a:spcPct val="100000"/>
              </a:lnSpc>
            </a:pPr>
            <a:r>
              <a:rPr lang="fr-FR" sz="1800" b="1" i="1" strike="noStrike" spc="-1" dirty="0">
                <a:solidFill>
                  <a:srgbClr val="000000"/>
                </a:solidFill>
                <a:latin typeface="Arial"/>
                <a:ea typeface="DejaVu Sans"/>
              </a:rPr>
              <a:t>(Coe et al., 2004)</a:t>
            </a:r>
            <a:endParaRPr lang="fr-FR" sz="1800" b="0" strike="noStrike" spc="-1">
              <a:solidFill>
                <a:srgbClr val="000000"/>
              </a:solidFill>
              <a:latin typeface="Arial"/>
            </a:endParaRPr>
          </a:p>
          <a:p>
            <a:pPr>
              <a:lnSpc>
                <a:spcPct val="100000"/>
              </a:lnSpc>
            </a:pPr>
            <a:r>
              <a:rPr lang="fr-FR" sz="1800" b="0" strike="noStrike" spc="-1" dirty="0">
                <a:solidFill>
                  <a:srgbClr val="000000"/>
                </a:solidFill>
                <a:latin typeface="Arial"/>
                <a:ea typeface="DejaVu Sans"/>
              </a:rPr>
              <a:t>Plus centré sur le territoire</a:t>
            </a:r>
            <a:endParaRPr lang="fr-FR" sz="1800" b="0" strike="noStrike" spc="-1" dirty="0">
              <a:solidFill>
                <a:srgbClr val="000000"/>
              </a:solidFill>
              <a:latin typeface="Arial"/>
            </a:endParaRPr>
          </a:p>
          <a:p>
            <a:pPr>
              <a:lnSpc>
                <a:spcPct val="100000"/>
              </a:lnSpc>
            </a:pPr>
            <a:r>
              <a:rPr lang="fr-FR" sz="1800" b="0" strike="noStrike" spc="-1" dirty="0">
                <a:solidFill>
                  <a:srgbClr val="000000"/>
                </a:solidFill>
                <a:latin typeface="Arial"/>
                <a:ea typeface="DejaVu Sans"/>
              </a:rPr>
              <a:t>Firmes transnationales</a:t>
            </a:r>
            <a:endParaRPr lang="fr-FR" sz="1800" b="0" strike="noStrike" spc="-1" dirty="0">
              <a:solidFill>
                <a:srgbClr val="000000"/>
              </a:solidFill>
              <a:latin typeface="Arial"/>
            </a:endParaRPr>
          </a:p>
          <a:p>
            <a:r>
              <a:rPr lang="fr-FR" sz="1800" b="0" strike="noStrike" spc="-1" dirty="0">
                <a:solidFill>
                  <a:srgbClr val="000000"/>
                </a:solidFill>
                <a:latin typeface="Arial"/>
                <a:ea typeface="DejaVu Sans"/>
              </a:rPr>
              <a:t>Insiste moins sur la</a:t>
            </a:r>
            <a:r>
              <a:rPr lang="fr-FR" spc="-1" dirty="0">
                <a:solidFill>
                  <a:srgbClr val="000000"/>
                </a:solidFill>
                <a:latin typeface="Arial"/>
                <a:ea typeface="DejaVu Sans"/>
              </a:rPr>
              <a:t> </a:t>
            </a:r>
            <a:r>
              <a:rPr lang="fr-FR" sz="1800" b="0" strike="noStrike" spc="-1" dirty="0">
                <a:solidFill>
                  <a:srgbClr val="000000"/>
                </a:solidFill>
                <a:latin typeface="Arial"/>
                <a:ea typeface="DejaVu Sans"/>
              </a:rPr>
              <a:t>Hiérarchie</a:t>
            </a:r>
            <a:endParaRPr lang="fr-FR" sz="1800" b="0" strike="noStrike" spc="-1" dirty="0">
              <a:solidFill>
                <a:srgbClr val="000000"/>
              </a:solidFill>
              <a:latin typeface="Arial"/>
            </a:endParaRPr>
          </a:p>
          <a:p>
            <a:r>
              <a:rPr lang="fr-FR" sz="1800" b="0" strike="noStrike" spc="-1" dirty="0">
                <a:solidFill>
                  <a:srgbClr val="000000"/>
                </a:solidFill>
                <a:latin typeface="Arial"/>
                <a:ea typeface="DejaVu Sans"/>
              </a:rPr>
              <a:t>Strategic </a:t>
            </a:r>
            <a:r>
              <a:rPr lang="fr-FR" sz="1800" b="0" u="sng" strike="noStrike" spc="-1" err="1">
                <a:solidFill>
                  <a:srgbClr val="000000"/>
                </a:solidFill>
                <a:latin typeface="Arial"/>
                <a:ea typeface="DejaVu Sans"/>
              </a:rPr>
              <a:t>coupling</a:t>
            </a:r>
            <a:r>
              <a:rPr lang="fr-FR" sz="1800" b="0" u="sng" strike="noStrike" spc="-1" dirty="0">
                <a:solidFill>
                  <a:srgbClr val="000000"/>
                </a:solidFill>
                <a:latin typeface="Arial"/>
                <a:ea typeface="DejaVu Sans"/>
              </a:rPr>
              <a:t>/</a:t>
            </a:r>
            <a:r>
              <a:rPr lang="fr-FR" u="sng" spc="-1" dirty="0">
                <a:solidFill>
                  <a:srgbClr val="000000"/>
                </a:solidFill>
                <a:latin typeface="Arial"/>
                <a:ea typeface="DejaVu Sans"/>
              </a:rPr>
              <a:t> </a:t>
            </a:r>
            <a:r>
              <a:rPr lang="fr-FR" sz="1800" b="0" u="sng" strike="noStrike" spc="-1" err="1">
                <a:solidFill>
                  <a:srgbClr val="000000"/>
                </a:solidFill>
                <a:latin typeface="Arial"/>
                <a:ea typeface="DejaVu Sans"/>
              </a:rPr>
              <a:t>Decoupling</a:t>
            </a:r>
            <a:r>
              <a:rPr lang="fr-FR" spc="-1" dirty="0">
                <a:solidFill>
                  <a:srgbClr val="000000"/>
                </a:solidFill>
                <a:latin typeface="Arial"/>
                <a:ea typeface="DejaVu Sans"/>
              </a:rPr>
              <a:t> </a:t>
            </a:r>
          </a:p>
          <a:p>
            <a:r>
              <a:rPr lang="fr-FR" sz="1800" b="0" strike="noStrike" spc="-1" dirty="0">
                <a:solidFill>
                  <a:srgbClr val="000000"/>
                </a:solidFill>
                <a:latin typeface="Arial"/>
                <a:ea typeface="DejaVu Sans"/>
              </a:rPr>
              <a:t>entre </a:t>
            </a:r>
            <a:r>
              <a:rPr lang="fr-FR" spc="-1" dirty="0">
                <a:solidFill>
                  <a:srgbClr val="000000"/>
                </a:solidFill>
                <a:latin typeface="Arial"/>
                <a:ea typeface="DejaVu Sans"/>
              </a:rPr>
              <a:t>les Etats</a:t>
            </a:r>
            <a:r>
              <a:rPr lang="fr-FR" sz="1800" b="0" strike="noStrike" spc="-1" dirty="0">
                <a:solidFill>
                  <a:srgbClr val="000000"/>
                </a:solidFill>
                <a:latin typeface="Arial"/>
                <a:ea typeface="DejaVu Sans"/>
              </a:rPr>
              <a:t>/territoires et les</a:t>
            </a:r>
            <a:endParaRPr lang="fr-FR" sz="1800" b="0" strike="noStrike" spc="-1" dirty="0">
              <a:solidFill>
                <a:srgbClr val="000000"/>
              </a:solidFill>
              <a:latin typeface="Arial"/>
            </a:endParaRPr>
          </a:p>
          <a:p>
            <a:pPr>
              <a:lnSpc>
                <a:spcPct val="100000"/>
              </a:lnSpc>
            </a:pPr>
            <a:r>
              <a:rPr lang="fr-FR" sz="1800" b="0" strike="noStrike" spc="-1" dirty="0">
                <a:solidFill>
                  <a:srgbClr val="000000"/>
                </a:solidFill>
                <a:latin typeface="Arial"/>
                <a:ea typeface="DejaVu Sans"/>
              </a:rPr>
              <a:t>firmes transnationales</a:t>
            </a:r>
            <a:endParaRPr lang="fr-FR" sz="1800" b="0" strike="noStrike" spc="-1" dirty="0">
              <a:solidFill>
                <a:srgbClr val="000000"/>
              </a:solidFill>
              <a:latin typeface="Arial"/>
            </a:endParaRPr>
          </a:p>
        </p:txBody>
      </p:sp>
      <p:sp>
        <p:nvSpPr>
          <p:cNvPr id="246" name="ZoneTexte 6"/>
          <p:cNvSpPr/>
          <p:nvPr/>
        </p:nvSpPr>
        <p:spPr>
          <a:xfrm>
            <a:off x="229498" y="5982282"/>
            <a:ext cx="88866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1" i="1" strike="noStrike" spc="-1">
                <a:solidFill>
                  <a:srgbClr val="000000"/>
                </a:solidFill>
                <a:latin typeface="Arial"/>
                <a:ea typeface="DejaVu Sans"/>
              </a:rPr>
              <a:t>International Division of Labor (Hopkins &amp; Wallerstein, 1986, Pavlinek, 2018): </a:t>
            </a:r>
            <a:r>
              <a:rPr lang="fr-FR" sz="1800" b="0" strike="noStrike" spc="-1">
                <a:solidFill>
                  <a:srgbClr val="000000"/>
                </a:solidFill>
                <a:latin typeface="Arial"/>
                <a:ea typeface="DejaVu Sans"/>
              </a:rPr>
              <a:t>Accumulation de capital, par le transfert de surplus depuis la périphérie vers le centre</a:t>
            </a:r>
            <a:endParaRPr lang="fr-FR" sz="1800" b="0" strike="noStrike" spc="-1">
              <a:solidFill>
                <a:srgbClr val="000000"/>
              </a:solidFill>
              <a:latin typeface="Arial"/>
            </a:endParaRPr>
          </a:p>
        </p:txBody>
      </p:sp>
      <p:pic>
        <p:nvPicPr>
          <p:cNvPr id="2" name="Image 1" descr="Accouplement N-Eupex A 315 non alésé (3 parties) - Fournitures  industrielles et Mécanique de Précision">
            <a:extLst>
              <a:ext uri="{FF2B5EF4-FFF2-40B4-BE49-F238E27FC236}">
                <a16:creationId xmlns:a16="http://schemas.microsoft.com/office/drawing/2014/main" id="{DBF6E7A7-EB3D-6CF6-31D7-BA5CC148F094}"/>
              </a:ext>
            </a:extLst>
          </p:cNvPr>
          <p:cNvPicPr>
            <a:picLocks noChangeAspect="1"/>
          </p:cNvPicPr>
          <p:nvPr/>
        </p:nvPicPr>
        <p:blipFill rotWithShape="1">
          <a:blip r:embed="rId2"/>
          <a:srcRect t="-1224" r="334" b="-265"/>
          <a:stretch/>
        </p:blipFill>
        <p:spPr>
          <a:xfrm>
            <a:off x="3620388" y="4006772"/>
            <a:ext cx="2734027" cy="1983624"/>
          </a:xfrm>
          <a:prstGeom prst="rect">
            <a:avLst/>
          </a:prstGeom>
        </p:spPr>
      </p:pic>
      <p:sp>
        <p:nvSpPr>
          <p:cNvPr id="4" name="ZoneTexte 133">
            <a:extLst>
              <a:ext uri="{FF2B5EF4-FFF2-40B4-BE49-F238E27FC236}">
                <a16:creationId xmlns:a16="http://schemas.microsoft.com/office/drawing/2014/main" id="{87B0AFD2-4232-4A2D-8555-C28CBE27844C}"/>
              </a:ext>
            </a:extLst>
          </p:cNvPr>
          <p:cNvSpPr/>
          <p:nvPr/>
        </p:nvSpPr>
        <p:spPr>
          <a:xfrm>
            <a:off x="5524293" y="5741725"/>
            <a:ext cx="1929227" cy="2755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a:lnSpc>
                <a:spcPct val="100000"/>
              </a:lnSpc>
            </a:pPr>
            <a:r>
              <a:rPr lang="fr-FR" sz="1200" b="0" strike="noStrike" spc="-1" dirty="0">
                <a:solidFill>
                  <a:srgbClr val="000000"/>
                </a:solidFill>
                <a:latin typeface="Arial"/>
                <a:ea typeface="DejaVu Sans"/>
              </a:rPr>
              <a:t>Source : </a:t>
            </a:r>
            <a:r>
              <a:rPr lang="fr-FR" sz="1200" spc="-1" dirty="0">
                <a:solidFill>
                  <a:srgbClr val="000000"/>
                </a:solidFill>
                <a:latin typeface="Arial"/>
                <a:ea typeface="DejaVu Sans"/>
              </a:rPr>
              <a:t>ED-TECH</a:t>
            </a:r>
            <a:endParaRPr lang="fr-FR" sz="1200" b="0" strike="noStrike" spc="-1" dirty="0">
              <a:solidFill>
                <a:srgbClr val="000000"/>
              </a:solidFill>
              <a:latin typeface="Arial"/>
            </a:endParaRPr>
          </a:p>
        </p:txBody>
      </p:sp>
      <p:pic>
        <p:nvPicPr>
          <p:cNvPr id="3" name="Image 6">
            <a:extLst>
              <a:ext uri="{FF2B5EF4-FFF2-40B4-BE49-F238E27FC236}">
                <a16:creationId xmlns:a16="http://schemas.microsoft.com/office/drawing/2014/main" id="{B442C7AC-875E-A940-1162-15DD681F17FB}"/>
              </a:ext>
            </a:extLst>
          </p:cNvPr>
          <p:cNvPicPr/>
          <p:nvPr/>
        </p:nvPicPr>
        <p:blipFill>
          <a:blip r:embed="rId4"/>
          <a:stretch/>
        </p:blipFill>
        <p:spPr>
          <a:xfrm>
            <a:off x="5593759" y="4882002"/>
            <a:ext cx="597240" cy="597240"/>
          </a:xfrm>
          <a:prstGeom prst="rect">
            <a:avLst/>
          </a:prstGeom>
          <a:ln w="0">
            <a:noFill/>
          </a:ln>
        </p:spPr>
      </p:pic>
      <p:pic>
        <p:nvPicPr>
          <p:cNvPr id="5" name="Image 17">
            <a:extLst>
              <a:ext uri="{FF2B5EF4-FFF2-40B4-BE49-F238E27FC236}">
                <a16:creationId xmlns:a16="http://schemas.microsoft.com/office/drawing/2014/main" id="{0C86A167-FEE5-E60F-A634-2DF76C515735}"/>
              </a:ext>
            </a:extLst>
          </p:cNvPr>
          <p:cNvPicPr/>
          <p:nvPr/>
        </p:nvPicPr>
        <p:blipFill>
          <a:blip r:embed="rId5"/>
          <a:stretch/>
        </p:blipFill>
        <p:spPr>
          <a:xfrm>
            <a:off x="3818007" y="4716171"/>
            <a:ext cx="566640" cy="566640"/>
          </a:xfrm>
          <a:prstGeom prst="rect">
            <a:avLst/>
          </a:prstGeom>
          <a:ln w="0">
            <a:noFill/>
          </a:ln>
        </p:spPr>
      </p:pic>
      <p:pic>
        <p:nvPicPr>
          <p:cNvPr id="6" name="Image 32">
            <a:extLst>
              <a:ext uri="{FF2B5EF4-FFF2-40B4-BE49-F238E27FC236}">
                <a16:creationId xmlns:a16="http://schemas.microsoft.com/office/drawing/2014/main" id="{AD47A51E-9BFC-69BF-1230-92FB70033CAE}"/>
              </a:ext>
            </a:extLst>
          </p:cNvPr>
          <p:cNvPicPr/>
          <p:nvPr/>
        </p:nvPicPr>
        <p:blipFill>
          <a:blip r:embed="rId6"/>
          <a:stretch/>
        </p:blipFill>
        <p:spPr>
          <a:xfrm>
            <a:off x="8108093" y="4870429"/>
            <a:ext cx="572760" cy="572760"/>
          </a:xfrm>
          <a:prstGeom prst="rect">
            <a:avLst/>
          </a:prstGeom>
          <a:ln w="0">
            <a:noFill/>
          </a:ln>
        </p:spPr>
      </p:pic>
      <p:pic>
        <p:nvPicPr>
          <p:cNvPr id="9" name="Image 17" descr="A red white and blue flag&#10;&#10;Description automatically generated">
            <a:extLst>
              <a:ext uri="{FF2B5EF4-FFF2-40B4-BE49-F238E27FC236}">
                <a16:creationId xmlns:a16="http://schemas.microsoft.com/office/drawing/2014/main" id="{55747B8A-53D2-1892-7DD0-29134D2FC7B5}"/>
              </a:ext>
            </a:extLst>
          </p:cNvPr>
          <p:cNvPicPr/>
          <p:nvPr/>
        </p:nvPicPr>
        <p:blipFill>
          <a:blip r:embed="rId5"/>
          <a:stretch/>
        </p:blipFill>
        <p:spPr>
          <a:xfrm>
            <a:off x="6592681" y="4707889"/>
            <a:ext cx="566640" cy="5666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B53CC-724E-A4FD-40EA-94D85368DC85}"/>
              </a:ext>
            </a:extLst>
          </p:cNvPr>
          <p:cNvSpPr>
            <a:spLocks noGrp="1"/>
          </p:cNvSpPr>
          <p:nvPr>
            <p:ph type="title"/>
          </p:nvPr>
        </p:nvSpPr>
        <p:spPr/>
        <p:txBody>
          <a:bodyPr/>
          <a:lstStyle/>
          <a:p>
            <a:r>
              <a:rPr lang="en-US" sz="3200" b="1" dirty="0" err="1"/>
              <a:t>L'électrification</a:t>
            </a:r>
            <a:r>
              <a:rPr lang="en-US" sz="3200" b="1" dirty="0"/>
              <a:t> de </a:t>
            </a:r>
            <a:r>
              <a:rPr lang="en-US" sz="3200" b="1" dirty="0" err="1"/>
              <a:t>l'industrie</a:t>
            </a:r>
            <a:r>
              <a:rPr lang="en-US" sz="3200" b="1" dirty="0"/>
              <a:t> automobile dans les </a:t>
            </a:r>
            <a:r>
              <a:rPr lang="en-US" sz="3200" b="1" dirty="0" err="1"/>
              <a:t>périphéries</a:t>
            </a:r>
            <a:r>
              <a:rPr lang="en-US" sz="3200" b="1" dirty="0"/>
              <a:t> </a:t>
            </a:r>
            <a:r>
              <a:rPr lang="en-US" sz="3200" b="1" dirty="0" err="1"/>
              <a:t>intégrées</a:t>
            </a:r>
          </a:p>
        </p:txBody>
      </p:sp>
      <p:sp>
        <p:nvSpPr>
          <p:cNvPr id="3" name="Subtitle 2">
            <a:extLst>
              <a:ext uri="{FF2B5EF4-FFF2-40B4-BE49-F238E27FC236}">
                <a16:creationId xmlns:a16="http://schemas.microsoft.com/office/drawing/2014/main" id="{24EABDE5-B8E5-2501-6D25-99F3D01109F1}"/>
              </a:ext>
            </a:extLst>
          </p:cNvPr>
          <p:cNvSpPr>
            <a:spLocks noGrp="1"/>
          </p:cNvSpPr>
          <p:nvPr>
            <p:ph type="subTitle"/>
          </p:nvPr>
        </p:nvSpPr>
        <p:spPr>
          <a:xfrm>
            <a:off x="457200" y="2974426"/>
            <a:ext cx="8479331" cy="1144440"/>
          </a:xfrm>
        </p:spPr>
        <p:txBody>
          <a:bodyPr/>
          <a:lstStyle/>
          <a:p>
            <a:endParaRPr lang="en-US" sz="2000" dirty="0"/>
          </a:p>
          <a:p>
            <a:endParaRPr lang="fr-FR" sz="2000" dirty="0"/>
          </a:p>
          <a:p>
            <a:endParaRPr lang="fr-FR" sz="2000" dirty="0"/>
          </a:p>
          <a:p>
            <a:endParaRPr lang="en-US" sz="2000" dirty="0"/>
          </a:p>
          <a:p>
            <a:r>
              <a:rPr lang="en-US" sz="2000" dirty="0" err="1">
                <a:cs typeface="Arial"/>
              </a:rPr>
              <a:t>Périphéries</a:t>
            </a:r>
            <a:r>
              <a:rPr lang="en-US" sz="2000" dirty="0">
                <a:cs typeface="Arial"/>
              </a:rPr>
              <a:t> </a:t>
            </a:r>
            <a:r>
              <a:rPr lang="en-US" sz="2000" dirty="0" err="1">
                <a:cs typeface="Arial"/>
              </a:rPr>
              <a:t>intégrées</a:t>
            </a:r>
            <a:r>
              <a:rPr lang="en-US" sz="2000" dirty="0">
                <a:cs typeface="Arial"/>
              </a:rPr>
              <a:t> </a:t>
            </a:r>
            <a:r>
              <a:rPr lang="en-US" sz="2000" dirty="0" err="1">
                <a:cs typeface="Arial"/>
              </a:rPr>
              <a:t>n’ont</a:t>
            </a:r>
            <a:r>
              <a:rPr lang="en-US" sz="2000" dirty="0">
                <a:cs typeface="Arial"/>
              </a:rPr>
              <a:t> pas de </a:t>
            </a:r>
            <a:r>
              <a:rPr lang="en-US" sz="2000" dirty="0" err="1">
                <a:cs typeface="Arial"/>
              </a:rPr>
              <a:t>grandes</a:t>
            </a:r>
            <a:r>
              <a:rPr lang="en-US" sz="2000" dirty="0">
                <a:cs typeface="Arial"/>
              </a:rPr>
              <a:t> </a:t>
            </a:r>
            <a:r>
              <a:rPr lang="en-US" sz="2000" dirty="0" err="1">
                <a:cs typeface="Arial"/>
              </a:rPr>
              <a:t>firmes</a:t>
            </a:r>
            <a:r>
              <a:rPr lang="en-US" sz="2000" dirty="0">
                <a:cs typeface="Arial"/>
              </a:rPr>
              <a:t> à </a:t>
            </a:r>
            <a:r>
              <a:rPr lang="en-US" sz="2000" dirty="0" err="1">
                <a:cs typeface="Arial"/>
              </a:rPr>
              <a:t>elles</a:t>
            </a:r>
            <a:r>
              <a:rPr lang="en-US" sz="2000" dirty="0">
                <a:cs typeface="Arial"/>
              </a:rPr>
              <a:t> et ne </a:t>
            </a:r>
            <a:r>
              <a:rPr lang="en-US" sz="2000" dirty="0" err="1">
                <a:cs typeface="Arial"/>
              </a:rPr>
              <a:t>sont</a:t>
            </a:r>
            <a:r>
              <a:rPr lang="en-US" sz="2000" dirty="0">
                <a:cs typeface="Arial"/>
              </a:rPr>
              <a:t> pas les plus </a:t>
            </a:r>
            <a:r>
              <a:rPr lang="en-US" sz="2000" dirty="0" err="1">
                <a:cs typeface="Arial"/>
              </a:rPr>
              <a:t>competitives</a:t>
            </a:r>
            <a:r>
              <a:rPr lang="en-US" sz="2000" dirty="0">
                <a:cs typeface="Arial"/>
              </a:rPr>
              <a:t> </a:t>
            </a:r>
            <a:r>
              <a:rPr lang="en-US" sz="2000" dirty="0" err="1">
                <a:cs typeface="Arial"/>
              </a:rPr>
              <a:t>en</a:t>
            </a:r>
            <a:r>
              <a:rPr lang="en-US" sz="2000" dirty="0">
                <a:cs typeface="Arial"/>
              </a:rPr>
              <a:t> </a:t>
            </a:r>
            <a:r>
              <a:rPr lang="en-US" sz="2000" dirty="0" err="1">
                <a:cs typeface="Arial"/>
              </a:rPr>
              <a:t>termes</a:t>
            </a:r>
            <a:r>
              <a:rPr lang="en-US" sz="2000" dirty="0">
                <a:cs typeface="Arial"/>
              </a:rPr>
              <a:t> de </a:t>
            </a:r>
            <a:r>
              <a:rPr lang="en-US" sz="2000" dirty="0" err="1">
                <a:cs typeface="Arial"/>
              </a:rPr>
              <a:t>coûts</a:t>
            </a:r>
            <a:r>
              <a:rPr lang="en-US" sz="2000" dirty="0">
                <a:cs typeface="Arial"/>
              </a:rPr>
              <a:t> de la main d’oeuvre. </a:t>
            </a:r>
            <a:r>
              <a:rPr lang="en-US" sz="2000" dirty="0" err="1">
                <a:cs typeface="Arial"/>
              </a:rPr>
              <a:t>Ont</a:t>
            </a:r>
            <a:r>
              <a:rPr lang="en-US" sz="2000" dirty="0">
                <a:cs typeface="Arial"/>
              </a:rPr>
              <a:t> </a:t>
            </a:r>
            <a:r>
              <a:rPr lang="en-US" sz="2000" dirty="0" err="1">
                <a:cs typeface="Arial"/>
              </a:rPr>
              <a:t>peu</a:t>
            </a:r>
            <a:r>
              <a:rPr lang="en-US" sz="2000" dirty="0">
                <a:cs typeface="Arial"/>
              </a:rPr>
              <a:t> attire des </a:t>
            </a:r>
            <a:r>
              <a:rPr lang="en-US" sz="2000" dirty="0" err="1">
                <a:cs typeface="Arial"/>
              </a:rPr>
              <a:t>investissements</a:t>
            </a:r>
            <a:r>
              <a:rPr lang="en-US" sz="2000" dirty="0">
                <a:cs typeface="Arial"/>
              </a:rPr>
              <a:t> </a:t>
            </a:r>
            <a:r>
              <a:rPr lang="en-US" sz="2000" dirty="0" err="1">
                <a:cs typeface="Arial"/>
              </a:rPr>
              <a:t>en</a:t>
            </a:r>
            <a:r>
              <a:rPr lang="en-US" sz="2000" dirty="0">
                <a:cs typeface="Arial"/>
              </a:rPr>
              <a:t> R&amp;D et </a:t>
            </a:r>
            <a:r>
              <a:rPr lang="en-US" sz="2000" dirty="0" err="1">
                <a:cs typeface="Arial"/>
              </a:rPr>
              <a:t>peinent</a:t>
            </a:r>
            <a:r>
              <a:rPr lang="en-US" sz="2000" dirty="0">
                <a:cs typeface="Arial"/>
              </a:rPr>
              <a:t> à </a:t>
            </a:r>
            <a:r>
              <a:rPr lang="en-US" sz="2000" dirty="0" err="1">
                <a:cs typeface="Arial"/>
              </a:rPr>
              <a:t>maintenir</a:t>
            </a:r>
            <a:r>
              <a:rPr lang="en-US" sz="2000" dirty="0">
                <a:cs typeface="Arial"/>
              </a:rPr>
              <a:t> </a:t>
            </a:r>
            <a:r>
              <a:rPr lang="en-US" sz="2000" dirty="0" err="1">
                <a:cs typeface="Arial"/>
              </a:rPr>
              <a:t>leurproduction</a:t>
            </a:r>
            <a:r>
              <a:rPr lang="en-US" sz="2000" dirty="0">
                <a:cs typeface="Arial"/>
              </a:rPr>
              <a:t> </a:t>
            </a:r>
          </a:p>
          <a:p>
            <a:endParaRPr lang="en-US" sz="2000" b="1" dirty="0"/>
          </a:p>
          <a:p>
            <a:r>
              <a:rPr lang="en-US" sz="2000" b="1" dirty="0"/>
              <a:t>Europe Centrale et </a:t>
            </a:r>
            <a:r>
              <a:rPr lang="en-US" sz="2000" b="1" dirty="0" err="1"/>
              <a:t>orientale</a:t>
            </a:r>
            <a:r>
              <a:rPr lang="en-US" sz="2000" b="1" dirty="0"/>
              <a:t> (</a:t>
            </a:r>
            <a:r>
              <a:rPr lang="en-US" sz="2000" b="1" dirty="0" err="1"/>
              <a:t>Pavlinek</a:t>
            </a:r>
            <a:r>
              <a:rPr lang="en-US" sz="2000" b="1" dirty="0"/>
              <a:t>, 2023),</a:t>
            </a:r>
          </a:p>
          <a:p>
            <a:r>
              <a:rPr lang="en-US" sz="2000" dirty="0" err="1">
                <a:ea typeface="+mn-lt"/>
                <a:cs typeface="+mn-lt"/>
              </a:rPr>
              <a:t>Rôle</a:t>
            </a:r>
            <a:r>
              <a:rPr lang="en-US" sz="2000" dirty="0">
                <a:ea typeface="+mn-lt"/>
                <a:cs typeface="+mn-lt"/>
              </a:rPr>
              <a:t> </a:t>
            </a:r>
            <a:r>
              <a:rPr lang="en-US" sz="2000" dirty="0" err="1">
                <a:ea typeface="+mn-lt"/>
                <a:cs typeface="+mn-lt"/>
              </a:rPr>
              <a:t>moteur</a:t>
            </a:r>
            <a:r>
              <a:rPr lang="en-US" sz="2000" dirty="0">
                <a:ea typeface="+mn-lt"/>
                <a:cs typeface="+mn-lt"/>
              </a:rPr>
              <a:t> des </a:t>
            </a:r>
            <a:r>
              <a:rPr lang="en-US" sz="2000" dirty="0" err="1">
                <a:ea typeface="+mn-lt"/>
                <a:cs typeface="+mn-lt"/>
              </a:rPr>
              <a:t>firmes</a:t>
            </a:r>
            <a:r>
              <a:rPr lang="en-US" sz="2000" dirty="0">
                <a:ea typeface="+mn-lt"/>
                <a:cs typeface="+mn-lt"/>
              </a:rPr>
              <a:t> </a:t>
            </a:r>
            <a:r>
              <a:rPr lang="en-US" sz="2000" dirty="0" err="1">
                <a:ea typeface="+mn-lt"/>
                <a:cs typeface="+mn-lt"/>
              </a:rPr>
              <a:t>étrangères</a:t>
            </a:r>
            <a:r>
              <a:rPr lang="en-US" sz="2000" dirty="0">
                <a:ea typeface="+mn-lt"/>
                <a:cs typeface="+mn-lt"/>
              </a:rPr>
              <a:t>, </a:t>
            </a:r>
            <a:r>
              <a:rPr lang="en-US" sz="2000" dirty="0" err="1">
                <a:ea typeface="+mn-lt"/>
                <a:cs typeface="+mn-lt"/>
              </a:rPr>
              <a:t>rôle</a:t>
            </a:r>
            <a:r>
              <a:rPr lang="en-US" sz="2000" dirty="0">
                <a:ea typeface="+mn-lt"/>
                <a:cs typeface="+mn-lt"/>
              </a:rPr>
              <a:t> des </a:t>
            </a:r>
            <a:r>
              <a:rPr lang="en-US" sz="2000" dirty="0" err="1">
                <a:ea typeface="+mn-lt"/>
                <a:cs typeface="+mn-lt"/>
              </a:rPr>
              <a:t>Etats</a:t>
            </a:r>
            <a:r>
              <a:rPr lang="en-US" sz="2000" dirty="0">
                <a:ea typeface="+mn-lt"/>
                <a:cs typeface="+mn-lt"/>
              </a:rPr>
              <a:t> </a:t>
            </a:r>
            <a:r>
              <a:rPr lang="en-US" sz="2000" dirty="0" err="1">
                <a:ea typeface="+mn-lt"/>
                <a:cs typeface="+mn-lt"/>
              </a:rPr>
              <a:t>faible</a:t>
            </a:r>
            <a:r>
              <a:rPr lang="en-US" sz="2000" dirty="0">
                <a:ea typeface="+mn-lt"/>
                <a:cs typeface="+mn-lt"/>
              </a:rPr>
              <a:t>. </a:t>
            </a:r>
          </a:p>
          <a:p>
            <a:r>
              <a:rPr lang="en-US" sz="2000" dirty="0">
                <a:ea typeface="+mn-lt"/>
                <a:cs typeface="+mn-lt"/>
              </a:rPr>
              <a:t>The transition </a:t>
            </a:r>
            <a:r>
              <a:rPr lang="en-US" sz="2000" dirty="0" err="1">
                <a:ea typeface="+mn-lt"/>
                <a:cs typeface="+mn-lt"/>
              </a:rPr>
              <a:t>vers</a:t>
            </a:r>
            <a:r>
              <a:rPr lang="en-US" sz="2000" dirty="0">
                <a:ea typeface="+mn-lt"/>
                <a:cs typeface="+mn-lt"/>
              </a:rPr>
              <a:t> le </a:t>
            </a:r>
            <a:r>
              <a:rPr lang="en-US" sz="2000" dirty="0" err="1">
                <a:ea typeface="+mn-lt"/>
                <a:cs typeface="+mn-lt"/>
              </a:rPr>
              <a:t>véhicule</a:t>
            </a:r>
            <a:r>
              <a:rPr lang="en-US" sz="2000" dirty="0">
                <a:ea typeface="+mn-lt"/>
                <a:cs typeface="+mn-lt"/>
              </a:rPr>
              <a:t> </a:t>
            </a:r>
            <a:r>
              <a:rPr lang="en-US" sz="2000" dirty="0" err="1">
                <a:ea typeface="+mn-lt"/>
                <a:cs typeface="+mn-lt"/>
              </a:rPr>
              <a:t>électrique</a:t>
            </a:r>
            <a:r>
              <a:rPr lang="en-US" sz="2000" dirty="0">
                <a:ea typeface="+mn-lt"/>
                <a:cs typeface="+mn-lt"/>
              </a:rPr>
              <a:t> plus lente </a:t>
            </a:r>
            <a:r>
              <a:rPr lang="en-US" sz="2000" dirty="0" err="1">
                <a:ea typeface="+mn-lt"/>
                <a:cs typeface="+mn-lt"/>
              </a:rPr>
              <a:t>qu'à</a:t>
            </a:r>
            <a:r>
              <a:rPr lang="en-US" sz="2000" dirty="0">
                <a:ea typeface="+mn-lt"/>
                <a:cs typeface="+mn-lt"/>
              </a:rPr>
              <a:t> </a:t>
            </a:r>
            <a:r>
              <a:rPr lang="en-US" sz="2000" dirty="0" err="1">
                <a:ea typeface="+mn-lt"/>
                <a:cs typeface="+mn-lt"/>
              </a:rPr>
              <a:t>l'oUest</a:t>
            </a:r>
            <a:r>
              <a:rPr lang="en-US" sz="2000" dirty="0">
                <a:ea typeface="+mn-lt"/>
                <a:cs typeface="+mn-lt"/>
              </a:rPr>
              <a:t> </a:t>
            </a:r>
            <a:endParaRPr lang="en-US" sz="2000" dirty="0">
              <a:cs typeface="Arial"/>
            </a:endParaRPr>
          </a:p>
          <a:p>
            <a:r>
              <a:rPr lang="en-US" sz="2000" dirty="0" err="1">
                <a:cs typeface="Arial"/>
              </a:rPr>
              <a:t>Avantage</a:t>
            </a:r>
            <a:r>
              <a:rPr lang="en-US" sz="2000" dirty="0">
                <a:cs typeface="Arial"/>
              </a:rPr>
              <a:t> </a:t>
            </a:r>
            <a:r>
              <a:rPr lang="en-US" sz="2000" dirty="0" err="1">
                <a:cs typeface="Arial"/>
              </a:rPr>
              <a:t>essentiel</a:t>
            </a:r>
            <a:r>
              <a:rPr lang="en-US" sz="2000" dirty="0">
                <a:cs typeface="Arial"/>
              </a:rPr>
              <a:t> de </a:t>
            </a:r>
            <a:r>
              <a:rPr lang="en-US" sz="2000" dirty="0" err="1">
                <a:cs typeface="Arial"/>
              </a:rPr>
              <a:t>coût</a:t>
            </a:r>
            <a:r>
              <a:rPr lang="en-US" sz="2000" dirty="0">
                <a:cs typeface="Arial"/>
              </a:rPr>
              <a:t> (surtout du travail)</a:t>
            </a:r>
          </a:p>
          <a:p>
            <a:r>
              <a:rPr lang="en-US" sz="2000" b="1" dirty="0"/>
              <a:t> </a:t>
            </a:r>
          </a:p>
          <a:p>
            <a:r>
              <a:rPr lang="en-US" sz="2000" b="1" dirty="0" err="1"/>
              <a:t>Turquie</a:t>
            </a:r>
            <a:r>
              <a:rPr lang="en-US" sz="2000" b="1" dirty="0"/>
              <a:t> (batteries) (Mordue &amp; Sener, 2022)</a:t>
            </a:r>
          </a:p>
          <a:p>
            <a:r>
              <a:rPr lang="en-US" sz="2000" dirty="0" err="1">
                <a:ea typeface="+mn-lt"/>
                <a:cs typeface="+mn-lt"/>
              </a:rPr>
              <a:t>Essaie</a:t>
            </a:r>
            <a:r>
              <a:rPr lang="en-US" sz="2000" dirty="0">
                <a:ea typeface="+mn-lt"/>
                <a:cs typeface="+mn-lt"/>
              </a:rPr>
              <a:t> </a:t>
            </a:r>
            <a:r>
              <a:rPr lang="en-US" sz="2000" dirty="0" err="1">
                <a:ea typeface="+mn-lt"/>
                <a:cs typeface="+mn-lt"/>
              </a:rPr>
              <a:t>d’encourage</a:t>
            </a:r>
            <a:r>
              <a:rPr lang="en-US" sz="2000" dirty="0">
                <a:ea typeface="+mn-lt"/>
                <a:cs typeface="+mn-lt"/>
              </a:rPr>
              <a:t> le </a:t>
            </a:r>
            <a:r>
              <a:rPr lang="en-US" sz="2000" dirty="0" err="1">
                <a:ea typeface="+mn-lt"/>
                <a:cs typeface="+mn-lt"/>
              </a:rPr>
              <a:t>développement</a:t>
            </a:r>
            <a:r>
              <a:rPr lang="en-US" sz="2000" dirty="0">
                <a:ea typeface="+mn-lt"/>
                <a:cs typeface="+mn-lt"/>
              </a:rPr>
              <a:t> de </a:t>
            </a:r>
            <a:r>
              <a:rPr lang="en-US" sz="2000" dirty="0" err="1">
                <a:ea typeface="+mn-lt"/>
                <a:cs typeface="+mn-lt"/>
              </a:rPr>
              <a:t>constructeurs</a:t>
            </a:r>
            <a:r>
              <a:rPr lang="en-US" sz="2000" dirty="0">
                <a:ea typeface="+mn-lt"/>
                <a:cs typeface="+mn-lt"/>
              </a:rPr>
              <a:t> </a:t>
            </a:r>
            <a:r>
              <a:rPr lang="en-US" sz="2000" dirty="0" err="1">
                <a:ea typeface="+mn-lt"/>
                <a:cs typeface="+mn-lt"/>
              </a:rPr>
              <a:t>nationaux</a:t>
            </a:r>
            <a:r>
              <a:rPr lang="en-US" sz="2000" dirty="0">
                <a:ea typeface="+mn-lt"/>
                <a:cs typeface="+mn-lt"/>
              </a:rPr>
              <a:t> de </a:t>
            </a:r>
            <a:r>
              <a:rPr lang="en-US" sz="2000" dirty="0" err="1">
                <a:ea typeface="+mn-lt"/>
                <a:cs typeface="+mn-lt"/>
              </a:rPr>
              <a:t>véhicules</a:t>
            </a:r>
            <a:r>
              <a:rPr lang="en-US" sz="2000" dirty="0">
                <a:ea typeface="+mn-lt"/>
                <a:cs typeface="+mn-lt"/>
              </a:rPr>
              <a:t> </a:t>
            </a:r>
            <a:r>
              <a:rPr lang="en-US" sz="2000" dirty="0" err="1">
                <a:ea typeface="+mn-lt"/>
                <a:cs typeface="+mn-lt"/>
              </a:rPr>
              <a:t>électriques</a:t>
            </a:r>
            <a:r>
              <a:rPr lang="en-US" sz="2000" dirty="0">
                <a:ea typeface="+mn-lt"/>
                <a:cs typeface="+mn-lt"/>
              </a:rPr>
              <a:t>, au prix de </a:t>
            </a:r>
            <a:r>
              <a:rPr lang="en-US" sz="2000" dirty="0" err="1">
                <a:ea typeface="+mn-lt"/>
                <a:cs typeface="+mn-lt"/>
              </a:rPr>
              <a:t>très</a:t>
            </a:r>
            <a:r>
              <a:rPr lang="en-US" sz="2000" dirty="0">
                <a:ea typeface="+mn-lt"/>
                <a:cs typeface="+mn-lt"/>
              </a:rPr>
              <a:t> </a:t>
            </a:r>
            <a:r>
              <a:rPr lang="en-US" sz="2000" dirty="0" err="1">
                <a:ea typeface="+mn-lt"/>
                <a:cs typeface="+mn-lt"/>
              </a:rPr>
              <a:t>généreuses</a:t>
            </a:r>
            <a:r>
              <a:rPr lang="en-US" sz="2000" dirty="0">
                <a:ea typeface="+mn-lt"/>
                <a:cs typeface="+mn-lt"/>
              </a:rPr>
              <a:t> subventions</a:t>
            </a:r>
            <a:endParaRPr lang="en-US" sz="2000" dirty="0"/>
          </a:p>
          <a:p>
            <a:endParaRPr lang="en-US" sz="2000" b="1" dirty="0"/>
          </a:p>
          <a:p>
            <a:r>
              <a:rPr lang="en-US" sz="2000" b="1" dirty="0" err="1"/>
              <a:t>Thaïlande</a:t>
            </a:r>
            <a:r>
              <a:rPr lang="en-US" sz="2000" b="1" dirty="0"/>
              <a:t> (Schroeder, 2023)</a:t>
            </a:r>
          </a:p>
          <a:p>
            <a:pPr marL="0" indent="0">
              <a:buNone/>
            </a:pPr>
            <a:r>
              <a:rPr lang="en-US" sz="2000" dirty="0">
                <a:ea typeface="+mn-lt"/>
                <a:cs typeface="+mn-lt"/>
              </a:rPr>
              <a:t>Politique </a:t>
            </a:r>
            <a:r>
              <a:rPr lang="en-US" sz="2000" dirty="0" err="1">
                <a:ea typeface="+mn-lt"/>
                <a:cs typeface="+mn-lt"/>
              </a:rPr>
              <a:t>industrielle</a:t>
            </a:r>
            <a:r>
              <a:rPr lang="en-US" sz="2000" dirty="0">
                <a:ea typeface="+mn-lt"/>
                <a:cs typeface="+mn-lt"/>
              </a:rPr>
              <a:t> </a:t>
            </a:r>
            <a:r>
              <a:rPr lang="en-US" sz="2000" dirty="0" err="1">
                <a:ea typeface="+mn-lt"/>
                <a:cs typeface="+mn-lt"/>
              </a:rPr>
              <a:t>ambitieuse</a:t>
            </a:r>
            <a:r>
              <a:rPr lang="en-US" sz="2000" dirty="0">
                <a:ea typeface="+mn-lt"/>
                <a:cs typeface="+mn-lt"/>
              </a:rPr>
              <a:t> </a:t>
            </a:r>
            <a:r>
              <a:rPr lang="en-US" sz="2000" dirty="0" err="1">
                <a:ea typeface="+mn-lt"/>
                <a:cs typeface="+mn-lt"/>
              </a:rPr>
              <a:t>consistant</a:t>
            </a:r>
            <a:r>
              <a:rPr lang="en-US" sz="2000" dirty="0">
                <a:ea typeface="+mn-lt"/>
                <a:cs typeface="+mn-lt"/>
              </a:rPr>
              <a:t> à </a:t>
            </a:r>
            <a:r>
              <a:rPr lang="en-US" sz="2000" dirty="0" err="1">
                <a:ea typeface="+mn-lt"/>
                <a:cs typeface="+mn-lt"/>
              </a:rPr>
              <a:t>promouvoir</a:t>
            </a:r>
            <a:r>
              <a:rPr lang="en-US" sz="2000" dirty="0">
                <a:ea typeface="+mn-lt"/>
                <a:cs typeface="+mn-lt"/>
              </a:rPr>
              <a:t> la </a:t>
            </a:r>
            <a:r>
              <a:rPr lang="en-US" sz="2000" dirty="0" err="1">
                <a:ea typeface="+mn-lt"/>
                <a:cs typeface="+mn-lt"/>
              </a:rPr>
              <a:t>spécialisation</a:t>
            </a:r>
            <a:r>
              <a:rPr lang="en-US" sz="2000" dirty="0">
                <a:ea typeface="+mn-lt"/>
                <a:cs typeface="+mn-lt"/>
              </a:rPr>
              <a:t> dans un </a:t>
            </a:r>
            <a:r>
              <a:rPr lang="en-US" sz="2000" dirty="0" err="1">
                <a:ea typeface="+mn-lt"/>
                <a:cs typeface="+mn-lt"/>
              </a:rPr>
              <a:t>modèle</a:t>
            </a:r>
            <a:r>
              <a:rPr lang="en-US" sz="2000" dirty="0">
                <a:ea typeface="+mn-lt"/>
                <a:cs typeface="+mn-lt"/>
              </a:rPr>
              <a:t> de </a:t>
            </a:r>
            <a:r>
              <a:rPr lang="en-US" sz="2000" dirty="0" err="1">
                <a:ea typeface="+mn-lt"/>
                <a:cs typeface="+mn-lt"/>
              </a:rPr>
              <a:t>véhicule</a:t>
            </a:r>
            <a:r>
              <a:rPr lang="en-US" sz="2000" dirty="0">
                <a:ea typeface="+mn-lt"/>
                <a:cs typeface="+mn-lt"/>
              </a:rPr>
              <a:t> champion (1.5t pick up) </a:t>
            </a:r>
          </a:p>
          <a:p>
            <a:pPr marL="0" indent="0">
              <a:buNone/>
            </a:pPr>
            <a:r>
              <a:rPr lang="en-US" sz="2000" dirty="0">
                <a:ea typeface="+mn-lt"/>
                <a:cs typeface="+mn-lt"/>
              </a:rPr>
              <a:t>Fort de </a:t>
            </a:r>
            <a:r>
              <a:rPr lang="en-US" sz="2000" dirty="0" err="1">
                <a:ea typeface="+mn-lt"/>
                <a:cs typeface="+mn-lt"/>
              </a:rPr>
              <a:t>ce</a:t>
            </a:r>
            <a:r>
              <a:rPr lang="en-US" sz="2000" dirty="0">
                <a:ea typeface="+mn-lt"/>
                <a:cs typeface="+mn-lt"/>
              </a:rPr>
              <a:t> </a:t>
            </a:r>
            <a:r>
              <a:rPr lang="en-US" sz="2000" dirty="0" err="1">
                <a:ea typeface="+mn-lt"/>
                <a:cs typeface="+mn-lt"/>
              </a:rPr>
              <a:t>succès</a:t>
            </a:r>
            <a:r>
              <a:rPr lang="en-US" sz="2000" dirty="0">
                <a:ea typeface="+mn-lt"/>
                <a:cs typeface="+mn-lt"/>
              </a:rPr>
              <a:t>, le </a:t>
            </a:r>
            <a:r>
              <a:rPr lang="en-US" sz="2000" dirty="0" err="1">
                <a:ea typeface="+mn-lt"/>
                <a:cs typeface="+mn-lt"/>
              </a:rPr>
              <a:t>gouvernement</a:t>
            </a:r>
            <a:r>
              <a:rPr lang="en-US" sz="2000" dirty="0">
                <a:ea typeface="+mn-lt"/>
                <a:cs typeface="+mn-lt"/>
              </a:rPr>
              <a:t> a </a:t>
            </a:r>
            <a:r>
              <a:rPr lang="en-US" sz="2000" dirty="0" err="1">
                <a:ea typeface="+mn-lt"/>
                <a:cs typeface="+mn-lt"/>
              </a:rPr>
              <a:t>essayé</a:t>
            </a:r>
            <a:r>
              <a:rPr lang="en-US" sz="2000" dirty="0">
                <a:ea typeface="+mn-lt"/>
                <a:cs typeface="+mn-lt"/>
              </a:rPr>
              <a:t> </a:t>
            </a:r>
            <a:r>
              <a:rPr lang="en-US" sz="2000" dirty="0" err="1">
                <a:ea typeface="+mn-lt"/>
                <a:cs typeface="+mn-lt"/>
              </a:rPr>
              <a:t>d’appliquer</a:t>
            </a:r>
            <a:r>
              <a:rPr lang="en-US" sz="2000" dirty="0">
                <a:ea typeface="+mn-lt"/>
                <a:cs typeface="+mn-lt"/>
              </a:rPr>
              <a:t> la </a:t>
            </a:r>
            <a:r>
              <a:rPr lang="en-US" sz="2000" dirty="0" err="1">
                <a:ea typeface="+mn-lt"/>
                <a:cs typeface="+mn-lt"/>
              </a:rPr>
              <a:t>même</a:t>
            </a:r>
            <a:r>
              <a:rPr lang="en-US" sz="2000" dirty="0">
                <a:ea typeface="+mn-lt"/>
                <a:cs typeface="+mn-lt"/>
              </a:rPr>
              <a:t> </a:t>
            </a:r>
            <a:r>
              <a:rPr lang="en-US" sz="2000" dirty="0" err="1">
                <a:ea typeface="+mn-lt"/>
                <a:cs typeface="+mn-lt"/>
              </a:rPr>
              <a:t>recette</a:t>
            </a:r>
            <a:r>
              <a:rPr lang="en-US" sz="2000" dirty="0">
                <a:ea typeface="+mn-lt"/>
                <a:cs typeface="+mn-lt"/>
              </a:rPr>
              <a:t> aux </a:t>
            </a:r>
            <a:r>
              <a:rPr lang="en-US" sz="2000" dirty="0" err="1">
                <a:ea typeface="+mn-lt"/>
                <a:cs typeface="+mn-lt"/>
              </a:rPr>
              <a:t>véhicules</a:t>
            </a:r>
            <a:r>
              <a:rPr lang="en-US" sz="2000" dirty="0">
                <a:ea typeface="+mn-lt"/>
                <a:cs typeface="+mn-lt"/>
              </a:rPr>
              <a:t> </a:t>
            </a:r>
            <a:r>
              <a:rPr lang="en-US" sz="2000" dirty="0" err="1">
                <a:ea typeface="+mn-lt"/>
                <a:cs typeface="+mn-lt"/>
              </a:rPr>
              <a:t>électriques</a:t>
            </a:r>
            <a:r>
              <a:rPr lang="en-US" sz="2000" dirty="0">
                <a:ea typeface="+mn-lt"/>
                <a:cs typeface="+mn-lt"/>
              </a:rPr>
              <a:t>.</a:t>
            </a:r>
          </a:p>
          <a:p>
            <a:pPr marL="0" indent="0">
              <a:buNone/>
            </a:pPr>
            <a:r>
              <a:rPr lang="fr-FR" sz="2000" dirty="0">
                <a:ea typeface="+mn-lt"/>
                <a:cs typeface="+mn-lt"/>
              </a:rPr>
              <a:t>M</a:t>
            </a:r>
            <a:r>
              <a:rPr lang="en-US" sz="2000" dirty="0" err="1">
                <a:ea typeface="+mn-lt"/>
                <a:cs typeface="+mn-lt"/>
              </a:rPr>
              <a:t>ais</a:t>
            </a:r>
            <a:r>
              <a:rPr lang="en-US" sz="2000" dirty="0">
                <a:ea typeface="+mn-lt"/>
                <a:cs typeface="+mn-lt"/>
              </a:rPr>
              <a:t> les conditions de </a:t>
            </a:r>
            <a:r>
              <a:rPr lang="en-US" sz="2000" dirty="0" err="1">
                <a:ea typeface="+mn-lt"/>
                <a:cs typeface="+mn-lt"/>
              </a:rPr>
              <a:t>marché</a:t>
            </a:r>
            <a:r>
              <a:rPr lang="en-US" sz="2000" dirty="0">
                <a:ea typeface="+mn-lt"/>
                <a:cs typeface="+mn-lt"/>
              </a:rPr>
              <a:t> (domestique et international), </a:t>
            </a:r>
            <a:r>
              <a:rPr lang="en-US" sz="2000" dirty="0" err="1">
                <a:ea typeface="+mn-lt"/>
                <a:cs typeface="+mn-lt"/>
              </a:rPr>
              <a:t>d’utilisation</a:t>
            </a:r>
            <a:r>
              <a:rPr lang="en-US" sz="2000" dirty="0">
                <a:ea typeface="+mn-lt"/>
                <a:cs typeface="+mn-lt"/>
              </a:rPr>
              <a:t> et de production de </a:t>
            </a:r>
            <a:r>
              <a:rPr lang="en-US" sz="2000" dirty="0" err="1">
                <a:ea typeface="+mn-lt"/>
                <a:cs typeface="+mn-lt"/>
              </a:rPr>
              <a:t>véhicules</a:t>
            </a:r>
            <a:r>
              <a:rPr lang="en-US" sz="2000" dirty="0">
                <a:ea typeface="+mn-lt"/>
                <a:cs typeface="+mn-lt"/>
              </a:rPr>
              <a:t> </a:t>
            </a:r>
            <a:r>
              <a:rPr lang="en-US" sz="2000" dirty="0" err="1">
                <a:ea typeface="+mn-lt"/>
                <a:cs typeface="+mn-lt"/>
              </a:rPr>
              <a:t>électriques</a:t>
            </a:r>
            <a:r>
              <a:rPr lang="en-US" sz="2000" dirty="0">
                <a:ea typeface="+mn-lt"/>
                <a:cs typeface="+mn-lt"/>
              </a:rPr>
              <a:t> </a:t>
            </a:r>
            <a:r>
              <a:rPr lang="en-US" sz="2000" dirty="0" err="1">
                <a:ea typeface="+mn-lt"/>
                <a:cs typeface="+mn-lt"/>
              </a:rPr>
              <a:t>diffèrent</a:t>
            </a:r>
            <a:r>
              <a:rPr lang="en-US" sz="2000" dirty="0">
                <a:ea typeface="+mn-lt"/>
                <a:cs typeface="+mn-lt"/>
              </a:rPr>
              <a:t>, </a:t>
            </a:r>
            <a:r>
              <a:rPr lang="en-US" sz="2000" dirty="0" err="1">
                <a:ea typeface="+mn-lt"/>
                <a:cs typeface="+mn-lt"/>
              </a:rPr>
              <a:t>donc</a:t>
            </a:r>
            <a:r>
              <a:rPr lang="en-US" sz="2000" dirty="0">
                <a:ea typeface="+mn-lt"/>
                <a:cs typeface="+mn-lt"/>
              </a:rPr>
              <a:t> pour </a:t>
            </a:r>
            <a:r>
              <a:rPr lang="en-US" sz="2000" dirty="0" err="1">
                <a:ea typeface="+mn-lt"/>
                <a:cs typeface="+mn-lt"/>
              </a:rPr>
              <a:t>l’instant</a:t>
            </a:r>
            <a:r>
              <a:rPr lang="en-US" sz="2000" dirty="0">
                <a:ea typeface="+mn-lt"/>
                <a:cs typeface="+mn-lt"/>
              </a:rPr>
              <a:t> </a:t>
            </a:r>
            <a:r>
              <a:rPr lang="en-US" sz="2000" dirty="0" err="1">
                <a:ea typeface="+mn-lt"/>
                <a:cs typeface="+mn-lt"/>
              </a:rPr>
              <a:t>échec</a:t>
            </a:r>
            <a:endParaRPr lang="en-US" sz="2000" dirty="0"/>
          </a:p>
        </p:txBody>
      </p:sp>
    </p:spTree>
    <p:extLst>
      <p:ext uri="{BB962C8B-B14F-4D97-AF65-F5344CB8AC3E}">
        <p14:creationId xmlns:p14="http://schemas.microsoft.com/office/powerpoint/2010/main" val="347753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CD278A-56F1-4703-AE11-10354B37F18B}"/>
              </a:ext>
            </a:extLst>
          </p:cNvPr>
          <p:cNvGrpSpPr/>
          <p:nvPr/>
        </p:nvGrpSpPr>
        <p:grpSpPr>
          <a:xfrm>
            <a:off x="144742" y="172735"/>
            <a:ext cx="9032190" cy="6685265"/>
            <a:chOff x="144742" y="172735"/>
            <a:chExt cx="9032190" cy="6685265"/>
          </a:xfrm>
        </p:grpSpPr>
        <p:pic>
          <p:nvPicPr>
            <p:cNvPr id="8" name="Picture 7" descr="A screenshot of a computer screen&#10;&#10;Description automatically generated">
              <a:extLst>
                <a:ext uri="{FF2B5EF4-FFF2-40B4-BE49-F238E27FC236}">
                  <a16:creationId xmlns:a16="http://schemas.microsoft.com/office/drawing/2014/main" id="{FAF2A086-1230-4E7E-204A-9C4401DBAB8C}"/>
                </a:ext>
              </a:extLst>
            </p:cNvPr>
            <p:cNvPicPr>
              <a:picLocks noChangeAspect="1"/>
            </p:cNvPicPr>
            <p:nvPr/>
          </p:nvPicPr>
          <p:blipFill rotWithShape="1">
            <a:blip r:embed="rId2"/>
            <a:srcRect l="23481" t="38531" r="39438" b="16042"/>
            <a:stretch/>
          </p:blipFill>
          <p:spPr>
            <a:xfrm>
              <a:off x="144742" y="172735"/>
              <a:ext cx="9032190" cy="6685265"/>
            </a:xfrm>
            <a:prstGeom prst="rect">
              <a:avLst/>
            </a:prstGeom>
          </p:spPr>
        </p:pic>
        <p:pic>
          <p:nvPicPr>
            <p:cNvPr id="9" name="Picture 8">
              <a:extLst>
                <a:ext uri="{FF2B5EF4-FFF2-40B4-BE49-F238E27FC236}">
                  <a16:creationId xmlns:a16="http://schemas.microsoft.com/office/drawing/2014/main" id="{F1AF3684-7B17-4DA8-BF55-90DD22556A3C}"/>
                </a:ext>
              </a:extLst>
            </p:cNvPr>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4842" b="31508"/>
            <a:stretch/>
          </p:blipFill>
          <p:spPr>
            <a:xfrm rot="4914270">
              <a:off x="4450446" y="3234455"/>
              <a:ext cx="917747" cy="432634"/>
            </a:xfrm>
            <a:prstGeom prst="rect">
              <a:avLst/>
            </a:prstGeom>
          </p:spPr>
        </p:pic>
      </p:grpSp>
      <p:sp>
        <p:nvSpPr>
          <p:cNvPr id="247" name="PlaceHolder 1"/>
          <p:cNvSpPr>
            <a:spLocks noGrp="1"/>
          </p:cNvSpPr>
          <p:nvPr>
            <p:ph type="title"/>
          </p:nvPr>
        </p:nvSpPr>
        <p:spPr>
          <a:xfrm>
            <a:off x="-163455" y="392287"/>
            <a:ext cx="8348760" cy="1144440"/>
          </a:xfrm>
          <a:prstGeom prst="rect">
            <a:avLst/>
          </a:prstGeom>
          <a:noFill/>
          <a:ln w="0">
            <a:noFill/>
          </a:ln>
        </p:spPr>
        <p:txBody>
          <a:bodyPr lIns="0" tIns="0" rIns="0" bIns="0" anchor="ctr">
            <a:noAutofit/>
          </a:bodyPr>
          <a:lstStyle/>
          <a:p>
            <a:pPr algn="r"/>
            <a:r>
              <a:rPr lang="fr-FR" sz="3200" b="1" u="sng" strike="noStrike" spc="-1" dirty="0">
                <a:solidFill>
                  <a:schemeClr val="bg1"/>
                </a:solidFill>
                <a:uFillTx/>
                <a:latin typeface="Arial"/>
                <a:ea typeface="DejaVu Sans"/>
              </a:rPr>
              <a:t>La métaphore du toxicomane </a:t>
            </a:r>
            <a:r>
              <a:rPr lang="fr-FR" sz="3200" b="1" u="sng" spc="-1" dirty="0">
                <a:solidFill>
                  <a:schemeClr val="bg1"/>
                </a:solidFill>
                <a:latin typeface="Arial"/>
                <a:ea typeface="DejaVu Sans"/>
              </a:rPr>
              <a:t>(le retour!) </a:t>
            </a:r>
            <a:br>
              <a:rPr lang="fr-FR" sz="3200" b="1" u="sng" spc="-1" dirty="0">
                <a:solidFill>
                  <a:schemeClr val="bg1"/>
                </a:solidFill>
                <a:latin typeface="Arial"/>
                <a:ea typeface="DejaVu Sans"/>
              </a:rPr>
            </a:br>
            <a:r>
              <a:rPr lang="en-US" sz="3200" b="1" spc="-1" dirty="0">
                <a:solidFill>
                  <a:schemeClr val="bg1"/>
                </a:solidFill>
              </a:rPr>
              <a:t>"EV-fix"</a:t>
            </a:r>
            <a:r>
              <a:rPr lang="fr-FR" sz="3200" b="1" u="sng" spc="-1" dirty="0">
                <a:solidFill>
                  <a:schemeClr val="bg1"/>
                </a:solidFill>
                <a:latin typeface="Arial"/>
                <a:ea typeface="DejaVu Sans"/>
              </a:rPr>
              <a:t/>
            </a:r>
            <a:br>
              <a:rPr lang="fr-FR" sz="3200" b="1" u="sng" spc="-1" dirty="0">
                <a:solidFill>
                  <a:schemeClr val="bg1"/>
                </a:solidFill>
                <a:latin typeface="Arial"/>
                <a:ea typeface="DejaVu Sans"/>
              </a:rPr>
            </a:br>
            <a:r>
              <a:rPr lang="fr-FR" sz="3200" b="1" u="sng" spc="-1" dirty="0">
                <a:solidFill>
                  <a:schemeClr val="bg1"/>
                </a:solidFill>
                <a:latin typeface="Arial"/>
                <a:ea typeface="DejaVu Sans"/>
              </a:rPr>
              <a:t>(</a:t>
            </a:r>
            <a:r>
              <a:rPr lang="fr-FR" sz="2800" i="1" spc="-1" dirty="0" err="1">
                <a:solidFill>
                  <a:schemeClr val="bg1"/>
                </a:solidFill>
                <a:latin typeface="Arial"/>
                <a:ea typeface="DejaVu Sans"/>
                <a:cs typeface="Arial"/>
              </a:rPr>
              <a:t>Wijaya</a:t>
            </a:r>
            <a:r>
              <a:rPr lang="fr-FR" sz="2800" i="1" spc="-1" dirty="0">
                <a:solidFill>
                  <a:schemeClr val="bg1"/>
                </a:solidFill>
                <a:latin typeface="Arial"/>
                <a:ea typeface="DejaVu Sans"/>
                <a:cs typeface="Arial"/>
              </a:rPr>
              <a:t> &amp; Sinclair 2024)</a:t>
            </a:r>
            <a:endParaRPr lang="fr-FR" sz="2800" b="0" strike="noStrike" spc="-1" dirty="0">
              <a:solidFill>
                <a:schemeClr val="bg1"/>
              </a:solidFill>
              <a:latin typeface="Arial"/>
            </a:endParaRPr>
          </a:p>
        </p:txBody>
      </p:sp>
      <p:sp>
        <p:nvSpPr>
          <p:cNvPr id="250" name="TextBox 6"/>
          <p:cNvSpPr/>
          <p:nvPr/>
        </p:nvSpPr>
        <p:spPr>
          <a:xfrm>
            <a:off x="144742" y="5824331"/>
            <a:ext cx="7946545"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sz="2000" b="0" strike="noStrike" spc="-1" dirty="0" err="1">
                <a:solidFill>
                  <a:schemeClr val="bg1"/>
                </a:solidFill>
                <a:latin typeface="Arial"/>
                <a:ea typeface="DejaVu Sans"/>
              </a:rPr>
              <a:t>Firmes</a:t>
            </a:r>
            <a:r>
              <a:rPr lang="en-US" sz="2000" b="0" strike="noStrike" spc="-1" dirty="0">
                <a:solidFill>
                  <a:schemeClr val="bg1"/>
                </a:solidFill>
                <a:latin typeface="Arial"/>
                <a:ea typeface="DejaVu Sans"/>
              </a:rPr>
              <a:t> </a:t>
            </a:r>
            <a:r>
              <a:rPr lang="en-US" sz="2000" b="0" strike="noStrike" spc="-1" dirty="0" err="1">
                <a:solidFill>
                  <a:schemeClr val="bg1"/>
                </a:solidFill>
                <a:latin typeface="Arial"/>
                <a:ea typeface="DejaVu Sans"/>
              </a:rPr>
              <a:t>capitalistes</a:t>
            </a:r>
            <a:r>
              <a:rPr lang="en-US" sz="2000" b="0" strike="noStrike" spc="-1" dirty="0">
                <a:solidFill>
                  <a:schemeClr val="bg1"/>
                </a:solidFill>
                <a:latin typeface="Arial"/>
                <a:ea typeface="DejaVu Sans"/>
              </a:rPr>
              <a:t>, </a:t>
            </a:r>
            <a:r>
              <a:rPr lang="en-US" sz="2000" b="0" strike="noStrike" spc="-1" dirty="0" err="1">
                <a:solidFill>
                  <a:schemeClr val="bg1"/>
                </a:solidFill>
                <a:latin typeface="Arial"/>
                <a:ea typeface="DejaVu Sans"/>
              </a:rPr>
              <a:t>investissent</a:t>
            </a:r>
            <a:r>
              <a:rPr lang="en-US" sz="2000" b="0" strike="noStrike" spc="-1" dirty="0">
                <a:solidFill>
                  <a:schemeClr val="bg1"/>
                </a:solidFill>
                <a:latin typeface="Arial"/>
                <a:ea typeface="DejaVu Sans"/>
              </a:rPr>
              <a:t> </a:t>
            </a:r>
            <a:r>
              <a:rPr lang="en-US" sz="2000" b="0" strike="noStrike" spc="-1" dirty="0" err="1">
                <a:solidFill>
                  <a:schemeClr val="bg1"/>
                </a:solidFill>
                <a:latin typeface="Arial"/>
                <a:ea typeface="DejaVu Sans"/>
              </a:rPr>
              <a:t>leur</a:t>
            </a:r>
            <a:r>
              <a:rPr lang="en-US" sz="2000" b="0" strike="noStrike" spc="-1" dirty="0">
                <a:solidFill>
                  <a:schemeClr val="bg1"/>
                </a:solidFill>
                <a:latin typeface="Arial"/>
                <a:ea typeface="DejaVu Sans"/>
              </a:rPr>
              <a:t> surplus dans </a:t>
            </a:r>
            <a:r>
              <a:rPr lang="en-US" sz="2000" spc="-1" dirty="0">
                <a:solidFill>
                  <a:schemeClr val="bg1"/>
                </a:solidFill>
                <a:latin typeface="Arial"/>
                <a:ea typeface="DejaVu Sans"/>
              </a:rPr>
              <a:t>des industries </a:t>
            </a:r>
            <a:r>
              <a:rPr lang="en-US" sz="2000" spc="-1" dirty="0" err="1">
                <a:solidFill>
                  <a:schemeClr val="bg1"/>
                </a:solidFill>
                <a:latin typeface="Arial"/>
                <a:ea typeface="DejaVu Sans"/>
              </a:rPr>
              <a:t>associées</a:t>
            </a:r>
            <a:r>
              <a:rPr lang="en-US" sz="2000" spc="-1" dirty="0">
                <a:solidFill>
                  <a:schemeClr val="bg1"/>
                </a:solidFill>
                <a:latin typeface="Arial"/>
                <a:ea typeface="DejaVu Sans"/>
              </a:rPr>
              <a:t> à la </a:t>
            </a:r>
            <a:r>
              <a:rPr lang="en-US" sz="2000" spc="-1" dirty="0" err="1">
                <a:solidFill>
                  <a:schemeClr val="bg1"/>
                </a:solidFill>
                <a:latin typeface="Arial"/>
                <a:ea typeface="DejaVu Sans"/>
              </a:rPr>
              <a:t>décarbonation</a:t>
            </a:r>
            <a:r>
              <a:rPr lang="en-US" sz="2000" b="0" strike="noStrike" spc="-1" dirty="0">
                <a:solidFill>
                  <a:schemeClr val="bg1"/>
                </a:solidFill>
                <a:latin typeface="Arial"/>
                <a:ea typeface="DejaVu Sans"/>
              </a:rPr>
              <a:t>, pour </a:t>
            </a:r>
            <a:r>
              <a:rPr lang="en-US" sz="2000" b="0" strike="noStrike" spc="-1" dirty="0" err="1">
                <a:solidFill>
                  <a:schemeClr val="bg1"/>
                </a:solidFill>
                <a:latin typeface="Arial"/>
                <a:ea typeface="DejaVu Sans"/>
              </a:rPr>
              <a:t>compenser</a:t>
            </a:r>
            <a:r>
              <a:rPr lang="en-US" sz="2000" b="0" strike="noStrike" spc="-1" dirty="0">
                <a:solidFill>
                  <a:schemeClr val="bg1"/>
                </a:solidFill>
                <a:latin typeface="Arial"/>
                <a:ea typeface="DejaVu Sans"/>
              </a:rPr>
              <a:t> </a:t>
            </a:r>
            <a:r>
              <a:rPr lang="en-US" sz="2000" b="0" strike="noStrike" spc="-1" dirty="0" err="1">
                <a:solidFill>
                  <a:schemeClr val="bg1"/>
                </a:solidFill>
                <a:latin typeface="Arial"/>
                <a:ea typeface="DejaVu Sans"/>
              </a:rPr>
              <a:t>temporairement</a:t>
            </a:r>
            <a:r>
              <a:rPr lang="en-US" sz="2000" b="0" strike="noStrike" spc="-1" dirty="0">
                <a:solidFill>
                  <a:schemeClr val="bg1"/>
                </a:solidFill>
                <a:latin typeface="Arial"/>
                <a:ea typeface="DejaVu Sans"/>
              </a:rPr>
              <a:t> </a:t>
            </a:r>
            <a:r>
              <a:rPr lang="en-US" sz="2000" b="0" strike="noStrike" spc="-1" dirty="0" err="1">
                <a:solidFill>
                  <a:schemeClr val="bg1"/>
                </a:solidFill>
                <a:latin typeface="Arial"/>
                <a:ea typeface="DejaVu Sans"/>
              </a:rPr>
              <a:t>leur</a:t>
            </a:r>
            <a:r>
              <a:rPr lang="en-US" sz="2000" b="0" strike="noStrike" spc="-1" dirty="0">
                <a:solidFill>
                  <a:schemeClr val="bg1"/>
                </a:solidFill>
                <a:latin typeface="Arial"/>
                <a:ea typeface="DejaVu Sans"/>
              </a:rPr>
              <a:t> manque de </a:t>
            </a:r>
            <a:r>
              <a:rPr lang="en-US" sz="2000" b="0" strike="noStrike" spc="-1" dirty="0" err="1">
                <a:solidFill>
                  <a:schemeClr val="bg1"/>
                </a:solidFill>
                <a:latin typeface="Arial"/>
                <a:ea typeface="DejaVu Sans"/>
              </a:rPr>
              <a:t>profitabilité</a:t>
            </a:r>
            <a:r>
              <a:rPr lang="en-US" sz="2000" b="0" strike="noStrike" spc="-1" dirty="0">
                <a:solidFill>
                  <a:schemeClr val="bg1"/>
                </a:solidFill>
                <a:latin typeface="Arial"/>
                <a:ea typeface="DejaVu Sans"/>
              </a:rPr>
              <a:t> </a:t>
            </a:r>
            <a:r>
              <a:rPr lang="en-US" sz="2000" spc="-1" dirty="0">
                <a:solidFill>
                  <a:schemeClr val="bg1"/>
                </a:solidFill>
                <a:latin typeface="Arial"/>
                <a:ea typeface="DejaVu Sans"/>
              </a:rPr>
              <a:t>(et de </a:t>
            </a:r>
            <a:r>
              <a:rPr lang="en-US" sz="2000" spc="-1" dirty="0" err="1">
                <a:solidFill>
                  <a:schemeClr val="bg1"/>
                </a:solidFill>
                <a:latin typeface="Arial"/>
                <a:ea typeface="DejaVu Sans"/>
              </a:rPr>
              <a:t>légitimité</a:t>
            </a:r>
            <a:r>
              <a:rPr lang="en-US" sz="2000" spc="-1" dirty="0">
                <a:solidFill>
                  <a:schemeClr val="bg1"/>
                </a:solidFill>
                <a:latin typeface="Arial"/>
                <a:ea typeface="DejaVu Sans"/>
              </a:rPr>
              <a:t>) dans</a:t>
            </a:r>
            <a:r>
              <a:rPr lang="en-US" sz="2000" b="0" strike="noStrike" spc="-1" dirty="0">
                <a:solidFill>
                  <a:schemeClr val="bg1"/>
                </a:solidFill>
                <a:latin typeface="Arial"/>
                <a:ea typeface="DejaVu Sans"/>
              </a:rPr>
              <a:t> les </a:t>
            </a:r>
            <a:r>
              <a:rPr lang="en-US" sz="2000" spc="-1" dirty="0" err="1">
                <a:solidFill>
                  <a:schemeClr val="bg1"/>
                </a:solidFill>
                <a:latin typeface="Arial"/>
                <a:ea typeface="DejaVu Sans"/>
              </a:rPr>
              <a:t>activités</a:t>
            </a:r>
            <a:r>
              <a:rPr lang="en-US" sz="2000" spc="-1" dirty="0">
                <a:solidFill>
                  <a:schemeClr val="bg1"/>
                </a:solidFill>
                <a:latin typeface="Arial"/>
                <a:ea typeface="DejaVu Sans"/>
              </a:rPr>
              <a:t> </a:t>
            </a:r>
            <a:r>
              <a:rPr lang="en-US" sz="2000" spc="-1" dirty="0" err="1">
                <a:solidFill>
                  <a:schemeClr val="bg1"/>
                </a:solidFill>
                <a:latin typeface="Arial"/>
                <a:ea typeface="DejaVu Sans"/>
              </a:rPr>
              <a:t>historiques</a:t>
            </a:r>
            <a:endParaRPr lang="en-US" sz="2000" b="0" strike="noStrike" spc="-1" dirty="0" err="1">
              <a:solidFill>
                <a:schemeClr val="bg1"/>
              </a:solidFill>
              <a:latin typeface="Arial"/>
            </a:endParaRPr>
          </a:p>
        </p:txBody>
      </p:sp>
      <p:sp>
        <p:nvSpPr>
          <p:cNvPr id="252" name="Rectangle 8"/>
          <p:cNvSpPr/>
          <p:nvPr/>
        </p:nvSpPr>
        <p:spPr>
          <a:xfrm>
            <a:off x="337680" y="1337400"/>
            <a:ext cx="457164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2000" b="0" strike="noStrike" spc="-1" dirty="0">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467200" cy="1144440"/>
          </a:xfrm>
          <a:prstGeom prst="rect">
            <a:avLst/>
          </a:prstGeom>
          <a:noFill/>
          <a:ln w="0">
            <a:noFill/>
          </a:ln>
        </p:spPr>
        <p:txBody>
          <a:bodyPr lIns="0" tIns="0" rIns="0" bIns="0" anchor="ctr">
            <a:noAutofit/>
          </a:bodyPr>
          <a:lstStyle/>
          <a:p>
            <a:r>
              <a:rPr lang="fr-FR" sz="4400" b="0" strike="noStrike" spc="-1" dirty="0">
                <a:solidFill>
                  <a:srgbClr val="000000"/>
                </a:solidFill>
                <a:latin typeface="Arial"/>
                <a:ea typeface="DejaVu Sans"/>
              </a:rPr>
              <a:t>Thaïlande</a:t>
            </a:r>
            <a:r>
              <a:rPr lang="fr-FR" sz="4400" dirty="0"/>
              <a:t/>
            </a:r>
            <a:br>
              <a:rPr lang="fr-FR" sz="4400" dirty="0"/>
            </a:br>
            <a:r>
              <a:rPr lang="fr-FR" sz="3200" spc="-1" dirty="0">
                <a:solidFill>
                  <a:srgbClr val="000000"/>
                </a:solidFill>
                <a:latin typeface="Arial"/>
              </a:rPr>
              <a:t>Ventes de véhicules électriques</a:t>
            </a:r>
            <a:endParaRPr lang="fr-FR" sz="3200" b="0" strike="noStrike" spc="-1" dirty="0">
              <a:solidFill>
                <a:srgbClr val="000000"/>
              </a:solidFill>
              <a:latin typeface="Arial"/>
            </a:endParaRPr>
          </a:p>
        </p:txBody>
      </p:sp>
      <p:sp>
        <p:nvSpPr>
          <p:cNvPr id="3" name="ZoneTexte 2">
            <a:extLst>
              <a:ext uri="{FF2B5EF4-FFF2-40B4-BE49-F238E27FC236}">
                <a16:creationId xmlns:a16="http://schemas.microsoft.com/office/drawing/2014/main" id="{3C766264-1CDF-0AC9-A281-5E4DFF2FCD88}"/>
              </a:ext>
            </a:extLst>
          </p:cNvPr>
          <p:cNvSpPr txBox="1"/>
          <p:nvPr/>
        </p:nvSpPr>
        <p:spPr>
          <a:xfrm>
            <a:off x="569804" y="4082719"/>
            <a:ext cx="29670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Un taux de pénétration du véhicule électrique encore faible à l'échelle du monde (9% en 2023, 4.3% si on prend en compte le fret) mais parmi les plus élevés dans les pays en </a:t>
            </a:r>
            <a:r>
              <a:rPr lang="fr-FR" dirty="0" err="1"/>
              <a:t>dévéloppement</a:t>
            </a:r>
            <a:endParaRPr lang="fr-FR" dirty="0"/>
          </a:p>
        </p:txBody>
      </p:sp>
      <p:sp>
        <p:nvSpPr>
          <p:cNvPr id="4" name="ZoneTexte 3">
            <a:extLst>
              <a:ext uri="{FF2B5EF4-FFF2-40B4-BE49-F238E27FC236}">
                <a16:creationId xmlns:a16="http://schemas.microsoft.com/office/drawing/2014/main" id="{E00E8798-68AB-A9E8-8026-8F1AEDCB6C24}"/>
              </a:ext>
            </a:extLst>
          </p:cNvPr>
          <p:cNvSpPr txBox="1"/>
          <p:nvPr/>
        </p:nvSpPr>
        <p:spPr>
          <a:xfrm>
            <a:off x="569804" y="1628010"/>
            <a:ext cx="307073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Ventes EV 2023: 73 568  +603% (par rapport 2022)</a:t>
            </a:r>
          </a:p>
          <a:p>
            <a:endParaRPr lang="fr-FR" dirty="0"/>
          </a:p>
          <a:p>
            <a:r>
              <a:rPr lang="fr-FR" dirty="0"/>
              <a:t>Ventes thermiques  258 570 (–13.7</a:t>
            </a:r>
            <a:r>
              <a:rPr lang="fr-FR" dirty="0">
                <a:cs typeface="Arial"/>
              </a:rPr>
              <a:t>(par rapport 2022)</a:t>
            </a:r>
          </a:p>
          <a:p>
            <a:endParaRPr lang="fr-FR" dirty="0"/>
          </a:p>
          <a:p>
            <a:r>
              <a:rPr lang="fr-FR" dirty="0">
                <a:cs typeface="Arial"/>
              </a:rPr>
              <a:t>(Source: </a:t>
            </a:r>
            <a:r>
              <a:rPr lang="fr-FR" dirty="0" err="1">
                <a:cs typeface="Arial"/>
              </a:rPr>
              <a:t>Federation</a:t>
            </a:r>
            <a:r>
              <a:rPr lang="fr-FR" dirty="0">
                <a:cs typeface="Arial"/>
              </a:rPr>
              <a:t> of Thai Industries)</a:t>
            </a:r>
            <a:endParaRPr lang="fr-FR" dirty="0"/>
          </a:p>
        </p:txBody>
      </p:sp>
      <p:pic>
        <p:nvPicPr>
          <p:cNvPr id="10" name="Image 9" descr="Une image contenant texte, capture d’écran, ligne, Tracé&#10;&#10;Description générée automatiquement">
            <a:extLst>
              <a:ext uri="{FF2B5EF4-FFF2-40B4-BE49-F238E27FC236}">
                <a16:creationId xmlns:a16="http://schemas.microsoft.com/office/drawing/2014/main" id="{9DAE4504-BA17-72B7-0C69-87C73E297D57}"/>
              </a:ext>
            </a:extLst>
          </p:cNvPr>
          <p:cNvPicPr>
            <a:picLocks noChangeAspect="1"/>
          </p:cNvPicPr>
          <p:nvPr/>
        </p:nvPicPr>
        <p:blipFill>
          <a:blip r:embed="rId2"/>
          <a:stretch>
            <a:fillRect/>
          </a:stretch>
        </p:blipFill>
        <p:spPr>
          <a:xfrm>
            <a:off x="3537679" y="1483338"/>
            <a:ext cx="5391093" cy="2357373"/>
          </a:xfrm>
          <a:prstGeom prst="rect">
            <a:avLst/>
          </a:prstGeom>
        </p:spPr>
      </p:pic>
      <p:pic>
        <p:nvPicPr>
          <p:cNvPr id="11" name="Image 10" descr="Une image contenant texte, capture d’écran, ligne, Tracé&#10;&#10;Description générée automatiquement">
            <a:extLst>
              <a:ext uri="{FF2B5EF4-FFF2-40B4-BE49-F238E27FC236}">
                <a16:creationId xmlns:a16="http://schemas.microsoft.com/office/drawing/2014/main" id="{486795E3-0448-CF09-DB51-7743CA7F9583}"/>
              </a:ext>
            </a:extLst>
          </p:cNvPr>
          <p:cNvPicPr>
            <a:picLocks noChangeAspect="1"/>
          </p:cNvPicPr>
          <p:nvPr/>
        </p:nvPicPr>
        <p:blipFill>
          <a:blip r:embed="rId3"/>
          <a:stretch>
            <a:fillRect/>
          </a:stretch>
        </p:blipFill>
        <p:spPr>
          <a:xfrm>
            <a:off x="3540897" y="4085144"/>
            <a:ext cx="5388023" cy="26306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TotalTime>
  <Words>1719</Words>
  <Application>Microsoft Office PowerPoint</Application>
  <PresentationFormat>Affichage à l'écran (4:3)</PresentationFormat>
  <Paragraphs>232</Paragraphs>
  <Slides>16</Slides>
  <Notes>4</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16</vt:i4>
      </vt:variant>
    </vt:vector>
  </HeadingPairs>
  <TitlesOfParts>
    <vt:vector size="27" baseType="lpstr">
      <vt:lpstr>Arial</vt:lpstr>
      <vt:lpstr>Arial,Sans-Serif</vt:lpstr>
      <vt:lpstr>Calibri</vt:lpstr>
      <vt:lpstr>Courier New</vt:lpstr>
      <vt:lpstr>Courier New,monospace</vt:lpstr>
      <vt:lpstr>DejaVu Sans</vt:lpstr>
      <vt:lpstr>Symbol</vt:lpstr>
      <vt:lpstr>Times New Roman</vt:lpstr>
      <vt:lpstr>Wingdings</vt:lpstr>
      <vt:lpstr>Office Theme</vt:lpstr>
      <vt:lpstr>Office Theme</vt:lpstr>
      <vt:lpstr>Présentation PowerPoint</vt:lpstr>
      <vt:lpstr>Qu'est-ce qu'on entend par chaîne d'approvisionnement?  (ex. batteries)</vt:lpstr>
      <vt:lpstr>"The global energy transition is disrupting old industries needing to decarbonise" (Wijaya &amp; Sinclair 2024)</vt:lpstr>
      <vt:lpstr>Matériau de départ / approches</vt:lpstr>
      <vt:lpstr>Dans un épisode précédent (oct 2023)…</vt:lpstr>
      <vt:lpstr>Un regard à travers le prisme des Global Value Chains et des Global Production Networks</vt:lpstr>
      <vt:lpstr>L'électrification de l'industrie automobile dans les périphéries intégrées</vt:lpstr>
      <vt:lpstr>La métaphore du toxicomane (le retour!)  "EV-fix" (Wijaya &amp; Sinclair 2024)</vt:lpstr>
      <vt:lpstr>Thaïlande Ventes de véhicules électriques</vt:lpstr>
      <vt:lpstr>Ce que nous avons fait depuis fév. 2024)</vt:lpstr>
      <vt:lpstr>Questionnaire (fournisseurs/3PL) CCI JP</vt:lpstr>
      <vt:lpstr>Ce que nous avons trouvé (1/2) </vt:lpstr>
      <vt:lpstr>Les Japonais voient-ils leur maison brûler et s'obstinent-ils à regarder ailleurs?</vt:lpstr>
      <vt:lpstr>Présentation PowerPoint</vt:lpstr>
      <vt:lpstr>Présentation PowerPoint</vt:lpstr>
      <vt:lpstr> 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GUERRERO David</dc:creator>
  <dc:description/>
  <cp:lastModifiedBy>KONING Martin</cp:lastModifiedBy>
  <cp:revision>920</cp:revision>
  <dcterms:modified xsi:type="dcterms:W3CDTF">2024-05-22T11:10:57Z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vt:i4>
  </property>
  <property fmtid="{D5CDD505-2E9C-101B-9397-08002B2CF9AE}" pid="3" name="PresentationFormat">
    <vt:lpwstr>Affichage à l'écran (4:3)</vt:lpwstr>
  </property>
  <property fmtid="{D5CDD505-2E9C-101B-9397-08002B2CF9AE}" pid="4" name="Slides">
    <vt:i4>20</vt:i4>
  </property>
  <property fmtid="{D5CDD505-2E9C-101B-9397-08002B2CF9AE}" pid="5" name="MSIP_Label_d5c20be7-c3a5-46e3-9158-fa8a02ce2395_Enabled">
    <vt:lpwstr>true</vt:lpwstr>
  </property>
  <property fmtid="{D5CDD505-2E9C-101B-9397-08002B2CF9AE}" pid="6" name="MSIP_Label_d5c20be7-c3a5-46e3-9158-fa8a02ce2395_SetDate">
    <vt:lpwstr>2024-05-12T13:40:48Z</vt:lpwstr>
  </property>
  <property fmtid="{D5CDD505-2E9C-101B-9397-08002B2CF9AE}" pid="7" name="MSIP_Label_d5c20be7-c3a5-46e3-9158-fa8a02ce2395_Method">
    <vt:lpwstr>Standard</vt:lpwstr>
  </property>
  <property fmtid="{D5CDD505-2E9C-101B-9397-08002B2CF9AE}" pid="8" name="MSIP_Label_d5c20be7-c3a5-46e3-9158-fa8a02ce2395_Name">
    <vt:lpwstr>defa4170-0d19-0005-0004-bc88714345d2</vt:lpwstr>
  </property>
  <property fmtid="{D5CDD505-2E9C-101B-9397-08002B2CF9AE}" pid="9" name="MSIP_Label_d5c20be7-c3a5-46e3-9158-fa8a02ce2395_SiteId">
    <vt:lpwstr>8c6f9078-037e-4261-a583-52a944e55f7f</vt:lpwstr>
  </property>
  <property fmtid="{D5CDD505-2E9C-101B-9397-08002B2CF9AE}" pid="10" name="MSIP_Label_d5c20be7-c3a5-46e3-9158-fa8a02ce2395_ActionId">
    <vt:lpwstr>b7b18457-2963-4b62-9179-8d0ef3fa967a</vt:lpwstr>
  </property>
  <property fmtid="{D5CDD505-2E9C-101B-9397-08002B2CF9AE}" pid="11" name="MSIP_Label_d5c20be7-c3a5-46e3-9158-fa8a02ce2395_ContentBits">
    <vt:lpwstr>0</vt:lpwstr>
  </property>
</Properties>
</file>