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fntdata" ContentType="application/x-fontdata"/>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7" r:id="rId1"/>
    <p:sldMasterId id="2147483688" r:id="rId2"/>
  </p:sldMasterIdLst>
  <p:notesMasterIdLst>
    <p:notesMasterId r:id="rId120"/>
  </p:notesMasterIdLst>
  <p:sldIdLst>
    <p:sldId id="256"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1" r:id="rId38"/>
    <p:sldId id="292" r:id="rId39"/>
    <p:sldId id="293" r:id="rId40"/>
    <p:sldId id="294" r:id="rId41"/>
    <p:sldId id="295" r:id="rId42"/>
    <p:sldId id="296" r:id="rId43"/>
    <p:sldId id="297" r:id="rId44"/>
    <p:sldId id="298" r:id="rId45"/>
    <p:sldId id="299" r:id="rId46"/>
    <p:sldId id="300" r:id="rId47"/>
    <p:sldId id="301" r:id="rId48"/>
    <p:sldId id="302" r:id="rId49"/>
    <p:sldId id="303" r:id="rId50"/>
    <p:sldId id="304" r:id="rId51"/>
    <p:sldId id="305" r:id="rId52"/>
    <p:sldId id="306" r:id="rId53"/>
    <p:sldId id="307" r:id="rId54"/>
    <p:sldId id="308" r:id="rId55"/>
    <p:sldId id="309" r:id="rId56"/>
    <p:sldId id="310" r:id="rId57"/>
    <p:sldId id="311" r:id="rId58"/>
    <p:sldId id="312" r:id="rId59"/>
    <p:sldId id="313" r:id="rId60"/>
    <p:sldId id="314" r:id="rId61"/>
    <p:sldId id="315" r:id="rId62"/>
    <p:sldId id="316" r:id="rId63"/>
    <p:sldId id="317" r:id="rId64"/>
    <p:sldId id="318" r:id="rId65"/>
    <p:sldId id="319" r:id="rId66"/>
    <p:sldId id="320" r:id="rId67"/>
    <p:sldId id="321" r:id="rId68"/>
    <p:sldId id="322" r:id="rId69"/>
    <p:sldId id="323" r:id="rId70"/>
    <p:sldId id="324" r:id="rId71"/>
    <p:sldId id="325" r:id="rId72"/>
    <p:sldId id="326" r:id="rId73"/>
    <p:sldId id="327" r:id="rId74"/>
    <p:sldId id="328" r:id="rId75"/>
    <p:sldId id="329" r:id="rId76"/>
    <p:sldId id="330" r:id="rId77"/>
    <p:sldId id="331" r:id="rId78"/>
    <p:sldId id="332" r:id="rId79"/>
    <p:sldId id="333" r:id="rId80"/>
    <p:sldId id="334" r:id="rId81"/>
    <p:sldId id="335" r:id="rId82"/>
    <p:sldId id="336" r:id="rId83"/>
    <p:sldId id="337" r:id="rId84"/>
    <p:sldId id="338" r:id="rId85"/>
    <p:sldId id="339" r:id="rId86"/>
    <p:sldId id="340" r:id="rId87"/>
    <p:sldId id="341" r:id="rId88"/>
    <p:sldId id="342" r:id="rId89"/>
    <p:sldId id="343" r:id="rId90"/>
    <p:sldId id="344" r:id="rId91"/>
    <p:sldId id="345" r:id="rId92"/>
    <p:sldId id="346" r:id="rId93"/>
    <p:sldId id="347" r:id="rId94"/>
    <p:sldId id="348" r:id="rId95"/>
    <p:sldId id="349" r:id="rId96"/>
    <p:sldId id="350" r:id="rId97"/>
    <p:sldId id="351" r:id="rId98"/>
    <p:sldId id="352" r:id="rId99"/>
    <p:sldId id="353" r:id="rId100"/>
    <p:sldId id="354" r:id="rId101"/>
    <p:sldId id="355" r:id="rId102"/>
    <p:sldId id="356" r:id="rId103"/>
    <p:sldId id="357" r:id="rId104"/>
    <p:sldId id="358" r:id="rId105"/>
    <p:sldId id="359" r:id="rId106"/>
    <p:sldId id="360" r:id="rId107"/>
    <p:sldId id="361" r:id="rId108"/>
    <p:sldId id="362" r:id="rId109"/>
    <p:sldId id="363" r:id="rId110"/>
    <p:sldId id="364" r:id="rId111"/>
    <p:sldId id="365" r:id="rId112"/>
    <p:sldId id="366" r:id="rId113"/>
    <p:sldId id="367" r:id="rId114"/>
    <p:sldId id="368" r:id="rId115"/>
    <p:sldId id="369" r:id="rId116"/>
    <p:sldId id="370" r:id="rId117"/>
    <p:sldId id="371" r:id="rId118"/>
    <p:sldId id="372" r:id="rId119"/>
  </p:sldIdLst>
  <p:sldSz cx="9144000" cy="5143500" type="screen16x9"/>
  <p:notesSz cx="6858000" cy="9144000"/>
  <p:embeddedFontLst>
    <p:embeddedFont>
      <p:font typeface="Amatic SC" panose="020B0604020202020204" charset="-79"/>
      <p:regular r:id="rId121"/>
      <p:bold r:id="rId122"/>
    </p:embeddedFont>
    <p:embeddedFont>
      <p:font typeface="Roboto Condensed" panose="020B0604020202020204" charset="0"/>
      <p:regular r:id="rId123"/>
      <p:bold r:id="rId124"/>
      <p:italic r:id="rId125"/>
      <p:boldItalic r:id="rId126"/>
    </p:embeddedFont>
    <p:embeddedFont>
      <p:font typeface="Roboto Medium" panose="020B0604020202020204" charset="0"/>
      <p:regular r:id="rId127"/>
      <p:bold r:id="rId128"/>
      <p:italic r:id="rId129"/>
      <p:boldItalic r:id="rId130"/>
    </p:embeddedFont>
    <p:embeddedFont>
      <p:font typeface="Hind" panose="020B0604020202020204" charset="0"/>
      <p:regular r:id="rId131"/>
      <p:bold r:id="rId132"/>
    </p:embeddedFont>
    <p:embeddedFont>
      <p:font typeface="Roboto Condensed SemiBold" panose="020B0604020202020204" charset="0"/>
      <p:regular r:id="rId133"/>
      <p:bold r:id="rId134"/>
      <p:italic r:id="rId135"/>
      <p:boldItalic r:id="rId136"/>
    </p:embeddedFont>
    <p:embeddedFont>
      <p:font typeface="Source Sans Pro" panose="020B0503030403020204" pitchFamily="34" charset="0"/>
      <p:regular r:id="rId137"/>
      <p:bold r:id="rId138"/>
      <p:italic r:id="rId139"/>
      <p:boldItalic r:id="rId140"/>
    </p:embeddedFont>
    <p:embeddedFont>
      <p:font typeface="Calibri" panose="020F0502020204030204" pitchFamily="34" charset="0"/>
      <p:regular r:id="rId141"/>
      <p:bold r:id="rId142"/>
      <p:italic r:id="rId143"/>
      <p:boldItalic r:id="rId144"/>
    </p:embeddedFont>
    <p:embeddedFont>
      <p:font typeface="Actor" panose="020B0604020202020204" charset="0"/>
      <p:regular r:id="rId145"/>
    </p:embeddedFont>
    <p:embeddedFont>
      <p:font typeface="Roboto" panose="020B0604020202020204" charset="0"/>
      <p:regular r:id="rId146"/>
      <p:bold r:id="rId147"/>
      <p:italic r:id="rId148"/>
      <p:boldItalic r:id="rId149"/>
    </p:embeddedFont>
    <p:embeddedFont>
      <p:font typeface="Roboto Condensed Medium" panose="020B0604020202020204" charset="0"/>
      <p:regular r:id="rId150"/>
      <p:bold r:id="rId151"/>
      <p:italic r:id="rId152"/>
      <p:boldItalic r:id="rId153"/>
    </p:embeddedFont>
    <p:embeddedFont>
      <p:font typeface="Proxima Nova" panose="020B0604020202020204" charset="0"/>
      <p:regular r:id="rId154"/>
      <p:bold r:id="rId155"/>
      <p:italic r:id="rId156"/>
      <p:boldItalic r:id="rId157"/>
    </p:embeddedFont>
    <p:embeddedFont>
      <p:font typeface="Cabin" panose="020B0604020202020204" charset="0"/>
      <p:regular r:id="rId158"/>
      <p:bold r:id="rId159"/>
      <p:italic r:id="rId160"/>
      <p:boldItalic r:id="rId161"/>
    </p:embeddedFont>
    <p:embeddedFont>
      <p:font typeface="Proxima Nova Semibold" panose="020B0604020202020204" charset="0"/>
      <p:regular r:id="rId162"/>
      <p:bold r:id="rId163"/>
      <p:boldItalic r:id="rId164"/>
    </p:embeddedFont>
    <p:embeddedFont>
      <p:font typeface="Open Sans" panose="020B0604020202020204" charset="0"/>
      <p:regular r:id="rId165"/>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EF508B66-1E33-4744-8378-D1033524F887}">
  <a:tblStyle styleId="{EF508B66-1E33-4744-8378-D1033524F887}"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CA413985-2561-446B-8740-B353B9B7556A}" styleName="Table_1">
    <a:wholeTbl>
      <a:tcTxStyle>
        <a:font>
          <a:latin typeface="Arial"/>
          <a:ea typeface="Arial"/>
          <a:cs typeface="Arial"/>
        </a:font>
        <a:srgbClr val="000000"/>
      </a:tcTxStyle>
      <a:tcStyle>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BA1437F6-66F0-4D2F-BBC2-21DA5C7A2515}" styleName="Table_2">
    <a:wholeTbl>
      <a:tcTxStyle>
        <a:font>
          <a:latin typeface="Arial"/>
          <a:ea typeface="Arial"/>
          <a:cs typeface="Arial"/>
        </a:font>
        <a:srgbClr val="000000"/>
      </a:tcTxStyle>
      <a:tcStyle>
        <a:tcBdr>
          <a:left>
            <a:ln w="12700" cap="flat" cmpd="sng">
              <a:solidFill>
                <a:srgbClr val="000000"/>
              </a:solidFill>
              <a:prstDash val="solid"/>
              <a:round/>
              <a:headEnd type="none" w="sm" len="sm"/>
              <a:tailEnd type="none" w="sm" len="sm"/>
            </a:ln>
          </a:left>
          <a:right>
            <a:ln w="12700" cap="flat" cmpd="sng">
              <a:solidFill>
                <a:srgbClr val="000000"/>
              </a:solidFill>
              <a:prstDash val="solid"/>
              <a:round/>
              <a:headEnd type="none" w="sm" len="sm"/>
              <a:tailEnd type="none" w="sm" len="sm"/>
            </a:ln>
          </a:right>
          <a:top>
            <a:ln w="12700" cap="flat" cmpd="sng">
              <a:solidFill>
                <a:srgbClr val="000000"/>
              </a:solidFill>
              <a:prstDash val="solid"/>
              <a:round/>
              <a:headEnd type="none" w="sm" len="sm"/>
              <a:tailEnd type="none" w="sm" len="sm"/>
            </a:ln>
          </a:top>
          <a:bottom>
            <a:ln w="12700" cap="flat" cmpd="sng">
              <a:solidFill>
                <a:srgbClr val="000000"/>
              </a:solidFill>
              <a:prstDash val="solid"/>
              <a:round/>
              <a:headEnd type="none" w="sm" len="sm"/>
              <a:tailEnd type="none" w="sm" len="sm"/>
            </a:ln>
          </a:bottom>
          <a:insideH>
            <a:ln w="12700" cap="flat" cmpd="sng">
              <a:solidFill>
                <a:srgbClr val="000000"/>
              </a:solidFill>
              <a:prstDash val="solid"/>
              <a:round/>
              <a:headEnd type="none" w="sm" len="sm"/>
              <a:tailEnd type="none" w="sm" len="sm"/>
            </a:ln>
          </a:insideH>
          <a:insideV>
            <a:ln w="12700" cap="flat" cmpd="sng">
              <a:solidFill>
                <a:srgbClr val="000000"/>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86" d="100"/>
          <a:sy n="86" d="100"/>
        </p:scale>
        <p:origin x="720" y="5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117" Type="http://schemas.openxmlformats.org/officeDocument/2006/relationships/slide" Target="slides/slide115.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slide" Target="slides/slide82.xml"/><Relationship Id="rId89" Type="http://schemas.openxmlformats.org/officeDocument/2006/relationships/slide" Target="slides/slide87.xml"/><Relationship Id="rId112" Type="http://schemas.openxmlformats.org/officeDocument/2006/relationships/slide" Target="slides/slide110.xml"/><Relationship Id="rId133" Type="http://schemas.openxmlformats.org/officeDocument/2006/relationships/font" Target="fonts/font13.fntdata"/><Relationship Id="rId138" Type="http://schemas.openxmlformats.org/officeDocument/2006/relationships/font" Target="fonts/font18.fntdata"/><Relationship Id="rId154" Type="http://schemas.openxmlformats.org/officeDocument/2006/relationships/font" Target="fonts/font34.fntdata"/><Relationship Id="rId159" Type="http://schemas.openxmlformats.org/officeDocument/2006/relationships/font" Target="fonts/font39.fntdata"/><Relationship Id="rId16" Type="http://schemas.openxmlformats.org/officeDocument/2006/relationships/slide" Target="slides/slide14.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font" Target="fonts/font3.fntdata"/><Relationship Id="rId128" Type="http://schemas.openxmlformats.org/officeDocument/2006/relationships/font" Target="fonts/font8.fntdata"/><Relationship Id="rId144" Type="http://schemas.openxmlformats.org/officeDocument/2006/relationships/font" Target="fonts/font24.fntdata"/><Relationship Id="rId149" Type="http://schemas.openxmlformats.org/officeDocument/2006/relationships/font" Target="fonts/font29.fntdata"/><Relationship Id="rId5" Type="http://schemas.openxmlformats.org/officeDocument/2006/relationships/slide" Target="slides/slide3.xml"/><Relationship Id="rId90" Type="http://schemas.openxmlformats.org/officeDocument/2006/relationships/slide" Target="slides/slide88.xml"/><Relationship Id="rId95" Type="http://schemas.openxmlformats.org/officeDocument/2006/relationships/slide" Target="slides/slide93.xml"/><Relationship Id="rId160" Type="http://schemas.openxmlformats.org/officeDocument/2006/relationships/font" Target="fonts/font40.fntdata"/><Relationship Id="rId165" Type="http://schemas.openxmlformats.org/officeDocument/2006/relationships/font" Target="fonts/font45.fntdata"/><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113" Type="http://schemas.openxmlformats.org/officeDocument/2006/relationships/slide" Target="slides/slide111.xml"/><Relationship Id="rId118" Type="http://schemas.openxmlformats.org/officeDocument/2006/relationships/slide" Target="slides/slide116.xml"/><Relationship Id="rId134" Type="http://schemas.openxmlformats.org/officeDocument/2006/relationships/font" Target="fonts/font14.fntdata"/><Relationship Id="rId139" Type="http://schemas.openxmlformats.org/officeDocument/2006/relationships/font" Target="fonts/font19.fntdata"/><Relationship Id="rId80" Type="http://schemas.openxmlformats.org/officeDocument/2006/relationships/slide" Target="slides/slide78.xml"/><Relationship Id="rId85" Type="http://schemas.openxmlformats.org/officeDocument/2006/relationships/slide" Target="slides/slide83.xml"/><Relationship Id="rId150" Type="http://schemas.openxmlformats.org/officeDocument/2006/relationships/font" Target="fonts/font30.fntdata"/><Relationship Id="rId155" Type="http://schemas.openxmlformats.org/officeDocument/2006/relationships/font" Target="fonts/font35.fntdata"/><Relationship Id="rId12" Type="http://schemas.openxmlformats.org/officeDocument/2006/relationships/slide" Target="slides/slide10.xml"/><Relationship Id="rId17" Type="http://schemas.openxmlformats.org/officeDocument/2006/relationships/slide" Target="slides/slide15.xml"/><Relationship Id="rId33" Type="http://schemas.openxmlformats.org/officeDocument/2006/relationships/slide" Target="slides/slide31.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08" Type="http://schemas.openxmlformats.org/officeDocument/2006/relationships/slide" Target="slides/slide106.xml"/><Relationship Id="rId124" Type="http://schemas.openxmlformats.org/officeDocument/2006/relationships/font" Target="fonts/font4.fntdata"/><Relationship Id="rId129" Type="http://schemas.openxmlformats.org/officeDocument/2006/relationships/font" Target="fonts/font9.fntdata"/><Relationship Id="rId54" Type="http://schemas.openxmlformats.org/officeDocument/2006/relationships/slide" Target="slides/slide52.xml"/><Relationship Id="rId70" Type="http://schemas.openxmlformats.org/officeDocument/2006/relationships/slide" Target="slides/slide68.xml"/><Relationship Id="rId75" Type="http://schemas.openxmlformats.org/officeDocument/2006/relationships/slide" Target="slides/slide73.xml"/><Relationship Id="rId91" Type="http://schemas.openxmlformats.org/officeDocument/2006/relationships/slide" Target="slides/slide89.xml"/><Relationship Id="rId96" Type="http://schemas.openxmlformats.org/officeDocument/2006/relationships/slide" Target="slides/slide94.xml"/><Relationship Id="rId140" Type="http://schemas.openxmlformats.org/officeDocument/2006/relationships/font" Target="fonts/font20.fntdata"/><Relationship Id="rId145" Type="http://schemas.openxmlformats.org/officeDocument/2006/relationships/font" Target="fonts/font25.fntdata"/><Relationship Id="rId161" Type="http://schemas.openxmlformats.org/officeDocument/2006/relationships/font" Target="fonts/font41.fntdata"/><Relationship Id="rId166"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6" Type="http://schemas.openxmlformats.org/officeDocument/2006/relationships/slide" Target="slides/slide104.xml"/><Relationship Id="rId114" Type="http://schemas.openxmlformats.org/officeDocument/2006/relationships/slide" Target="slides/slide112.xml"/><Relationship Id="rId119" Type="http://schemas.openxmlformats.org/officeDocument/2006/relationships/slide" Target="slides/slide117.xml"/><Relationship Id="rId127" Type="http://schemas.openxmlformats.org/officeDocument/2006/relationships/font" Target="fonts/font7.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slide" Target="slides/slide79.xml"/><Relationship Id="rId86" Type="http://schemas.openxmlformats.org/officeDocument/2006/relationships/slide" Target="slides/slide84.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font" Target="fonts/font2.fntdata"/><Relationship Id="rId130" Type="http://schemas.openxmlformats.org/officeDocument/2006/relationships/font" Target="fonts/font10.fntdata"/><Relationship Id="rId135" Type="http://schemas.openxmlformats.org/officeDocument/2006/relationships/font" Target="fonts/font15.fntdata"/><Relationship Id="rId143" Type="http://schemas.openxmlformats.org/officeDocument/2006/relationships/font" Target="fonts/font23.fntdata"/><Relationship Id="rId148" Type="http://schemas.openxmlformats.org/officeDocument/2006/relationships/font" Target="fonts/font28.fntdata"/><Relationship Id="rId151" Type="http://schemas.openxmlformats.org/officeDocument/2006/relationships/font" Target="fonts/font31.fntdata"/><Relationship Id="rId156" Type="http://schemas.openxmlformats.org/officeDocument/2006/relationships/font" Target="fonts/font36.fntdata"/><Relationship Id="rId164" Type="http://schemas.openxmlformats.org/officeDocument/2006/relationships/font" Target="fonts/font44.fntdata"/><Relationship Id="rId169" Type="http://schemas.openxmlformats.org/officeDocument/2006/relationships/tableStyles" Target="tableStyle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slide" Target="slides/slide10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slide" Target="slides/slide102.xml"/><Relationship Id="rId120" Type="http://schemas.openxmlformats.org/officeDocument/2006/relationships/notesMaster" Target="notesMasters/notesMaster1.xml"/><Relationship Id="rId125" Type="http://schemas.openxmlformats.org/officeDocument/2006/relationships/font" Target="fonts/font5.fntdata"/><Relationship Id="rId141" Type="http://schemas.openxmlformats.org/officeDocument/2006/relationships/font" Target="fonts/font21.fntdata"/><Relationship Id="rId146" Type="http://schemas.openxmlformats.org/officeDocument/2006/relationships/font" Target="fonts/font26.fntdata"/><Relationship Id="rId167" Type="http://schemas.openxmlformats.org/officeDocument/2006/relationships/viewProps" Target="viewProps.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162" Type="http://schemas.openxmlformats.org/officeDocument/2006/relationships/font" Target="fonts/font42.fntdata"/><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15" Type="http://schemas.openxmlformats.org/officeDocument/2006/relationships/slide" Target="slides/slide113.xml"/><Relationship Id="rId131" Type="http://schemas.openxmlformats.org/officeDocument/2006/relationships/font" Target="fonts/font11.fntdata"/><Relationship Id="rId136" Type="http://schemas.openxmlformats.org/officeDocument/2006/relationships/font" Target="fonts/font16.fntdata"/><Relationship Id="rId157" Type="http://schemas.openxmlformats.org/officeDocument/2006/relationships/font" Target="fonts/font37.fntdata"/><Relationship Id="rId61" Type="http://schemas.openxmlformats.org/officeDocument/2006/relationships/slide" Target="slides/slide59.xml"/><Relationship Id="rId82" Type="http://schemas.openxmlformats.org/officeDocument/2006/relationships/slide" Target="slides/slide80.xml"/><Relationship Id="rId152" Type="http://schemas.openxmlformats.org/officeDocument/2006/relationships/font" Target="fonts/font32.fntdata"/><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126" Type="http://schemas.openxmlformats.org/officeDocument/2006/relationships/font" Target="fonts/font6.fntdata"/><Relationship Id="rId147" Type="http://schemas.openxmlformats.org/officeDocument/2006/relationships/font" Target="fonts/font27.fntdata"/><Relationship Id="rId168" Type="http://schemas.openxmlformats.org/officeDocument/2006/relationships/theme" Target="theme/theme1.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98" Type="http://schemas.openxmlformats.org/officeDocument/2006/relationships/slide" Target="slides/slide96.xml"/><Relationship Id="rId121" Type="http://schemas.openxmlformats.org/officeDocument/2006/relationships/font" Target="fonts/font1.fntdata"/><Relationship Id="rId142" Type="http://schemas.openxmlformats.org/officeDocument/2006/relationships/font" Target="fonts/font22.fntdata"/><Relationship Id="rId163" Type="http://schemas.openxmlformats.org/officeDocument/2006/relationships/font" Target="fonts/font43.fntdata"/><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116" Type="http://schemas.openxmlformats.org/officeDocument/2006/relationships/slide" Target="slides/slide114.xml"/><Relationship Id="rId137" Type="http://schemas.openxmlformats.org/officeDocument/2006/relationships/font" Target="fonts/font17.fntdata"/><Relationship Id="rId158" Type="http://schemas.openxmlformats.org/officeDocument/2006/relationships/font" Target="fonts/font38.fntdata"/><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88" Type="http://schemas.openxmlformats.org/officeDocument/2006/relationships/slide" Target="slides/slide86.xml"/><Relationship Id="rId111" Type="http://schemas.openxmlformats.org/officeDocument/2006/relationships/slide" Target="slides/slide109.xml"/><Relationship Id="rId132" Type="http://schemas.openxmlformats.org/officeDocument/2006/relationships/font" Target="fonts/font12.fntdata"/><Relationship Id="rId153" Type="http://schemas.openxmlformats.org/officeDocument/2006/relationships/font" Target="fonts/font33.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3" Type="http://schemas.openxmlformats.org/officeDocument/2006/relationships/hyperlink" Target="https://mairiepariscentre.paris.fr/pages/paris-respire-zone-apaisee-et-si-on-apaisait-enfin-le-centre-de-paris-17584" TargetMode="External"/><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4"/>
        <p:cNvGrpSpPr/>
        <p:nvPr/>
      </p:nvGrpSpPr>
      <p:grpSpPr>
        <a:xfrm>
          <a:off x="0" y="0"/>
          <a:ext cx="0" cy="0"/>
          <a:chOff x="0" y="0"/>
          <a:chExt cx="0" cy="0"/>
        </a:xfrm>
      </p:grpSpPr>
      <p:sp>
        <p:nvSpPr>
          <p:cNvPr id="435" name="Google Shape;435;g2bc53ac5db9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6" name="Google Shape;436;g2bc53ac5db9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200">
                <a:solidFill>
                  <a:schemeClr val="dk1"/>
                </a:solidFill>
                <a:latin typeface="Roboto Condensed"/>
                <a:ea typeface="Roboto Condensed"/>
                <a:cs typeface="Roboto Condensed"/>
                <a:sym typeface="Roboto Condensed"/>
              </a:rPr>
              <a:t>Respire is the national association for improving air quality in France.</a:t>
            </a:r>
            <a:endParaRPr sz="1200">
              <a:solidFill>
                <a:schemeClr val="dk1"/>
              </a:solidFill>
              <a:latin typeface="Roboto Condensed"/>
              <a:ea typeface="Roboto Condensed"/>
              <a:cs typeface="Roboto Condensed"/>
              <a:sym typeface="Roboto Condensed"/>
            </a:endParaRPr>
          </a:p>
          <a:p>
            <a:pPr marL="0" lvl="0" indent="0" algn="l" rtl="0">
              <a:spcBef>
                <a:spcPts val="0"/>
              </a:spcBef>
              <a:spcAft>
                <a:spcPts val="0"/>
              </a:spcAft>
              <a:buClr>
                <a:schemeClr val="dk1"/>
              </a:buClr>
              <a:buSzPts val="1100"/>
              <a:buFont typeface="Arial"/>
              <a:buNone/>
            </a:pPr>
            <a:r>
              <a:rPr lang="en" sz="1200">
                <a:solidFill>
                  <a:schemeClr val="dk1"/>
                </a:solidFill>
                <a:latin typeface="Roboto Condensed"/>
                <a:ea typeface="Roboto Condensed"/>
                <a:cs typeface="Roboto Condensed"/>
                <a:sym typeface="Roboto Condensed"/>
              </a:rPr>
              <a:t>Clean Cities is a network of associations working to improve air quality and public health in Europe.</a:t>
            </a:r>
            <a:endParaRPr sz="1200">
              <a:solidFill>
                <a:schemeClr val="dk1"/>
              </a:solidFill>
              <a:latin typeface="Roboto Condensed"/>
              <a:ea typeface="Roboto Condensed"/>
              <a:cs typeface="Roboto Condensed"/>
              <a:sym typeface="Roboto Condensed"/>
            </a:endParaRPr>
          </a:p>
          <a:p>
            <a:pPr marL="0" lvl="0" indent="0" algn="l" rtl="0">
              <a:spcBef>
                <a:spcPts val="0"/>
              </a:spcBef>
              <a:spcAft>
                <a:spcPts val="0"/>
              </a:spcAft>
              <a:buClr>
                <a:schemeClr val="dk1"/>
              </a:buClr>
              <a:buSzPts val="1100"/>
              <a:buFont typeface="Arial"/>
              <a:buNone/>
            </a:pPr>
            <a:r>
              <a:rPr lang="en" sz="1200">
                <a:solidFill>
                  <a:schemeClr val="dk1"/>
                </a:solidFill>
                <a:latin typeface="Roboto Condensed"/>
                <a:ea typeface="Roboto Condensed"/>
                <a:cs typeface="Roboto Condensed"/>
                <a:sym typeface="Roboto Condensed"/>
              </a:rPr>
              <a:t>The two NGOs are leading a campaign on urban logistics whose objective is to eliminate the emissions it generates.</a:t>
            </a:r>
            <a:endParaRPr sz="1200">
              <a:solidFill>
                <a:schemeClr val="dk1"/>
              </a:solidFill>
              <a:latin typeface="Roboto Condensed"/>
              <a:ea typeface="Roboto Condensed"/>
              <a:cs typeface="Roboto Condensed"/>
              <a:sym typeface="Roboto Condensed"/>
            </a:endParaRPr>
          </a:p>
          <a:p>
            <a:pPr marL="0" lvl="0" indent="0" algn="l" rtl="0">
              <a:spcBef>
                <a:spcPts val="0"/>
              </a:spcBef>
              <a:spcAft>
                <a:spcPts val="0"/>
              </a:spcAft>
              <a:buClr>
                <a:schemeClr val="dk1"/>
              </a:buClr>
              <a:buSzPts val="1100"/>
              <a:buFont typeface="Arial"/>
              <a:buNone/>
            </a:pPr>
            <a:endParaRPr sz="1200">
              <a:solidFill>
                <a:schemeClr val="dk1"/>
              </a:solidFill>
              <a:latin typeface="Roboto Condensed"/>
              <a:ea typeface="Roboto Condensed"/>
              <a:cs typeface="Roboto Condensed"/>
              <a:sym typeface="Roboto Condensed"/>
            </a:endParaRPr>
          </a:p>
          <a:p>
            <a:pPr marL="0" lvl="0" indent="0" algn="l" rtl="0">
              <a:spcBef>
                <a:spcPts val="0"/>
              </a:spcBef>
              <a:spcAft>
                <a:spcPts val="0"/>
              </a:spcAft>
              <a:buClr>
                <a:schemeClr val="dk1"/>
              </a:buClr>
              <a:buSzPts val="1100"/>
              <a:buFont typeface="Arial"/>
              <a:buNone/>
            </a:pPr>
            <a:r>
              <a:rPr lang="en" sz="1200">
                <a:solidFill>
                  <a:schemeClr val="dk1"/>
                </a:solidFill>
                <a:latin typeface="Roboto Condensed"/>
                <a:ea typeface="Roboto Condensed"/>
                <a:cs typeface="Roboto Condensed"/>
                <a:sym typeface="Roboto Condensed"/>
              </a:rPr>
              <a:t>The Olympic Games and the potential massification of deliveries are an opportunity to campaign for a carbon-free and fluid delivery zone in order to reduce the inconvenience of deliveries (pollution, noise, etc.).</a:t>
            </a:r>
            <a:endParaRPr sz="1200">
              <a:solidFill>
                <a:schemeClr val="dk1"/>
              </a:solidFill>
              <a:latin typeface="Roboto Condensed"/>
              <a:ea typeface="Roboto Condensed"/>
              <a:cs typeface="Roboto Condensed"/>
              <a:sym typeface="Roboto Condensed"/>
            </a:endParaRPr>
          </a:p>
          <a:p>
            <a:pPr marL="0" lvl="0" indent="0" algn="l" rtl="0">
              <a:spcBef>
                <a:spcPts val="0"/>
              </a:spcBef>
              <a:spcAft>
                <a:spcPts val="0"/>
              </a:spcAft>
              <a:buClr>
                <a:schemeClr val="dk1"/>
              </a:buClr>
              <a:buSzPts val="1100"/>
              <a:buFont typeface="Arial"/>
              <a:buNone/>
            </a:pPr>
            <a:r>
              <a:rPr lang="en" sz="1200">
                <a:solidFill>
                  <a:schemeClr val="dk1"/>
                </a:solidFill>
                <a:latin typeface="Roboto Condensed"/>
                <a:ea typeface="Roboto Condensed"/>
                <a:cs typeface="Roboto Condensed"/>
                <a:sym typeface="Roboto Condensed"/>
              </a:rPr>
              <a:t>Objective is to implement this ZLA in the next ZTL (limited traffic zone) and sustain the progress of the Olympic Games in terms of zero-emission urban logistics.</a:t>
            </a:r>
            <a:endParaRPr sz="1200">
              <a:solidFill>
                <a:schemeClr val="dk1"/>
              </a:solidFill>
              <a:latin typeface="Roboto Condensed"/>
              <a:ea typeface="Roboto Condensed"/>
              <a:cs typeface="Roboto Condensed"/>
              <a:sym typeface="Roboto Condensed"/>
            </a:endParaRPr>
          </a:p>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0"/>
        <p:cNvGrpSpPr/>
        <p:nvPr/>
      </p:nvGrpSpPr>
      <p:grpSpPr>
        <a:xfrm>
          <a:off x="0" y="0"/>
          <a:ext cx="0" cy="0"/>
          <a:chOff x="0" y="0"/>
          <a:chExt cx="0" cy="0"/>
        </a:xfrm>
      </p:grpSpPr>
      <p:sp>
        <p:nvSpPr>
          <p:cNvPr id="551" name="Google Shape;551;g2bc53ac5db9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2" name="Google Shape;552;g2bc53ac5db9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2"/>
        <p:cNvGrpSpPr/>
        <p:nvPr/>
      </p:nvGrpSpPr>
      <p:grpSpPr>
        <a:xfrm>
          <a:off x="0" y="0"/>
          <a:ext cx="0" cy="0"/>
          <a:chOff x="0" y="0"/>
          <a:chExt cx="0" cy="0"/>
        </a:xfrm>
      </p:grpSpPr>
      <p:sp>
        <p:nvSpPr>
          <p:cNvPr id="2123" name="Google Shape;2123;g10a78c3086a_0_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24" name="Google Shape;2124;g10a78c3086a_0_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9"/>
        <p:cNvGrpSpPr/>
        <p:nvPr/>
      </p:nvGrpSpPr>
      <p:grpSpPr>
        <a:xfrm>
          <a:off x="0" y="0"/>
          <a:ext cx="0" cy="0"/>
          <a:chOff x="0" y="0"/>
          <a:chExt cx="0" cy="0"/>
        </a:xfrm>
      </p:grpSpPr>
      <p:sp>
        <p:nvSpPr>
          <p:cNvPr id="2130" name="Google Shape;2130;g10abb59688e_0_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31" name="Google Shape;2131;g10abb59688e_0_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37"/>
        <p:cNvGrpSpPr/>
        <p:nvPr/>
      </p:nvGrpSpPr>
      <p:grpSpPr>
        <a:xfrm>
          <a:off x="0" y="0"/>
          <a:ext cx="0" cy="0"/>
          <a:chOff x="0" y="0"/>
          <a:chExt cx="0" cy="0"/>
        </a:xfrm>
      </p:grpSpPr>
      <p:sp>
        <p:nvSpPr>
          <p:cNvPr id="2138" name="Google Shape;2138;g10a84a8cc4a_0_93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39" name="Google Shape;2139;g10a84a8cc4a_0_93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59"/>
        <p:cNvGrpSpPr/>
        <p:nvPr/>
      </p:nvGrpSpPr>
      <p:grpSpPr>
        <a:xfrm>
          <a:off x="0" y="0"/>
          <a:ext cx="0" cy="0"/>
          <a:chOff x="0" y="0"/>
          <a:chExt cx="0" cy="0"/>
        </a:xfrm>
      </p:grpSpPr>
      <p:sp>
        <p:nvSpPr>
          <p:cNvPr id="2160" name="Google Shape;2160;g10a84a8cc4a_0_93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61" name="Google Shape;2161;g10a84a8cc4a_0_93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76"/>
        <p:cNvGrpSpPr/>
        <p:nvPr/>
      </p:nvGrpSpPr>
      <p:grpSpPr>
        <a:xfrm>
          <a:off x="0" y="0"/>
          <a:ext cx="0" cy="0"/>
          <a:chOff x="0" y="0"/>
          <a:chExt cx="0" cy="0"/>
        </a:xfrm>
      </p:grpSpPr>
      <p:sp>
        <p:nvSpPr>
          <p:cNvPr id="2177" name="Google Shape;2177;g10a84a8cc4a_0_93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78" name="Google Shape;2178;g10a84a8cc4a_0_93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16"/>
        <p:cNvGrpSpPr/>
        <p:nvPr/>
      </p:nvGrpSpPr>
      <p:grpSpPr>
        <a:xfrm>
          <a:off x="0" y="0"/>
          <a:ext cx="0" cy="0"/>
          <a:chOff x="0" y="0"/>
          <a:chExt cx="0" cy="0"/>
        </a:xfrm>
      </p:grpSpPr>
      <p:sp>
        <p:nvSpPr>
          <p:cNvPr id="2517" name="Google Shape;2517;g10a84a8cc4a_0_97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18" name="Google Shape;2518;g10a84a8cc4a_0_97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04"/>
        <p:cNvGrpSpPr/>
        <p:nvPr/>
      </p:nvGrpSpPr>
      <p:grpSpPr>
        <a:xfrm>
          <a:off x="0" y="0"/>
          <a:ext cx="0" cy="0"/>
          <a:chOff x="0" y="0"/>
          <a:chExt cx="0" cy="0"/>
        </a:xfrm>
      </p:grpSpPr>
      <p:sp>
        <p:nvSpPr>
          <p:cNvPr id="5305" name="Google Shape;5305;g10a84a8cc4a_0_124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06" name="Google Shape;5306;g10a84a8cc4a_0_124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24"/>
        <p:cNvGrpSpPr/>
        <p:nvPr/>
      </p:nvGrpSpPr>
      <p:grpSpPr>
        <a:xfrm>
          <a:off x="0" y="0"/>
          <a:ext cx="0" cy="0"/>
          <a:chOff x="0" y="0"/>
          <a:chExt cx="0" cy="0"/>
        </a:xfrm>
      </p:grpSpPr>
      <p:sp>
        <p:nvSpPr>
          <p:cNvPr id="5725" name="Google Shape;5725;g10a84a8cc4a_0_129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26" name="Google Shape;5726;g10a84a8cc4a_0_129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95"/>
        <p:cNvGrpSpPr/>
        <p:nvPr/>
      </p:nvGrpSpPr>
      <p:grpSpPr>
        <a:xfrm>
          <a:off x="0" y="0"/>
          <a:ext cx="0" cy="0"/>
          <a:chOff x="0" y="0"/>
          <a:chExt cx="0" cy="0"/>
        </a:xfrm>
      </p:grpSpPr>
      <p:sp>
        <p:nvSpPr>
          <p:cNvPr id="5896" name="Google Shape;5896;g10a84a8cc4a_0_130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97" name="Google Shape;5897;g10a84a8cc4a_0_130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01"/>
        <p:cNvGrpSpPr/>
        <p:nvPr/>
      </p:nvGrpSpPr>
      <p:grpSpPr>
        <a:xfrm>
          <a:off x="0" y="0"/>
          <a:ext cx="0" cy="0"/>
          <a:chOff x="0" y="0"/>
          <a:chExt cx="0" cy="0"/>
        </a:xfrm>
      </p:grpSpPr>
      <p:sp>
        <p:nvSpPr>
          <p:cNvPr id="6302" name="Google Shape;6302;g10a84a8cc4a_0_134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03" name="Google Shape;6303;g10a84a8cc4a_0_134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9"/>
        <p:cNvGrpSpPr/>
        <p:nvPr/>
      </p:nvGrpSpPr>
      <p:grpSpPr>
        <a:xfrm>
          <a:off x="0" y="0"/>
          <a:ext cx="0" cy="0"/>
          <a:chOff x="0" y="0"/>
          <a:chExt cx="0" cy="0"/>
        </a:xfrm>
      </p:grpSpPr>
      <p:sp>
        <p:nvSpPr>
          <p:cNvPr id="560" name="Google Shape;560;g2bc42a9406f_0_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1" name="Google Shape;561;g2bc42a9406f_0_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200">
                <a:solidFill>
                  <a:schemeClr val="dk1"/>
                </a:solidFill>
                <a:latin typeface="Source Sans Pro"/>
                <a:ea typeface="Source Sans Pro"/>
                <a:cs typeface="Source Sans Pro"/>
                <a:sym typeface="Source Sans Pro"/>
              </a:rPr>
              <a:t>So as seen in the previous section, removing an average vehicle from the street has a certain effect on pollutant concentration (whether NO2 or PM10) ? </a:t>
            </a:r>
            <a:endParaRPr sz="1200">
              <a:solidFill>
                <a:schemeClr val="dk1"/>
              </a:solidFill>
              <a:latin typeface="Source Sans Pro"/>
              <a:ea typeface="Source Sans Pro"/>
              <a:cs typeface="Source Sans Pro"/>
              <a:sym typeface="Source Sans Pro"/>
            </a:endParaRPr>
          </a:p>
          <a:p>
            <a:pPr marL="0" lvl="0" indent="0" algn="l" rtl="0">
              <a:spcBef>
                <a:spcPts val="0"/>
              </a:spcBef>
              <a:spcAft>
                <a:spcPts val="0"/>
              </a:spcAft>
              <a:buNone/>
            </a:pPr>
            <a:endParaRPr sz="1200">
              <a:solidFill>
                <a:schemeClr val="dk1"/>
              </a:solidFill>
              <a:latin typeface="Source Sans Pro"/>
              <a:ea typeface="Source Sans Pro"/>
              <a:cs typeface="Source Sans Pro"/>
              <a:sym typeface="Source Sans Pro"/>
            </a:endParaRPr>
          </a:p>
          <a:p>
            <a:pPr marL="0" lvl="0" indent="0" algn="l" rtl="0">
              <a:spcBef>
                <a:spcPts val="0"/>
              </a:spcBef>
              <a:spcAft>
                <a:spcPts val="0"/>
              </a:spcAft>
              <a:buNone/>
            </a:pPr>
            <a:r>
              <a:rPr lang="en" sz="1200">
                <a:solidFill>
                  <a:schemeClr val="dk1"/>
                </a:solidFill>
                <a:latin typeface="Source Sans Pro"/>
                <a:ea typeface="Source Sans Pro"/>
                <a:cs typeface="Source Sans Pro"/>
                <a:sym typeface="Source Sans Pro"/>
              </a:rPr>
              <a:t>But in reality there is no real average vehicle running in the street, and it’s very much clear that Removing one Light utility vehicle does not have the same effect as removing one private car! As one is more bigger and consume more energy ..</a:t>
            </a:r>
            <a:endParaRPr sz="1200">
              <a:solidFill>
                <a:schemeClr val="dk1"/>
              </a:solidFill>
              <a:latin typeface="Source Sans Pro"/>
              <a:ea typeface="Source Sans Pro"/>
              <a:cs typeface="Source Sans Pro"/>
              <a:sym typeface="Source Sans Pro"/>
            </a:endParaRPr>
          </a:p>
          <a:p>
            <a:pPr marL="0" lvl="0" indent="0" algn="l" rtl="0">
              <a:spcBef>
                <a:spcPts val="0"/>
              </a:spcBef>
              <a:spcAft>
                <a:spcPts val="0"/>
              </a:spcAft>
              <a:buNone/>
            </a:pPr>
            <a:endParaRPr sz="1200">
              <a:solidFill>
                <a:schemeClr val="dk1"/>
              </a:solidFill>
              <a:latin typeface="Source Sans Pro"/>
              <a:ea typeface="Source Sans Pro"/>
              <a:cs typeface="Source Sans Pro"/>
              <a:sym typeface="Source Sans Pro"/>
            </a:endParaRPr>
          </a:p>
          <a:p>
            <a:pPr marL="0" lvl="0" indent="0" algn="l" rtl="0">
              <a:spcBef>
                <a:spcPts val="0"/>
              </a:spcBef>
              <a:spcAft>
                <a:spcPts val="0"/>
              </a:spcAft>
              <a:buNone/>
            </a:pPr>
            <a:r>
              <a:rPr lang="en" sz="1200">
                <a:solidFill>
                  <a:schemeClr val="dk1"/>
                </a:solidFill>
                <a:latin typeface="Source Sans Pro"/>
                <a:ea typeface="Source Sans Pro"/>
                <a:cs typeface="Source Sans Pro"/>
                <a:sym typeface="Source Sans Pro"/>
              </a:rPr>
              <a:t>And that’s the purpose of the question where we will try to break donw this notion of </a:t>
            </a:r>
            <a:r>
              <a:rPr lang="en">
                <a:solidFill>
                  <a:schemeClr val="dk1"/>
                </a:solidFill>
              </a:rPr>
              <a:t>'average vehicle' to a more granular level. In order to gain a clearer understanding of the specific vehicle distribution in Paris and how each category contributes to pollution.</a:t>
            </a:r>
            <a:endParaRPr sz="1200">
              <a:solidFill>
                <a:schemeClr val="dk1"/>
              </a:solidFill>
              <a:latin typeface="Source Sans Pro"/>
              <a:ea typeface="Source Sans Pro"/>
              <a:cs typeface="Source Sans Pro"/>
              <a:sym typeface="Source Sans Pro"/>
            </a:endParaRPr>
          </a:p>
          <a:p>
            <a:pPr marL="0" lvl="0" indent="0" algn="l" rtl="0">
              <a:spcBef>
                <a:spcPts val="0"/>
              </a:spcBef>
              <a:spcAft>
                <a:spcPts val="0"/>
              </a:spcAft>
              <a:buClr>
                <a:schemeClr val="dk1"/>
              </a:buClr>
              <a:buSzPts val="1100"/>
              <a:buFont typeface="Arial"/>
              <a:buNone/>
            </a:pPr>
            <a:endParaRPr sz="1200">
              <a:solidFill>
                <a:schemeClr val="dk1"/>
              </a:solidFill>
              <a:latin typeface="Source Sans Pro"/>
              <a:ea typeface="Source Sans Pro"/>
              <a:cs typeface="Source Sans Pro"/>
              <a:sym typeface="Source Sans Pro"/>
            </a:endParaRPr>
          </a:p>
          <a:p>
            <a:pPr marL="0" lvl="0" indent="0" algn="l" rtl="0">
              <a:lnSpc>
                <a:spcPct val="150000"/>
              </a:lnSpc>
              <a:spcBef>
                <a:spcPts val="0"/>
              </a:spcBef>
              <a:spcAft>
                <a:spcPts val="0"/>
              </a:spcAft>
              <a:buClr>
                <a:schemeClr val="dk1"/>
              </a:buClr>
              <a:buSzPts val="1100"/>
              <a:buFont typeface="Arial"/>
              <a:buNone/>
            </a:pPr>
            <a:endParaRPr sz="1200">
              <a:solidFill>
                <a:schemeClr val="dk1"/>
              </a:solidFill>
              <a:latin typeface="Source Sans Pro"/>
              <a:ea typeface="Source Sans Pro"/>
              <a:cs typeface="Source Sans Pro"/>
              <a:sym typeface="Source Sans Pro"/>
            </a:endParaRPr>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82"/>
        <p:cNvGrpSpPr/>
        <p:nvPr/>
      </p:nvGrpSpPr>
      <p:grpSpPr>
        <a:xfrm>
          <a:off x="0" y="0"/>
          <a:ext cx="0" cy="0"/>
          <a:chOff x="0" y="0"/>
          <a:chExt cx="0" cy="0"/>
        </a:xfrm>
      </p:grpSpPr>
      <p:sp>
        <p:nvSpPr>
          <p:cNvPr id="6683" name="Google Shape;6683;g10a84a8cc4a_0_138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84" name="Google Shape;6684;g10a84a8cc4a_0_138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97"/>
        <p:cNvGrpSpPr/>
        <p:nvPr/>
      </p:nvGrpSpPr>
      <p:grpSpPr>
        <a:xfrm>
          <a:off x="0" y="0"/>
          <a:ext cx="0" cy="0"/>
          <a:chOff x="0" y="0"/>
          <a:chExt cx="0" cy="0"/>
        </a:xfrm>
      </p:grpSpPr>
      <p:sp>
        <p:nvSpPr>
          <p:cNvPr id="7098" name="Google Shape;7098;g10a84a8cc4a_0_142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99" name="Google Shape;7099;g10a84a8cc4a_0_142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59"/>
        <p:cNvGrpSpPr/>
        <p:nvPr/>
      </p:nvGrpSpPr>
      <p:grpSpPr>
        <a:xfrm>
          <a:off x="0" y="0"/>
          <a:ext cx="0" cy="0"/>
          <a:chOff x="0" y="0"/>
          <a:chExt cx="0" cy="0"/>
        </a:xfrm>
      </p:grpSpPr>
      <p:sp>
        <p:nvSpPr>
          <p:cNvPr id="7460" name="Google Shape;7460;g10a84a8cc4a_0_146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61" name="Google Shape;7461;g10a84a8cc4a_0_146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70"/>
        <p:cNvGrpSpPr/>
        <p:nvPr/>
      </p:nvGrpSpPr>
      <p:grpSpPr>
        <a:xfrm>
          <a:off x="0" y="0"/>
          <a:ext cx="0" cy="0"/>
          <a:chOff x="0" y="0"/>
          <a:chExt cx="0" cy="0"/>
        </a:xfrm>
      </p:grpSpPr>
      <p:sp>
        <p:nvSpPr>
          <p:cNvPr id="7971" name="Google Shape;7971;g10a84a8cc4a_0_151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72" name="Google Shape;7972;g10a84a8cc4a_0_151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91"/>
        <p:cNvGrpSpPr/>
        <p:nvPr/>
      </p:nvGrpSpPr>
      <p:grpSpPr>
        <a:xfrm>
          <a:off x="0" y="0"/>
          <a:ext cx="0" cy="0"/>
          <a:chOff x="0" y="0"/>
          <a:chExt cx="0" cy="0"/>
        </a:xfrm>
      </p:grpSpPr>
      <p:sp>
        <p:nvSpPr>
          <p:cNvPr id="8592" name="Google Shape;8592;g10a84a8cc4a_0_157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93" name="Google Shape;8593;g10a84a8cc4a_0_157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86"/>
        <p:cNvGrpSpPr/>
        <p:nvPr/>
      </p:nvGrpSpPr>
      <p:grpSpPr>
        <a:xfrm>
          <a:off x="0" y="0"/>
          <a:ext cx="0" cy="0"/>
          <a:chOff x="0" y="0"/>
          <a:chExt cx="0" cy="0"/>
        </a:xfrm>
      </p:grpSpPr>
      <p:sp>
        <p:nvSpPr>
          <p:cNvPr id="9187" name="Google Shape;9187;g10a84a8cc4a_0_163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88" name="Google Shape;9188;g10a84a8cc4a_0_163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08"/>
        <p:cNvGrpSpPr/>
        <p:nvPr/>
      </p:nvGrpSpPr>
      <p:grpSpPr>
        <a:xfrm>
          <a:off x="0" y="0"/>
          <a:ext cx="0" cy="0"/>
          <a:chOff x="0" y="0"/>
          <a:chExt cx="0" cy="0"/>
        </a:xfrm>
      </p:grpSpPr>
      <p:sp>
        <p:nvSpPr>
          <p:cNvPr id="9509" name="Google Shape;9509;g10a84a8cc4a_0_166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10" name="Google Shape;9510;g10a84a8cc4a_0_166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17"/>
        <p:cNvGrpSpPr/>
        <p:nvPr/>
      </p:nvGrpSpPr>
      <p:grpSpPr>
        <a:xfrm>
          <a:off x="0" y="0"/>
          <a:ext cx="0" cy="0"/>
          <a:chOff x="0" y="0"/>
          <a:chExt cx="0" cy="0"/>
        </a:xfrm>
      </p:grpSpPr>
      <p:sp>
        <p:nvSpPr>
          <p:cNvPr id="9818" name="Google Shape;9818;g10a84a8cc4a_0_186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19" name="Google Shape;9819;g10a84a8cc4a_0_186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0"/>
        <p:cNvGrpSpPr/>
        <p:nvPr/>
      </p:nvGrpSpPr>
      <p:grpSpPr>
        <a:xfrm>
          <a:off x="0" y="0"/>
          <a:ext cx="0" cy="0"/>
          <a:chOff x="0" y="0"/>
          <a:chExt cx="0" cy="0"/>
        </a:xfrm>
      </p:grpSpPr>
      <p:sp>
        <p:nvSpPr>
          <p:cNvPr id="581" name="Google Shape;581;g2e20e4c94ad_0_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2" name="Google Shape;582;g2e20e4c94ad_0_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First we relied on big statistical data source from the Parisian level and from the national levels to break down the actual fleet in Paris, </a:t>
            </a:r>
            <a:endParaRPr/>
          </a:p>
          <a:p>
            <a:pPr marL="0" lvl="0" indent="0" algn="l" rtl="0">
              <a:spcBef>
                <a:spcPts val="0"/>
              </a:spcBef>
              <a:spcAft>
                <a:spcPts val="0"/>
              </a:spcAft>
              <a:buNone/>
            </a:pPr>
            <a:r>
              <a:rPr lang="en"/>
              <a:t>Second we we assigned the emission level to each type of vehicles</a:t>
            </a:r>
            <a:endParaRPr/>
          </a:p>
          <a:p>
            <a:pPr marL="0" lvl="0" indent="0" algn="l" rtl="0">
              <a:spcBef>
                <a:spcPts val="0"/>
              </a:spcBef>
              <a:spcAft>
                <a:spcPts val="0"/>
              </a:spcAft>
              <a:buNone/>
            </a:pPr>
            <a:r>
              <a:rPr lang="en"/>
              <a:t>Then we ended by comparing the major groups of vehicles </a:t>
            </a:r>
            <a:endParaRPr/>
          </a:p>
          <a:p>
            <a:pPr marL="0" lvl="0" indent="0" algn="l" rtl="0">
              <a:spcBef>
                <a:spcPts val="0"/>
              </a:spcBef>
              <a:spcAft>
                <a:spcPts val="0"/>
              </a:spcAft>
              <a:buNone/>
            </a:pPr>
            <a:endParaRPr/>
          </a:p>
          <a:p>
            <a:pPr marL="0" lvl="0" indent="0" algn="l" rtl="0">
              <a:spcBef>
                <a:spcPts val="0"/>
              </a:spcBef>
              <a:spcAft>
                <a:spcPts val="0"/>
              </a:spcAft>
              <a:buNone/>
            </a:pPr>
            <a:r>
              <a:rPr lang="en"/>
              <a:t>As a result</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2"/>
        <p:cNvGrpSpPr/>
        <p:nvPr/>
      </p:nvGrpSpPr>
      <p:grpSpPr>
        <a:xfrm>
          <a:off x="0" y="0"/>
          <a:ext cx="0" cy="0"/>
          <a:chOff x="0" y="0"/>
          <a:chExt cx="0" cy="0"/>
        </a:xfrm>
      </p:grpSpPr>
      <p:sp>
        <p:nvSpPr>
          <p:cNvPr id="613" name="Google Shape;613;g2e20e4c94ad_0_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4" name="Google Shape;614;g2e20e4c94ad_0_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9"/>
        <p:cNvGrpSpPr/>
        <p:nvPr/>
      </p:nvGrpSpPr>
      <p:grpSpPr>
        <a:xfrm>
          <a:off x="0" y="0"/>
          <a:ext cx="0" cy="0"/>
          <a:chOff x="0" y="0"/>
          <a:chExt cx="0" cy="0"/>
        </a:xfrm>
      </p:grpSpPr>
      <p:sp>
        <p:nvSpPr>
          <p:cNvPr id="630" name="Google Shape;630;g2dc9e746fd2_0_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1" name="Google Shape;631;g2dc9e746fd2_0_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a:p>
            <a:pPr marL="0" lvl="0" indent="0" algn="l" rtl="0">
              <a:spcBef>
                <a:spcPts val="0"/>
              </a:spcBef>
              <a:spcAft>
                <a:spcPts val="0"/>
              </a:spcAft>
              <a:buNone/>
            </a:pPr>
            <a:r>
              <a:rPr lang="en"/>
              <a:t>By the way this is not the vehicle registered in Paris actually it is the vehicle observed </a:t>
            </a:r>
            <a:endParaRPr/>
          </a:p>
          <a:p>
            <a:pPr marL="0" lvl="0" indent="0" algn="l" rtl="0">
              <a:spcBef>
                <a:spcPts val="0"/>
              </a:spcBef>
              <a:spcAft>
                <a:spcPts val="0"/>
              </a:spcAft>
              <a:buNone/>
            </a:pPr>
            <a:endParaRPr/>
          </a:p>
          <a:p>
            <a:pPr marL="0" lvl="0" indent="0" algn="l" rtl="0">
              <a:spcBef>
                <a:spcPts val="0"/>
              </a:spcBef>
              <a:spcAft>
                <a:spcPts val="0"/>
              </a:spcAft>
              <a:buNone/>
            </a:pPr>
            <a:endParaRPr/>
          </a:p>
          <a:p>
            <a:pPr marL="0" lvl="0" indent="0" algn="l" rtl="0">
              <a:spcBef>
                <a:spcPts val="0"/>
              </a:spcBef>
              <a:spcAft>
                <a:spcPts val="0"/>
              </a:spcAft>
              <a:buNone/>
            </a:pPr>
            <a:r>
              <a:rPr lang="en"/>
              <a:t>Passenger Cars (PC) still hold a predominant position in the fleet makeup, representing 58.93% of all vehicles</a:t>
            </a:r>
            <a:endParaRPr/>
          </a:p>
          <a:p>
            <a:pPr marL="0" lvl="0" indent="0" algn="l" rtl="0">
              <a:spcBef>
                <a:spcPts val="0"/>
              </a:spcBef>
              <a:spcAft>
                <a:spcPts val="0"/>
              </a:spcAft>
              <a:buNone/>
            </a:pPr>
            <a:endParaRPr/>
          </a:p>
          <a:p>
            <a:pPr marL="0" lvl="0" indent="0" algn="l" rtl="0">
              <a:spcBef>
                <a:spcPts val="0"/>
              </a:spcBef>
              <a:spcAft>
                <a:spcPts val="0"/>
              </a:spcAft>
              <a:buNone/>
            </a:pPr>
            <a:r>
              <a:rPr lang="en"/>
              <a:t>Light Duty Vehicles (LDV) make up 16.69%, largely used for freight and commercial purposes.</a:t>
            </a:r>
            <a:endParaRPr/>
          </a:p>
          <a:p>
            <a:pPr marL="0" lvl="0" indent="0" algn="l" rtl="0">
              <a:spcBef>
                <a:spcPts val="0"/>
              </a:spcBef>
              <a:spcAft>
                <a:spcPts val="0"/>
              </a:spcAft>
              <a:buNone/>
            </a:pPr>
            <a:endParaRPr/>
          </a:p>
          <a:p>
            <a:pPr marL="0" lvl="0" indent="0" algn="l" rtl="0">
              <a:spcBef>
                <a:spcPts val="0"/>
              </a:spcBef>
              <a:spcAft>
                <a:spcPts val="0"/>
              </a:spcAft>
              <a:buNone/>
            </a:pPr>
            <a:r>
              <a:rPr lang="en"/>
              <a:t>Heavy Duty Vehicles (HDV) constitute a mere 3.21% of the total fleet. But Despite their limited numbers, the influence of HDVs on pollutant concentration is disproportionately high when compared to the others </a:t>
            </a:r>
            <a:endParaRPr/>
          </a:p>
          <a:p>
            <a:pPr marL="0" lvl="0" indent="0" algn="l" rtl="0">
              <a:spcBef>
                <a:spcPts val="0"/>
              </a:spcBef>
              <a:spcAft>
                <a:spcPts val="0"/>
              </a:spcAft>
              <a:buNone/>
            </a:pPr>
            <a:endParaRPr/>
          </a:p>
          <a:p>
            <a:pPr marL="0" lvl="0" indent="0" algn="l" rtl="0">
              <a:spcBef>
                <a:spcPts val="0"/>
              </a:spcBef>
              <a:spcAft>
                <a:spcPts val="0"/>
              </a:spcAft>
              <a:buNone/>
            </a:pPr>
            <a:r>
              <a:rPr lang="en"/>
              <a:t>Referencing the data presented on Bilan de déplacement à Paris, we got two values of the </a:t>
            </a:r>
            <a:r>
              <a:rPr lang="en">
                <a:solidFill>
                  <a:schemeClr val="dk1"/>
                </a:solidFill>
              </a:rPr>
              <a:t>vehicle flow, 1</a:t>
            </a:r>
            <a:r>
              <a:rPr lang="en"/>
              <a:t>  within Paris Intra-Muros and the other for Périphérique </a:t>
            </a:r>
            <a:endParaRPr/>
          </a:p>
          <a:p>
            <a:pPr marL="0" lvl="0" indent="0" algn="l" rtl="0">
              <a:spcBef>
                <a:spcPts val="0"/>
              </a:spcBef>
              <a:spcAft>
                <a:spcPts val="0"/>
              </a:spcAft>
              <a:buNone/>
            </a:pPr>
            <a:endParaRPr/>
          </a:p>
          <a:p>
            <a:pPr marL="0" lvl="0" indent="0" algn="l" rtl="0">
              <a:spcBef>
                <a:spcPts val="0"/>
              </a:spcBef>
              <a:spcAft>
                <a:spcPts val="0"/>
              </a:spcAft>
              <a:buNone/>
            </a:pPr>
            <a:r>
              <a:rPr lang="en"/>
              <a:t>For the sake of our analysis we aggregated both networks  using the road length as a weight, </a:t>
            </a:r>
            <a:endParaRPr/>
          </a:p>
          <a:p>
            <a:pPr marL="0" lvl="0" indent="0" algn="l" rtl="0">
              <a:spcBef>
                <a:spcPts val="0"/>
              </a:spcBef>
              <a:spcAft>
                <a:spcPts val="0"/>
              </a:spcAft>
              <a:buNone/>
            </a:pPr>
            <a:endParaRPr/>
          </a:p>
          <a:p>
            <a:pPr marL="0" lvl="0" indent="0" algn="l" rtl="0">
              <a:spcBef>
                <a:spcPts val="0"/>
              </a:spcBef>
              <a:spcAft>
                <a:spcPts val="0"/>
              </a:spcAft>
              <a:buNone/>
            </a:pPr>
            <a:r>
              <a:rPr lang="en"/>
              <a:t>Which have helped us determin one comprehensive value of the Average vehicle flow in the Grand city of Paris : 693 vehicles per hour per kilometer across a total network spanning 1,561 kilometers.</a:t>
            </a:r>
            <a:endParaRPr/>
          </a:p>
          <a:p>
            <a:pPr marL="0" lvl="0" indent="0" algn="l" rtl="0">
              <a:spcBef>
                <a:spcPts val="0"/>
              </a:spcBef>
              <a:spcAft>
                <a:spcPts val="0"/>
              </a:spcAft>
              <a:buNone/>
            </a:pPr>
            <a:endParaRPr/>
          </a:p>
          <a:p>
            <a:pPr marL="0" lvl="0" indent="0" algn="l" rtl="0">
              <a:lnSpc>
                <a:spcPct val="150000"/>
              </a:lnSpc>
              <a:spcBef>
                <a:spcPts val="0"/>
              </a:spcBef>
              <a:spcAft>
                <a:spcPts val="0"/>
              </a:spcAft>
              <a:buNone/>
            </a:pPr>
            <a:r>
              <a:rPr lang="en">
                <a:solidFill>
                  <a:schemeClr val="dk1"/>
                </a:solidFill>
              </a:rPr>
              <a:t>The average vehicular speed is recorded at a modest </a:t>
            </a:r>
            <a:r>
              <a:rPr lang="en" b="1">
                <a:solidFill>
                  <a:schemeClr val="dk1"/>
                </a:solidFill>
              </a:rPr>
              <a:t>21 km/h</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2"/>
        <p:cNvGrpSpPr/>
        <p:nvPr/>
      </p:nvGrpSpPr>
      <p:grpSpPr>
        <a:xfrm>
          <a:off x="0" y="0"/>
          <a:ext cx="0" cy="0"/>
          <a:chOff x="0" y="0"/>
          <a:chExt cx="0" cy="0"/>
        </a:xfrm>
      </p:grpSpPr>
      <p:sp>
        <p:nvSpPr>
          <p:cNvPr id="643" name="Google Shape;643;g2dca8e934a8_0_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4" name="Google Shape;644;g2dca8e934a8_0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We’re going to focus mainly on exaust type of emission, not the other type like braking, tires or road wear type of emission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2"/>
        <p:cNvGrpSpPr/>
        <p:nvPr/>
      </p:nvGrpSpPr>
      <p:grpSpPr>
        <a:xfrm>
          <a:off x="0" y="0"/>
          <a:ext cx="0" cy="0"/>
          <a:chOff x="0" y="0"/>
          <a:chExt cx="0" cy="0"/>
        </a:xfrm>
      </p:grpSpPr>
      <p:sp>
        <p:nvSpPr>
          <p:cNvPr id="663" name="Google Shape;663;g2dca8e934a8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4" name="Google Shape;664;g2dca8e934a8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50000"/>
              </a:lnSpc>
              <a:spcBef>
                <a:spcPts val="0"/>
              </a:spcBef>
              <a:spcAft>
                <a:spcPts val="0"/>
              </a:spcAft>
              <a:buClr>
                <a:schemeClr val="dk1"/>
              </a:buClr>
              <a:buSzPts val="1100"/>
              <a:buFont typeface="Arial"/>
              <a:buNone/>
            </a:pPr>
            <a:endParaRPr/>
          </a:p>
          <a:p>
            <a:pPr marL="0" lvl="0" indent="0" algn="l" rtl="0">
              <a:lnSpc>
                <a:spcPct val="150000"/>
              </a:lnSpc>
              <a:spcBef>
                <a:spcPts val="0"/>
              </a:spcBef>
              <a:spcAft>
                <a:spcPts val="0"/>
              </a:spcAft>
              <a:buNone/>
            </a:pPr>
            <a:r>
              <a:rPr lang="en"/>
              <a:t>Regarding NO2 emissions, passenger cars, Light Duty Vehicles (LDVs), and Heavy Duty Vehicles (HDVs) are the primary contributors. </a:t>
            </a:r>
            <a:endParaRPr/>
          </a:p>
          <a:p>
            <a:pPr marL="0" lvl="0" indent="0" algn="l" rtl="0">
              <a:lnSpc>
                <a:spcPct val="150000"/>
              </a:lnSpc>
              <a:spcBef>
                <a:spcPts val="0"/>
              </a:spcBef>
              <a:spcAft>
                <a:spcPts val="0"/>
              </a:spcAft>
              <a:buNone/>
            </a:pPr>
            <a:endParaRPr/>
          </a:p>
          <a:p>
            <a:pPr marL="0" lvl="0" indent="0" algn="l" rtl="0">
              <a:lnSpc>
                <a:spcPct val="150000"/>
              </a:lnSpc>
              <a:spcBef>
                <a:spcPts val="0"/>
              </a:spcBef>
              <a:spcAft>
                <a:spcPts val="0"/>
              </a:spcAft>
              <a:buNone/>
            </a:pPr>
            <a:r>
              <a:rPr lang="en"/>
              <a:t>However, HDVs, despite making up only </a:t>
            </a:r>
            <a:r>
              <a:rPr lang="en" b="1"/>
              <a:t>3.2%</a:t>
            </a:r>
            <a:r>
              <a:rPr lang="en"/>
              <a:t> of the fleet, contribute disproportionately to emissions.</a:t>
            </a:r>
            <a:endParaRPr/>
          </a:p>
          <a:p>
            <a:pPr marL="0" lvl="0" indent="0" algn="l" rtl="0">
              <a:lnSpc>
                <a:spcPct val="150000"/>
              </a:lnSpc>
              <a:spcBef>
                <a:spcPts val="0"/>
              </a:spcBef>
              <a:spcAft>
                <a:spcPts val="0"/>
              </a:spcAft>
              <a:buNone/>
            </a:pPr>
            <a:endParaRPr/>
          </a:p>
          <a:p>
            <a:pPr marL="0" lvl="0" indent="0" algn="l" rtl="0">
              <a:lnSpc>
                <a:spcPct val="150000"/>
              </a:lnSpc>
              <a:spcBef>
                <a:spcPts val="0"/>
              </a:spcBef>
              <a:spcAft>
                <a:spcPts val="0"/>
              </a:spcAft>
              <a:buClr>
                <a:schemeClr val="dk1"/>
              </a:buClr>
              <a:buSzPts val="1100"/>
              <a:buFont typeface="Arial"/>
              <a:buNone/>
            </a:pPr>
            <a:r>
              <a:rPr lang="en"/>
              <a:t>On the other hand, when considering PM10 emissions, the same three categories (passenger cars, LDVs, and HDVs) remain significant contributors. However, motorcycles emerge as a newly identified heavy emitter</a:t>
            </a:r>
            <a:endParaRPr/>
          </a:p>
          <a:p>
            <a:pPr marL="0" lvl="0" indent="0" algn="l" rtl="0">
              <a:lnSpc>
                <a:spcPct val="150000"/>
              </a:lnSpc>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5"/>
        <p:cNvGrpSpPr/>
        <p:nvPr/>
      </p:nvGrpSpPr>
      <p:grpSpPr>
        <a:xfrm>
          <a:off x="0" y="0"/>
          <a:ext cx="0" cy="0"/>
          <a:chOff x="0" y="0"/>
          <a:chExt cx="0" cy="0"/>
        </a:xfrm>
      </p:grpSpPr>
      <p:sp>
        <p:nvSpPr>
          <p:cNvPr id="676" name="Google Shape;676;g2dca8e934a8_0_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7" name="Google Shape;677;g2dca8e934a8_0_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solidFill>
                  <a:schemeClr val="dk1"/>
                </a:solidFill>
              </a:rPr>
              <a:t>For that made 3 possible scenarios of Limited Delivry Zone, where progressively convert a certain % of the LUV and HDV to either Hight Crit’Air or Crit’Air E (which include Electric or Cargo bikes) </a:t>
            </a:r>
            <a:endParaRPr>
              <a:solidFill>
                <a:schemeClr val="dk1"/>
              </a:solidFill>
            </a:endParaRPr>
          </a:p>
          <a:p>
            <a:pPr marL="0" lvl="0" indent="0" algn="l" rtl="0">
              <a:lnSpc>
                <a:spcPct val="150000"/>
              </a:lnSpc>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5"/>
        <p:cNvGrpSpPr/>
        <p:nvPr/>
      </p:nvGrpSpPr>
      <p:grpSpPr>
        <a:xfrm>
          <a:off x="0" y="0"/>
          <a:ext cx="0" cy="0"/>
          <a:chOff x="0" y="0"/>
          <a:chExt cx="0" cy="0"/>
        </a:xfrm>
      </p:grpSpPr>
      <p:sp>
        <p:nvSpPr>
          <p:cNvPr id="696" name="Google Shape;696;g2dca8e934a8_0_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7" name="Google Shape;697;g2dca8e934a8_0_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4"/>
        <p:cNvGrpSpPr/>
        <p:nvPr/>
      </p:nvGrpSpPr>
      <p:grpSpPr>
        <a:xfrm>
          <a:off x="0" y="0"/>
          <a:ext cx="0" cy="0"/>
          <a:chOff x="0" y="0"/>
          <a:chExt cx="0" cy="0"/>
        </a:xfrm>
      </p:grpSpPr>
      <p:sp>
        <p:nvSpPr>
          <p:cNvPr id="705" name="Google Shape;705;g2dca8e934a8_0_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6" name="Google Shape;706;g2dca8e934a8_0_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sz="1300">
              <a:solidFill>
                <a:schemeClr val="dk1"/>
              </a:solidFill>
              <a:latin typeface="Actor"/>
              <a:ea typeface="Actor"/>
              <a:cs typeface="Actor"/>
              <a:sym typeface="Acto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4"/>
        <p:cNvGrpSpPr/>
        <p:nvPr/>
      </p:nvGrpSpPr>
      <p:grpSpPr>
        <a:xfrm>
          <a:off x="0" y="0"/>
          <a:ext cx="0" cy="0"/>
          <a:chOff x="0" y="0"/>
          <a:chExt cx="0" cy="0"/>
        </a:xfrm>
      </p:grpSpPr>
      <p:sp>
        <p:nvSpPr>
          <p:cNvPr id="445" name="Google Shape;445;g1f2b463640d_0_1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6" name="Google Shape;446;g1f2b463640d_0_1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200">
                <a:solidFill>
                  <a:schemeClr val="dk1"/>
                </a:solidFill>
                <a:latin typeface="Roboto Condensed"/>
                <a:ea typeface="Roboto Condensed"/>
                <a:cs typeface="Roboto Condensed"/>
                <a:sym typeface="Roboto Condensed"/>
              </a:rPr>
              <a:t>Respire is the national association for improving air quality in France.</a:t>
            </a:r>
            <a:endParaRPr sz="1200">
              <a:solidFill>
                <a:schemeClr val="dk1"/>
              </a:solidFill>
              <a:latin typeface="Roboto Condensed"/>
              <a:ea typeface="Roboto Condensed"/>
              <a:cs typeface="Roboto Condensed"/>
              <a:sym typeface="Roboto Condensed"/>
            </a:endParaRPr>
          </a:p>
          <a:p>
            <a:pPr marL="0" lvl="0" indent="0" algn="l" rtl="0">
              <a:spcBef>
                <a:spcPts val="0"/>
              </a:spcBef>
              <a:spcAft>
                <a:spcPts val="0"/>
              </a:spcAft>
              <a:buClr>
                <a:schemeClr val="dk1"/>
              </a:buClr>
              <a:buSzPts val="1100"/>
              <a:buFont typeface="Arial"/>
              <a:buNone/>
            </a:pPr>
            <a:r>
              <a:rPr lang="en" sz="1200">
                <a:solidFill>
                  <a:schemeClr val="dk1"/>
                </a:solidFill>
                <a:latin typeface="Roboto Condensed"/>
                <a:ea typeface="Roboto Condensed"/>
                <a:cs typeface="Roboto Condensed"/>
                <a:sym typeface="Roboto Condensed"/>
              </a:rPr>
              <a:t>Clean Cities is a network of associations working to improve air quality in Europe.</a:t>
            </a:r>
            <a:endParaRPr sz="1200">
              <a:solidFill>
                <a:schemeClr val="dk1"/>
              </a:solidFill>
              <a:latin typeface="Roboto Condensed"/>
              <a:ea typeface="Roboto Condensed"/>
              <a:cs typeface="Roboto Condensed"/>
              <a:sym typeface="Roboto Condensed"/>
            </a:endParaRPr>
          </a:p>
          <a:p>
            <a:pPr marL="0" lvl="0" indent="0" algn="l" rtl="0">
              <a:spcBef>
                <a:spcPts val="0"/>
              </a:spcBef>
              <a:spcAft>
                <a:spcPts val="0"/>
              </a:spcAft>
              <a:buClr>
                <a:schemeClr val="dk1"/>
              </a:buClr>
              <a:buSzPts val="1100"/>
              <a:buFont typeface="Arial"/>
              <a:buNone/>
            </a:pPr>
            <a:r>
              <a:rPr lang="en" sz="1200">
                <a:solidFill>
                  <a:schemeClr val="dk1"/>
                </a:solidFill>
                <a:latin typeface="Roboto Condensed"/>
                <a:ea typeface="Roboto Condensed"/>
                <a:cs typeface="Roboto Condensed"/>
                <a:sym typeface="Roboto Condensed"/>
              </a:rPr>
              <a:t>The two NGOs are leading a campaign on urban logistics whose objective is to eliminate the emissions it generates. </a:t>
            </a:r>
            <a:endParaRPr sz="1200">
              <a:solidFill>
                <a:schemeClr val="dk1"/>
              </a:solidFill>
              <a:latin typeface="Roboto Condensed"/>
              <a:ea typeface="Roboto Condensed"/>
              <a:cs typeface="Roboto Condensed"/>
              <a:sym typeface="Roboto Condensed"/>
            </a:endParaRPr>
          </a:p>
          <a:p>
            <a:pPr marL="0" lvl="0" indent="0" algn="l" rtl="0">
              <a:spcBef>
                <a:spcPts val="0"/>
              </a:spcBef>
              <a:spcAft>
                <a:spcPts val="0"/>
              </a:spcAft>
              <a:buClr>
                <a:schemeClr val="dk1"/>
              </a:buClr>
              <a:buSzPts val="1100"/>
              <a:buFont typeface="Arial"/>
              <a:buNone/>
            </a:pPr>
            <a:r>
              <a:rPr lang="en" sz="1200">
                <a:solidFill>
                  <a:schemeClr val="dk1"/>
                </a:solidFill>
                <a:latin typeface="Roboto Condensed"/>
                <a:ea typeface="Roboto Condensed"/>
                <a:cs typeface="Roboto Condensed"/>
                <a:sym typeface="Roboto Condensed"/>
              </a:rPr>
              <a:t>These associations are interested in understanding the impacts of this policy and exploring if this policy can be continued afterwards and becoming legacy of the Summer 2024 Paris Olympics. </a:t>
            </a:r>
            <a:endParaRPr sz="1200">
              <a:solidFill>
                <a:schemeClr val="dk1"/>
              </a:solidFill>
              <a:latin typeface="Roboto Condensed"/>
              <a:ea typeface="Roboto Condensed"/>
              <a:cs typeface="Roboto Condensed"/>
              <a:sym typeface="Roboto Condensed"/>
            </a:endParaRPr>
          </a:p>
          <a:p>
            <a:pPr marL="0" lvl="0" indent="0" algn="l" rtl="0">
              <a:spcBef>
                <a:spcPts val="0"/>
              </a:spcBef>
              <a:spcAft>
                <a:spcPts val="0"/>
              </a:spcAft>
              <a:buClr>
                <a:schemeClr val="dk1"/>
              </a:buClr>
              <a:buSzPts val="1100"/>
              <a:buFont typeface="Arial"/>
              <a:buNone/>
            </a:pPr>
            <a:endParaRPr sz="1200">
              <a:solidFill>
                <a:schemeClr val="dk1"/>
              </a:solidFill>
              <a:latin typeface="Roboto Condensed"/>
              <a:ea typeface="Roboto Condensed"/>
              <a:cs typeface="Roboto Condensed"/>
              <a:sym typeface="Roboto Condensed"/>
            </a:endParaRPr>
          </a:p>
          <a:p>
            <a:pPr marL="0" lvl="0" indent="0" algn="l" rtl="0">
              <a:spcBef>
                <a:spcPts val="0"/>
              </a:spcBef>
              <a:spcAft>
                <a:spcPts val="0"/>
              </a:spcAft>
              <a:buClr>
                <a:schemeClr val="dk1"/>
              </a:buClr>
              <a:buSzPts val="1100"/>
              <a:buFont typeface="Arial"/>
              <a:buNone/>
            </a:pPr>
            <a:r>
              <a:rPr lang="en" sz="1200">
                <a:solidFill>
                  <a:schemeClr val="dk1"/>
                </a:solidFill>
                <a:latin typeface="Roboto Condensed"/>
                <a:ea typeface="Roboto Condensed"/>
                <a:cs typeface="Roboto Condensed"/>
                <a:sym typeface="Roboto Condensed"/>
              </a:rPr>
              <a:t>The Olympic Games and the potential massification of deliveries are an opportunity to campaign for a carbon-free and fluid delivery zone in order to reduce the inconvenience of deliveries (pollution, noise, etc.).</a:t>
            </a:r>
            <a:endParaRPr sz="1200">
              <a:solidFill>
                <a:schemeClr val="dk1"/>
              </a:solidFill>
              <a:latin typeface="Roboto Condensed"/>
              <a:ea typeface="Roboto Condensed"/>
              <a:cs typeface="Roboto Condensed"/>
              <a:sym typeface="Roboto Condensed"/>
            </a:endParaRPr>
          </a:p>
          <a:p>
            <a:pPr marL="0" lvl="0" indent="0" algn="l" rtl="0">
              <a:spcBef>
                <a:spcPts val="0"/>
              </a:spcBef>
              <a:spcAft>
                <a:spcPts val="0"/>
              </a:spcAft>
              <a:buClr>
                <a:schemeClr val="dk1"/>
              </a:buClr>
              <a:buSzPts val="1100"/>
              <a:buFont typeface="Arial"/>
              <a:buNone/>
            </a:pPr>
            <a:r>
              <a:rPr lang="en" sz="1200">
                <a:solidFill>
                  <a:schemeClr val="dk1"/>
                </a:solidFill>
                <a:latin typeface="Roboto Condensed"/>
                <a:ea typeface="Roboto Condensed"/>
                <a:cs typeface="Roboto Condensed"/>
                <a:sym typeface="Roboto Condensed"/>
              </a:rPr>
              <a:t>Objective is to implement this ZLA in the next ZTL (limited traffic zone) and sustain the progress of the Olympic Games in terms of zero-emission urban logistics.</a:t>
            </a:r>
            <a:endParaRPr sz="1200">
              <a:solidFill>
                <a:schemeClr val="dk1"/>
              </a:solidFill>
              <a:latin typeface="Roboto Condensed"/>
              <a:ea typeface="Roboto Condensed"/>
              <a:cs typeface="Roboto Condensed"/>
              <a:sym typeface="Roboto Condensed"/>
            </a:endParaRPr>
          </a:p>
          <a:p>
            <a:pPr marL="0" lvl="0" indent="0" algn="l" rtl="0">
              <a:spcBef>
                <a:spcPts val="0"/>
              </a:spcBef>
              <a:spcAft>
                <a:spcPts val="0"/>
              </a:spcAft>
              <a:buClr>
                <a:schemeClr val="dk1"/>
              </a:buClr>
              <a:buSzPts val="1100"/>
              <a:buFont typeface="Arial"/>
              <a:buNone/>
            </a:pPr>
            <a:endParaRPr sz="1200">
              <a:solidFill>
                <a:schemeClr val="dk1"/>
              </a:solidFill>
              <a:latin typeface="Roboto Condensed"/>
              <a:ea typeface="Roboto Condensed"/>
              <a:cs typeface="Roboto Condensed"/>
              <a:sym typeface="Roboto Condensed"/>
            </a:endParaRPr>
          </a:p>
          <a:p>
            <a:pPr marL="0" lvl="0" indent="0" algn="l" rtl="0">
              <a:spcBef>
                <a:spcPts val="0"/>
              </a:spcBef>
              <a:spcAft>
                <a:spcPts val="0"/>
              </a:spcAft>
              <a:buClr>
                <a:schemeClr val="dk1"/>
              </a:buClr>
              <a:buSzPts val="1100"/>
              <a:buFont typeface="Arial"/>
              <a:buNone/>
            </a:pPr>
            <a:r>
              <a:rPr lang="en" sz="1200" u="sng">
                <a:solidFill>
                  <a:schemeClr val="hlink"/>
                </a:solidFill>
                <a:latin typeface="Roboto Condensed"/>
                <a:ea typeface="Roboto Condensed"/>
                <a:cs typeface="Roboto Condensed"/>
                <a:sym typeface="Roboto Condensed"/>
                <a:hlinkClick r:id="rId3"/>
              </a:rPr>
              <a:t>https://mairiepariscentre.paris.fr/pages/paris-respire-zone-apaisee-et-si-on-apaisait-enfin-le-centre-de-paris-17584</a:t>
            </a:r>
            <a:endParaRPr sz="1200">
              <a:solidFill>
                <a:schemeClr val="dk1"/>
              </a:solidFill>
              <a:latin typeface="Roboto Condensed"/>
              <a:ea typeface="Roboto Condensed"/>
              <a:cs typeface="Roboto Condensed"/>
              <a:sym typeface="Roboto Condensed"/>
            </a:endParaRPr>
          </a:p>
          <a:p>
            <a:pPr marL="0" lvl="0" indent="0" algn="l" rtl="0">
              <a:spcBef>
                <a:spcPts val="0"/>
              </a:spcBef>
              <a:spcAft>
                <a:spcPts val="0"/>
              </a:spcAft>
              <a:buClr>
                <a:schemeClr val="dk1"/>
              </a:buClr>
              <a:buSzPts val="1100"/>
              <a:buFont typeface="Arial"/>
              <a:buNone/>
            </a:pPr>
            <a:endParaRPr sz="1200">
              <a:solidFill>
                <a:schemeClr val="dk1"/>
              </a:solidFill>
              <a:latin typeface="Roboto Condensed"/>
              <a:ea typeface="Roboto Condensed"/>
              <a:cs typeface="Roboto Condensed"/>
              <a:sym typeface="Roboto Condensed"/>
            </a:endParaRPr>
          </a:p>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3"/>
        <p:cNvGrpSpPr/>
        <p:nvPr/>
      </p:nvGrpSpPr>
      <p:grpSpPr>
        <a:xfrm>
          <a:off x="0" y="0"/>
          <a:ext cx="0" cy="0"/>
          <a:chOff x="0" y="0"/>
          <a:chExt cx="0" cy="0"/>
        </a:xfrm>
      </p:grpSpPr>
      <p:sp>
        <p:nvSpPr>
          <p:cNvPr id="714" name="Google Shape;714;g2dca8e934a8_0_1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5" name="Google Shape;715;g2dca8e934a8_0_1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sz="1300">
              <a:solidFill>
                <a:schemeClr val="dk1"/>
              </a:solidFill>
              <a:latin typeface="Actor"/>
              <a:ea typeface="Actor"/>
              <a:cs typeface="Actor"/>
              <a:sym typeface="Acto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8"/>
        <p:cNvGrpSpPr/>
        <p:nvPr/>
      </p:nvGrpSpPr>
      <p:grpSpPr>
        <a:xfrm>
          <a:off x="0" y="0"/>
          <a:ext cx="0" cy="0"/>
          <a:chOff x="0" y="0"/>
          <a:chExt cx="0" cy="0"/>
        </a:xfrm>
      </p:grpSpPr>
      <p:sp>
        <p:nvSpPr>
          <p:cNvPr id="739" name="Google Shape;739;g2dca8e934a8_0_1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0" name="Google Shape;740;g2dca8e934a8_0_1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sz="1300">
              <a:solidFill>
                <a:schemeClr val="dk1"/>
              </a:solidFill>
              <a:latin typeface="Actor"/>
              <a:ea typeface="Actor"/>
              <a:cs typeface="Actor"/>
              <a:sym typeface="Acto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7"/>
        <p:cNvGrpSpPr/>
        <p:nvPr/>
      </p:nvGrpSpPr>
      <p:grpSpPr>
        <a:xfrm>
          <a:off x="0" y="0"/>
          <a:ext cx="0" cy="0"/>
          <a:chOff x="0" y="0"/>
          <a:chExt cx="0" cy="0"/>
        </a:xfrm>
      </p:grpSpPr>
      <p:sp>
        <p:nvSpPr>
          <p:cNvPr id="748" name="Google Shape;748;g2e20e4c94ad_0_2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9" name="Google Shape;749;g2e20e4c94ad_0_2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sz="1300">
              <a:solidFill>
                <a:schemeClr val="dk1"/>
              </a:solidFill>
              <a:latin typeface="Actor"/>
              <a:ea typeface="Actor"/>
              <a:cs typeface="Actor"/>
              <a:sym typeface="Acto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7"/>
        <p:cNvGrpSpPr/>
        <p:nvPr/>
      </p:nvGrpSpPr>
      <p:grpSpPr>
        <a:xfrm>
          <a:off x="0" y="0"/>
          <a:ext cx="0" cy="0"/>
          <a:chOff x="0" y="0"/>
          <a:chExt cx="0" cy="0"/>
        </a:xfrm>
      </p:grpSpPr>
      <p:sp>
        <p:nvSpPr>
          <p:cNvPr id="758" name="Google Shape;758;g2dd645be3db_1_3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9" name="Google Shape;759;g2dd645be3db_1_3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Within each scenarios we identified various benefits as you can see on the slide here,  we’re going into each and more details in the rest of the analysis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4"/>
        <p:cNvGrpSpPr/>
        <p:nvPr/>
      </p:nvGrpSpPr>
      <p:grpSpPr>
        <a:xfrm>
          <a:off x="0" y="0"/>
          <a:ext cx="0" cy="0"/>
          <a:chOff x="0" y="0"/>
          <a:chExt cx="0" cy="0"/>
        </a:xfrm>
      </p:grpSpPr>
      <p:sp>
        <p:nvSpPr>
          <p:cNvPr id="765" name="Google Shape;765;g10bdf2d0354_0_6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6" name="Google Shape;766;g10bdf2d0354_0_6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 am going to explain the health impact assessment results. Health impact is one of the most significant impacts gained by implementing this policy and will directly contribute to our quality of life improvement. How many lives can be saved as a result of reducing pollutants?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3"/>
        <p:cNvGrpSpPr/>
        <p:nvPr/>
      </p:nvGrpSpPr>
      <p:grpSpPr>
        <a:xfrm>
          <a:off x="0" y="0"/>
          <a:ext cx="0" cy="0"/>
          <a:chOff x="0" y="0"/>
          <a:chExt cx="0" cy="0"/>
        </a:xfrm>
      </p:grpSpPr>
      <p:sp>
        <p:nvSpPr>
          <p:cNvPr id="774" name="Google Shape;774;g2dd645be3db_1_2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5" name="Google Shape;775;g2dd645be3db_1_2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0"/>
        <p:cNvGrpSpPr/>
        <p:nvPr/>
      </p:nvGrpSpPr>
      <p:grpSpPr>
        <a:xfrm>
          <a:off x="0" y="0"/>
          <a:ext cx="0" cy="0"/>
          <a:chOff x="0" y="0"/>
          <a:chExt cx="0" cy="0"/>
        </a:xfrm>
      </p:grpSpPr>
      <p:sp>
        <p:nvSpPr>
          <p:cNvPr id="791" name="Google Shape;791;g2e159cc51bc_1_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2" name="Google Shape;792;g2e159cc51bc_1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1"/>
        <p:cNvGrpSpPr/>
        <p:nvPr/>
      </p:nvGrpSpPr>
      <p:grpSpPr>
        <a:xfrm>
          <a:off x="0" y="0"/>
          <a:ext cx="0" cy="0"/>
          <a:chOff x="0" y="0"/>
          <a:chExt cx="0" cy="0"/>
        </a:xfrm>
      </p:grpSpPr>
      <p:sp>
        <p:nvSpPr>
          <p:cNvPr id="802" name="Google Shape;802;g2dd645be3db_1_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 name="Google Shape;803;g2dd645be3db_1_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9"/>
        <p:cNvGrpSpPr/>
        <p:nvPr/>
      </p:nvGrpSpPr>
      <p:grpSpPr>
        <a:xfrm>
          <a:off x="0" y="0"/>
          <a:ext cx="0" cy="0"/>
          <a:chOff x="0" y="0"/>
          <a:chExt cx="0" cy="0"/>
        </a:xfrm>
      </p:grpSpPr>
      <p:sp>
        <p:nvSpPr>
          <p:cNvPr id="810" name="Google Shape;810;g2dd645be3db_1_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1" name="Google Shape;811;g2dd645be3db_1_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4"/>
        <p:cNvGrpSpPr/>
        <p:nvPr/>
      </p:nvGrpSpPr>
      <p:grpSpPr>
        <a:xfrm>
          <a:off x="0" y="0"/>
          <a:ext cx="0" cy="0"/>
          <a:chOff x="0" y="0"/>
          <a:chExt cx="0" cy="0"/>
        </a:xfrm>
      </p:grpSpPr>
      <p:sp>
        <p:nvSpPr>
          <p:cNvPr id="825" name="Google Shape;825;g10bdf2d0354_0_7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6" name="Google Shape;826;g10bdf2d0354_0_7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3"/>
        <p:cNvGrpSpPr/>
        <p:nvPr/>
      </p:nvGrpSpPr>
      <p:grpSpPr>
        <a:xfrm>
          <a:off x="0" y="0"/>
          <a:ext cx="0" cy="0"/>
          <a:chOff x="0" y="0"/>
          <a:chExt cx="0" cy="0"/>
        </a:xfrm>
      </p:grpSpPr>
      <p:sp>
        <p:nvSpPr>
          <p:cNvPr id="454" name="Google Shape;454;g2bcbe904d66_0_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5" name="Google Shape;455;g2bcbe904d66_0_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we need recent figures on the impact of logistics on air pollution to</a:t>
            </a:r>
            <a:endParaRPr/>
          </a:p>
          <a:p>
            <a:pPr marL="0" lvl="0" indent="0" algn="l" rtl="0">
              <a:spcBef>
                <a:spcPts val="0"/>
              </a:spcBef>
              <a:spcAft>
                <a:spcPts val="0"/>
              </a:spcAft>
              <a:buClr>
                <a:schemeClr val="dk1"/>
              </a:buClr>
              <a:buSzPts val="1100"/>
              <a:buFont typeface="Arial"/>
              <a:buNone/>
            </a:pPr>
            <a:r>
              <a:rPr lang="en"/>
              <a:t>support our campaign. This is where you come in!</a:t>
            </a:r>
            <a:endParaRPr/>
          </a:p>
          <a:p>
            <a:pPr marL="0" lvl="0" indent="0" algn="l" rtl="0">
              <a:spcBef>
                <a:spcPts val="0"/>
              </a:spcBef>
              <a:spcAft>
                <a:spcPts val="0"/>
              </a:spcAft>
              <a:buClr>
                <a:schemeClr val="dk1"/>
              </a:buClr>
              <a:buSzPts val="1100"/>
              <a:buFont typeface="Arial"/>
              <a:buNone/>
            </a:pPr>
            <a:endParaRPr/>
          </a:p>
          <a:p>
            <a:pPr marL="0" lvl="0" indent="0" algn="l" rtl="0">
              <a:spcBef>
                <a:spcPts val="0"/>
              </a:spcBef>
              <a:spcAft>
                <a:spcPts val="0"/>
              </a:spcAft>
              <a:buClr>
                <a:schemeClr val="dk1"/>
              </a:buClr>
              <a:buSzPts val="1100"/>
              <a:buFont typeface="Arial"/>
              <a:buNone/>
            </a:pPr>
            <a:r>
              <a:rPr lang="en"/>
              <a:t>What are the actual impacts of implementing the policy of Zero Emission Delivery Zone ? and How to measure them ?</a:t>
            </a:r>
            <a:endParaRPr/>
          </a:p>
          <a:p>
            <a:pPr marL="0" lvl="0" indent="0" algn="l" rtl="0">
              <a:spcBef>
                <a:spcPts val="0"/>
              </a:spcBef>
              <a:spcAft>
                <a:spcPts val="0"/>
              </a:spcAft>
              <a:buClr>
                <a:schemeClr val="dk1"/>
              </a:buClr>
              <a:buSzPts val="1100"/>
              <a:buFont typeface="Arial"/>
              <a:buNone/>
            </a:pPr>
            <a:endParaRPr/>
          </a:p>
          <a:p>
            <a:pPr marL="0" lvl="0" indent="0" algn="l" rtl="0">
              <a:spcBef>
                <a:spcPts val="0"/>
              </a:spcBef>
              <a:spcAft>
                <a:spcPts val="0"/>
              </a:spcAft>
              <a:buClr>
                <a:schemeClr val="dk1"/>
              </a:buClr>
              <a:buSzPts val="1100"/>
              <a:buFont typeface="Arial"/>
              <a:buNone/>
            </a:pPr>
            <a:r>
              <a:rPr lang="en"/>
              <a:t>What are the possible scenarios to implement this policy ?</a:t>
            </a:r>
            <a:endParaRPr/>
          </a:p>
          <a:p>
            <a:pPr marL="0" lvl="0" indent="0" algn="l" rtl="0">
              <a:spcBef>
                <a:spcPts val="0"/>
              </a:spcBef>
              <a:spcAft>
                <a:spcPts val="0"/>
              </a:spcAft>
              <a:buNone/>
            </a:pPr>
            <a:endParaRPr/>
          </a:p>
          <a:p>
            <a:pPr marL="0" lvl="0" indent="0" algn="l" rtl="0">
              <a:spcBef>
                <a:spcPts val="0"/>
              </a:spcBef>
              <a:spcAft>
                <a:spcPts val="0"/>
              </a:spcAft>
              <a:buClr>
                <a:schemeClr val="dk1"/>
              </a:buClr>
              <a:buSzPts val="1100"/>
              <a:buFont typeface="Arial"/>
              <a:buNone/>
            </a:pPr>
            <a:r>
              <a:rPr lang="en"/>
              <a:t>What are the actual impacts of implementing the policy introducing the Zero Emission Delivery Zone?</a:t>
            </a:r>
            <a:endParaRPr/>
          </a:p>
          <a:p>
            <a:pPr marL="0" lvl="0" indent="0" algn="l" rtl="0">
              <a:spcBef>
                <a:spcPts val="0"/>
              </a:spcBef>
              <a:spcAft>
                <a:spcPts val="0"/>
              </a:spcAft>
              <a:buClr>
                <a:schemeClr val="dk1"/>
              </a:buClr>
              <a:buSzPts val="1100"/>
              <a:buFont typeface="Arial"/>
              <a:buNone/>
            </a:pPr>
            <a:r>
              <a:rPr lang="en"/>
              <a:t>How can might we measure the sustainability of the policy implementation ?</a:t>
            </a:r>
            <a:endParaRPr/>
          </a:p>
          <a:p>
            <a:pPr marL="0" lvl="0" indent="0" algn="l" rtl="0">
              <a:spcBef>
                <a:spcPts val="0"/>
              </a:spcBef>
              <a:spcAft>
                <a:spcPts val="0"/>
              </a:spcAft>
              <a:buClr>
                <a:schemeClr val="dk1"/>
              </a:buClr>
              <a:buSzPts val="1100"/>
              <a:buFont typeface="Arial"/>
              <a:buNone/>
            </a:pPr>
            <a:r>
              <a:rPr lang="en"/>
              <a:t>How might we measure the environmental, social, and health benefits generated by implementing this policy?</a:t>
            </a:r>
            <a:endParaRPr/>
          </a:p>
          <a:p>
            <a:pPr marL="0" lvl="0" indent="0" algn="l" rtl="0">
              <a:spcBef>
                <a:spcPts val="0"/>
              </a:spcBef>
              <a:spcAft>
                <a:spcPts val="0"/>
              </a:spcAft>
              <a:buClr>
                <a:schemeClr val="dk1"/>
              </a:buClr>
              <a:buSzPts val="1100"/>
              <a:buFont typeface="Arial"/>
              <a:buNone/>
            </a:pPr>
            <a:endParaRPr/>
          </a:p>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3"/>
        <p:cNvGrpSpPr/>
        <p:nvPr/>
      </p:nvGrpSpPr>
      <p:grpSpPr>
        <a:xfrm>
          <a:off x="0" y="0"/>
          <a:ext cx="0" cy="0"/>
          <a:chOff x="0" y="0"/>
          <a:chExt cx="0" cy="0"/>
        </a:xfrm>
      </p:grpSpPr>
      <p:sp>
        <p:nvSpPr>
          <p:cNvPr id="834" name="Google Shape;834;g2dd645be3db_1_1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5" name="Google Shape;835;g2dd645be3db_1_1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
        <p:cNvGrpSpPr/>
        <p:nvPr/>
      </p:nvGrpSpPr>
      <p:grpSpPr>
        <a:xfrm>
          <a:off x="0" y="0"/>
          <a:ext cx="0" cy="0"/>
          <a:chOff x="0" y="0"/>
          <a:chExt cx="0" cy="0"/>
        </a:xfrm>
      </p:grpSpPr>
      <p:sp>
        <p:nvSpPr>
          <p:cNvPr id="844" name="Google Shape;844;g2e176a70fc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5" name="Google Shape;845;g2e176a70fc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1"/>
        <p:cNvGrpSpPr/>
        <p:nvPr/>
      </p:nvGrpSpPr>
      <p:grpSpPr>
        <a:xfrm>
          <a:off x="0" y="0"/>
          <a:ext cx="0" cy="0"/>
          <a:chOff x="0" y="0"/>
          <a:chExt cx="0" cy="0"/>
        </a:xfrm>
      </p:grpSpPr>
      <p:sp>
        <p:nvSpPr>
          <p:cNvPr id="852" name="Google Shape;852;g2dd645be3db_1_3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3" name="Google Shape;853;g2dd645be3db_1_3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0"/>
        <p:cNvGrpSpPr/>
        <p:nvPr/>
      </p:nvGrpSpPr>
      <p:grpSpPr>
        <a:xfrm>
          <a:off x="0" y="0"/>
          <a:ext cx="0" cy="0"/>
          <a:chOff x="0" y="0"/>
          <a:chExt cx="0" cy="0"/>
        </a:xfrm>
      </p:grpSpPr>
      <p:sp>
        <p:nvSpPr>
          <p:cNvPr id="861" name="Google Shape;861;g2dd4128605d_1_2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2" name="Google Shape;862;g2dd4128605d_1_2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9"/>
        <p:cNvGrpSpPr/>
        <p:nvPr/>
      </p:nvGrpSpPr>
      <p:grpSpPr>
        <a:xfrm>
          <a:off x="0" y="0"/>
          <a:ext cx="0" cy="0"/>
          <a:chOff x="0" y="0"/>
          <a:chExt cx="0" cy="0"/>
        </a:xfrm>
      </p:grpSpPr>
      <p:sp>
        <p:nvSpPr>
          <p:cNvPr id="870" name="Google Shape;870;g2e176a70fcf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1" name="Google Shape;871;g2e176a70fcf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7"/>
        <p:cNvGrpSpPr/>
        <p:nvPr/>
      </p:nvGrpSpPr>
      <p:grpSpPr>
        <a:xfrm>
          <a:off x="0" y="0"/>
          <a:ext cx="0" cy="0"/>
          <a:chOff x="0" y="0"/>
          <a:chExt cx="0" cy="0"/>
        </a:xfrm>
      </p:grpSpPr>
      <p:sp>
        <p:nvSpPr>
          <p:cNvPr id="878" name="Google Shape;878;g2dc6a1e103c_0_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9" name="Google Shape;879;g2dc6a1e103c_0_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 am going to explain the health impact assessment results. Health impact is one of the most significant impacts gained by implementing this policy and will directly contribute to our quality of life improvement. How many lives can be saved as a result of reducing pollutants?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6"/>
        <p:cNvGrpSpPr/>
        <p:nvPr/>
      </p:nvGrpSpPr>
      <p:grpSpPr>
        <a:xfrm>
          <a:off x="0" y="0"/>
          <a:ext cx="0" cy="0"/>
          <a:chOff x="0" y="0"/>
          <a:chExt cx="0" cy="0"/>
        </a:xfrm>
      </p:grpSpPr>
      <p:sp>
        <p:nvSpPr>
          <p:cNvPr id="887" name="Google Shape;887;g2dd645be3db_1_3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8" name="Google Shape;888;g2dd645be3db_1_3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3"/>
        <p:cNvGrpSpPr/>
        <p:nvPr/>
      </p:nvGrpSpPr>
      <p:grpSpPr>
        <a:xfrm>
          <a:off x="0" y="0"/>
          <a:ext cx="0" cy="0"/>
          <a:chOff x="0" y="0"/>
          <a:chExt cx="0" cy="0"/>
        </a:xfrm>
      </p:grpSpPr>
      <p:sp>
        <p:nvSpPr>
          <p:cNvPr id="894" name="Google Shape;894;g2dd4128605d_1_1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5" name="Google Shape;895;g2dd4128605d_1_1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First we relied on big statistical data source from the Parisian level and from the national levels to break down the actual fleet in Paris, </a:t>
            </a:r>
            <a:endParaRPr/>
          </a:p>
          <a:p>
            <a:pPr marL="0" lvl="0" indent="0" algn="l" rtl="0">
              <a:spcBef>
                <a:spcPts val="0"/>
              </a:spcBef>
              <a:spcAft>
                <a:spcPts val="0"/>
              </a:spcAft>
              <a:buNone/>
            </a:pPr>
            <a:r>
              <a:rPr lang="en"/>
              <a:t>Second we we assigned the emission level to each type of vehicles</a:t>
            </a:r>
            <a:endParaRPr/>
          </a:p>
          <a:p>
            <a:pPr marL="0" lvl="0" indent="0" algn="l" rtl="0">
              <a:spcBef>
                <a:spcPts val="0"/>
              </a:spcBef>
              <a:spcAft>
                <a:spcPts val="0"/>
              </a:spcAft>
              <a:buNone/>
            </a:pPr>
            <a:r>
              <a:rPr lang="en"/>
              <a:t>Then we ended by comparing the major groups of vehicles </a:t>
            </a:r>
            <a:endParaRPr/>
          </a:p>
          <a:p>
            <a:pPr marL="0" lvl="0" indent="0" algn="l" rtl="0">
              <a:spcBef>
                <a:spcPts val="0"/>
              </a:spcBef>
              <a:spcAft>
                <a:spcPts val="0"/>
              </a:spcAft>
              <a:buNone/>
            </a:pPr>
            <a:endParaRPr/>
          </a:p>
          <a:p>
            <a:pPr marL="0" lvl="0" indent="0" algn="l" rtl="0">
              <a:spcBef>
                <a:spcPts val="0"/>
              </a:spcBef>
              <a:spcAft>
                <a:spcPts val="0"/>
              </a:spcAft>
              <a:buNone/>
            </a:pPr>
            <a:r>
              <a:rPr lang="en"/>
              <a:t>As a result</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5"/>
        <p:cNvGrpSpPr/>
        <p:nvPr/>
      </p:nvGrpSpPr>
      <p:grpSpPr>
        <a:xfrm>
          <a:off x="0" y="0"/>
          <a:ext cx="0" cy="0"/>
          <a:chOff x="0" y="0"/>
          <a:chExt cx="0" cy="0"/>
        </a:xfrm>
      </p:grpSpPr>
      <p:sp>
        <p:nvSpPr>
          <p:cNvPr id="936" name="Google Shape;936;g2dd4128605d_1_2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7" name="Google Shape;937;g2dd4128605d_1_2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7"/>
        <p:cNvGrpSpPr/>
        <p:nvPr/>
      </p:nvGrpSpPr>
      <p:grpSpPr>
        <a:xfrm>
          <a:off x="0" y="0"/>
          <a:ext cx="0" cy="0"/>
          <a:chOff x="0" y="0"/>
          <a:chExt cx="0" cy="0"/>
        </a:xfrm>
      </p:grpSpPr>
      <p:sp>
        <p:nvSpPr>
          <p:cNvPr id="948" name="Google Shape;948;g2e176a70fcf_0_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9" name="Google Shape;949;g2e176a70fcf_0_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2"/>
        <p:cNvGrpSpPr/>
        <p:nvPr/>
      </p:nvGrpSpPr>
      <p:grpSpPr>
        <a:xfrm>
          <a:off x="0" y="0"/>
          <a:ext cx="0" cy="0"/>
          <a:chOff x="0" y="0"/>
          <a:chExt cx="0" cy="0"/>
        </a:xfrm>
      </p:grpSpPr>
      <p:sp>
        <p:nvSpPr>
          <p:cNvPr id="463" name="Google Shape;463;g2dc5e5e1c94_0_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4" name="Google Shape;464;g2dc5e5e1c94_0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9"/>
        <p:cNvGrpSpPr/>
        <p:nvPr/>
      </p:nvGrpSpPr>
      <p:grpSpPr>
        <a:xfrm>
          <a:off x="0" y="0"/>
          <a:ext cx="0" cy="0"/>
          <a:chOff x="0" y="0"/>
          <a:chExt cx="0" cy="0"/>
        </a:xfrm>
      </p:grpSpPr>
      <p:sp>
        <p:nvSpPr>
          <p:cNvPr id="960" name="Google Shape;960;g2dd4128605d_1_1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1" name="Google Shape;961;g2dd4128605d_1_1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2"/>
        <p:cNvGrpSpPr/>
        <p:nvPr/>
      </p:nvGrpSpPr>
      <p:grpSpPr>
        <a:xfrm>
          <a:off x="0" y="0"/>
          <a:ext cx="0" cy="0"/>
          <a:chOff x="0" y="0"/>
          <a:chExt cx="0" cy="0"/>
        </a:xfrm>
      </p:grpSpPr>
      <p:sp>
        <p:nvSpPr>
          <p:cNvPr id="973" name="Google Shape;973;g2dd4128605d_1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4" name="Google Shape;974;g2dd4128605d_1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5"/>
        <p:cNvGrpSpPr/>
        <p:nvPr/>
      </p:nvGrpSpPr>
      <p:grpSpPr>
        <a:xfrm>
          <a:off x="0" y="0"/>
          <a:ext cx="0" cy="0"/>
          <a:chOff x="0" y="0"/>
          <a:chExt cx="0" cy="0"/>
        </a:xfrm>
      </p:grpSpPr>
      <p:sp>
        <p:nvSpPr>
          <p:cNvPr id="986" name="Google Shape;986;g1f2bce6d457_0_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7" name="Google Shape;987;g1f2bce6d457_0_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4"/>
        <p:cNvGrpSpPr/>
        <p:nvPr/>
      </p:nvGrpSpPr>
      <p:grpSpPr>
        <a:xfrm>
          <a:off x="0" y="0"/>
          <a:ext cx="0" cy="0"/>
          <a:chOff x="0" y="0"/>
          <a:chExt cx="0" cy="0"/>
        </a:xfrm>
      </p:grpSpPr>
      <p:sp>
        <p:nvSpPr>
          <p:cNvPr id="995" name="Google Shape;995;g2dd50232685_0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6" name="Google Shape;996;g2dd50232685_0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3"/>
        <p:cNvGrpSpPr/>
        <p:nvPr/>
      </p:nvGrpSpPr>
      <p:grpSpPr>
        <a:xfrm>
          <a:off x="0" y="0"/>
          <a:ext cx="0" cy="0"/>
          <a:chOff x="0" y="0"/>
          <a:chExt cx="0" cy="0"/>
        </a:xfrm>
      </p:grpSpPr>
      <p:sp>
        <p:nvSpPr>
          <p:cNvPr id="1004" name="Google Shape;1004;g2dc6a1e103c_0_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5" name="Google Shape;1005;g2dc6a1e103c_0_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5"/>
        <p:cNvGrpSpPr/>
        <p:nvPr/>
      </p:nvGrpSpPr>
      <p:grpSpPr>
        <a:xfrm>
          <a:off x="0" y="0"/>
          <a:ext cx="0" cy="0"/>
          <a:chOff x="0" y="0"/>
          <a:chExt cx="0" cy="0"/>
        </a:xfrm>
      </p:grpSpPr>
      <p:sp>
        <p:nvSpPr>
          <p:cNvPr id="1016" name="Google Shape;1016;g2dc6a1e103c_0_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7" name="Google Shape;1017;g2dc6a1e103c_0_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6"/>
        <p:cNvGrpSpPr/>
        <p:nvPr/>
      </p:nvGrpSpPr>
      <p:grpSpPr>
        <a:xfrm>
          <a:off x="0" y="0"/>
          <a:ext cx="0" cy="0"/>
          <a:chOff x="0" y="0"/>
          <a:chExt cx="0" cy="0"/>
        </a:xfrm>
      </p:grpSpPr>
      <p:sp>
        <p:nvSpPr>
          <p:cNvPr id="1027" name="Google Shape;1027;g2dc6a1e103c_0_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8" name="Google Shape;1028;g2dc6a1e103c_0_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8"/>
        <p:cNvGrpSpPr/>
        <p:nvPr/>
      </p:nvGrpSpPr>
      <p:grpSpPr>
        <a:xfrm>
          <a:off x="0" y="0"/>
          <a:ext cx="0" cy="0"/>
          <a:chOff x="0" y="0"/>
          <a:chExt cx="0" cy="0"/>
        </a:xfrm>
      </p:grpSpPr>
      <p:sp>
        <p:nvSpPr>
          <p:cNvPr id="1039" name="Google Shape;1039;g2e13f32498d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0" name="Google Shape;1040;g2e13f32498d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8"/>
        <p:cNvGrpSpPr/>
        <p:nvPr/>
      </p:nvGrpSpPr>
      <p:grpSpPr>
        <a:xfrm>
          <a:off x="0" y="0"/>
          <a:ext cx="0" cy="0"/>
          <a:chOff x="0" y="0"/>
          <a:chExt cx="0" cy="0"/>
        </a:xfrm>
      </p:grpSpPr>
      <p:sp>
        <p:nvSpPr>
          <p:cNvPr id="1049" name="Google Shape;1049;g2dc5e5e1c94_0_1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0" name="Google Shape;1050;g2dc5e5e1c94_0_1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7"/>
        <p:cNvGrpSpPr/>
        <p:nvPr/>
      </p:nvGrpSpPr>
      <p:grpSpPr>
        <a:xfrm>
          <a:off x="0" y="0"/>
          <a:ext cx="0" cy="0"/>
          <a:chOff x="0" y="0"/>
          <a:chExt cx="0" cy="0"/>
        </a:xfrm>
      </p:grpSpPr>
      <p:sp>
        <p:nvSpPr>
          <p:cNvPr id="1058" name="Google Shape;1058;g2dc8476cc3b_0_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9" name="Google Shape;1059;g2dc8476cc3b_0_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4"/>
        <p:cNvGrpSpPr/>
        <p:nvPr/>
      </p:nvGrpSpPr>
      <p:grpSpPr>
        <a:xfrm>
          <a:off x="0" y="0"/>
          <a:ext cx="0" cy="0"/>
          <a:chOff x="0" y="0"/>
          <a:chExt cx="0" cy="0"/>
        </a:xfrm>
      </p:grpSpPr>
      <p:sp>
        <p:nvSpPr>
          <p:cNvPr id="485" name="Google Shape;485;g10a78c3086a_3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6" name="Google Shape;486;g10a78c3086a_3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To assess the impact of this policy we need to start by proving whether pollutant levels really increase when traffic flow increases</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7"/>
        <p:cNvGrpSpPr/>
        <p:nvPr/>
      </p:nvGrpSpPr>
      <p:grpSpPr>
        <a:xfrm>
          <a:off x="0" y="0"/>
          <a:ext cx="0" cy="0"/>
          <a:chOff x="0" y="0"/>
          <a:chExt cx="0" cy="0"/>
        </a:xfrm>
      </p:grpSpPr>
      <p:sp>
        <p:nvSpPr>
          <p:cNvPr id="1068" name="Google Shape;1068;g2dc8476cc3b_0_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9" name="Google Shape;1069;g2dc8476cc3b_0_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6"/>
        <p:cNvGrpSpPr/>
        <p:nvPr/>
      </p:nvGrpSpPr>
      <p:grpSpPr>
        <a:xfrm>
          <a:off x="0" y="0"/>
          <a:ext cx="0" cy="0"/>
          <a:chOff x="0" y="0"/>
          <a:chExt cx="0" cy="0"/>
        </a:xfrm>
      </p:grpSpPr>
      <p:sp>
        <p:nvSpPr>
          <p:cNvPr id="1077" name="Google Shape;1077;g2e13f32498d_0_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8" name="Google Shape;1078;g2e13f32498d_0_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0"/>
        <p:cNvGrpSpPr/>
        <p:nvPr/>
      </p:nvGrpSpPr>
      <p:grpSpPr>
        <a:xfrm>
          <a:off x="0" y="0"/>
          <a:ext cx="0" cy="0"/>
          <a:chOff x="0" y="0"/>
          <a:chExt cx="0" cy="0"/>
        </a:xfrm>
      </p:grpSpPr>
      <p:sp>
        <p:nvSpPr>
          <p:cNvPr id="1091" name="Google Shape;1091;g2dc8476cc3b_0_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2" name="Google Shape;1092;g2dc8476cc3b_0_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9"/>
        <p:cNvGrpSpPr/>
        <p:nvPr/>
      </p:nvGrpSpPr>
      <p:grpSpPr>
        <a:xfrm>
          <a:off x="0" y="0"/>
          <a:ext cx="0" cy="0"/>
          <a:chOff x="0" y="0"/>
          <a:chExt cx="0" cy="0"/>
        </a:xfrm>
      </p:grpSpPr>
      <p:sp>
        <p:nvSpPr>
          <p:cNvPr id="1100" name="Google Shape;1100;g2dca8e934a8_0_6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1" name="Google Shape;1101;g2dca8e934a8_0_6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a:p>
            <a:pPr marL="0" lvl="0" indent="0" algn="l" rtl="0">
              <a:spcBef>
                <a:spcPts val="0"/>
              </a:spcBef>
              <a:spcAft>
                <a:spcPts val="0"/>
              </a:spcAft>
              <a:buNone/>
            </a:pPr>
            <a:endParaRPr/>
          </a:p>
          <a:p>
            <a:pPr marL="0" lvl="0" indent="0" algn="l" rtl="0">
              <a:spcBef>
                <a:spcPts val="0"/>
              </a:spcBef>
              <a:spcAft>
                <a:spcPts val="0"/>
              </a:spcAft>
              <a:buNone/>
            </a:pPr>
            <a:r>
              <a:rPr lang="en"/>
              <a:t>Air pollution data comes from 5 different pollutant measurement stations located in Paris</a:t>
            </a:r>
            <a:endParaRPr/>
          </a:p>
          <a:p>
            <a:pPr marL="0" lvl="0" indent="0" algn="l" rtl="0">
              <a:spcBef>
                <a:spcPts val="0"/>
              </a:spcBef>
              <a:spcAft>
                <a:spcPts val="0"/>
              </a:spcAft>
              <a:buNone/>
            </a:pPr>
            <a:r>
              <a:rPr lang="en"/>
              <a:t>These are roads with traffic counter in Paris and we matched it with air pollution station created the buffer around the station</a:t>
            </a:r>
            <a:endParaRPr/>
          </a:p>
          <a:p>
            <a:pPr marL="0" lvl="0" indent="0" algn="l" rtl="0">
              <a:spcBef>
                <a:spcPts val="0"/>
              </a:spcBef>
              <a:spcAft>
                <a:spcPts val="0"/>
              </a:spcAft>
              <a:buNone/>
            </a:pPr>
            <a:r>
              <a:rPr lang="en"/>
              <a:t>Weather data comes from the unique weather station located in Paris montsouris</a:t>
            </a:r>
            <a:endParaRPr/>
          </a:p>
          <a:p>
            <a:pPr marL="0" lvl="0" indent="0" algn="l" rtl="0">
              <a:spcBef>
                <a:spcPts val="0"/>
              </a:spcBef>
              <a:spcAft>
                <a:spcPts val="0"/>
              </a:spcAft>
              <a:buNone/>
            </a:pPr>
            <a:r>
              <a:rPr lang="en"/>
              <a:t>We collected strike and covid data as well to see the impact of these two events</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8"/>
        <p:cNvGrpSpPr/>
        <p:nvPr/>
      </p:nvGrpSpPr>
      <p:grpSpPr>
        <a:xfrm>
          <a:off x="0" y="0"/>
          <a:ext cx="0" cy="0"/>
          <a:chOff x="0" y="0"/>
          <a:chExt cx="0" cy="0"/>
        </a:xfrm>
      </p:grpSpPr>
      <p:sp>
        <p:nvSpPr>
          <p:cNvPr id="1109" name="Google Shape;1109;g2dc8476cc3b_0_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0" name="Google Shape;1110;g2dc8476cc3b_0_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We start by collecting air pollution, traffic, weather data. </a:t>
            </a:r>
            <a:endParaRPr/>
          </a:p>
          <a:p>
            <a:pPr marL="0" lvl="0" indent="0" algn="l" rtl="0">
              <a:spcBef>
                <a:spcPts val="0"/>
              </a:spcBef>
              <a:spcAft>
                <a:spcPts val="0"/>
              </a:spcAft>
              <a:buNone/>
            </a:pPr>
            <a:endParaRPr/>
          </a:p>
          <a:p>
            <a:pPr marL="0" lvl="0" indent="0" algn="l" rtl="0">
              <a:spcBef>
                <a:spcPts val="0"/>
              </a:spcBef>
              <a:spcAft>
                <a:spcPts val="0"/>
              </a:spcAft>
              <a:buNone/>
            </a:pPr>
            <a:r>
              <a:rPr lang="en"/>
              <a:t>Air pollution data comes from 5 different pollutant measurement stations located in Paris</a:t>
            </a:r>
            <a:endParaRPr/>
          </a:p>
          <a:p>
            <a:pPr marL="0" lvl="0" indent="0" algn="l" rtl="0">
              <a:spcBef>
                <a:spcPts val="0"/>
              </a:spcBef>
              <a:spcAft>
                <a:spcPts val="0"/>
              </a:spcAft>
              <a:buNone/>
            </a:pPr>
            <a:r>
              <a:rPr lang="en"/>
              <a:t>These are roads with traffic counter in Paris and we matched it with air pollution station created the buffer around the station</a:t>
            </a:r>
            <a:endParaRPr/>
          </a:p>
          <a:p>
            <a:pPr marL="0" lvl="0" indent="0" algn="l" rtl="0">
              <a:spcBef>
                <a:spcPts val="0"/>
              </a:spcBef>
              <a:spcAft>
                <a:spcPts val="0"/>
              </a:spcAft>
              <a:buNone/>
            </a:pPr>
            <a:r>
              <a:rPr lang="en"/>
              <a:t>Weather data comes from the unique weather station located in Paris montsouris</a:t>
            </a:r>
            <a:endParaRPr/>
          </a:p>
          <a:p>
            <a:pPr marL="0" lvl="0" indent="0" algn="l" rtl="0">
              <a:spcBef>
                <a:spcPts val="0"/>
              </a:spcBef>
              <a:spcAft>
                <a:spcPts val="0"/>
              </a:spcAft>
              <a:buNone/>
            </a:pPr>
            <a:r>
              <a:rPr lang="en"/>
              <a:t>We collected strike and covid data as well to see the impact of these two events</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7"/>
        <p:cNvGrpSpPr/>
        <p:nvPr/>
      </p:nvGrpSpPr>
      <p:grpSpPr>
        <a:xfrm>
          <a:off x="0" y="0"/>
          <a:ext cx="0" cy="0"/>
          <a:chOff x="0" y="0"/>
          <a:chExt cx="0" cy="0"/>
        </a:xfrm>
      </p:grpSpPr>
      <p:sp>
        <p:nvSpPr>
          <p:cNvPr id="1118" name="Google Shape;1118;g10bdf2d0354_0_8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9" name="Google Shape;1119;g10bdf2d0354_0_8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4"/>
        <p:cNvGrpSpPr/>
        <p:nvPr/>
      </p:nvGrpSpPr>
      <p:grpSpPr>
        <a:xfrm>
          <a:off x="0" y="0"/>
          <a:ext cx="0" cy="0"/>
          <a:chOff x="0" y="0"/>
          <a:chExt cx="0" cy="0"/>
        </a:xfrm>
      </p:grpSpPr>
      <p:sp>
        <p:nvSpPr>
          <p:cNvPr id="1125" name="Google Shape;1125;g2e21cb2433a_2_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6" name="Google Shape;1126;g2e21cb2433a_2_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1"/>
        <p:cNvGrpSpPr/>
        <p:nvPr/>
      </p:nvGrpSpPr>
      <p:grpSpPr>
        <a:xfrm>
          <a:off x="0" y="0"/>
          <a:ext cx="0" cy="0"/>
          <a:chOff x="0" y="0"/>
          <a:chExt cx="0" cy="0"/>
        </a:xfrm>
      </p:grpSpPr>
      <p:sp>
        <p:nvSpPr>
          <p:cNvPr id="1132" name="Google Shape;1132;g2e20e4c94ad_0_1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3" name="Google Shape;1133;g2e20e4c94ad_0_1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50000"/>
              </a:lnSpc>
              <a:spcBef>
                <a:spcPts val="0"/>
              </a:spcBef>
              <a:spcAft>
                <a:spcPts val="0"/>
              </a:spcAft>
              <a:buNone/>
            </a:pP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2"/>
        <p:cNvGrpSpPr/>
        <p:nvPr/>
      </p:nvGrpSpPr>
      <p:grpSpPr>
        <a:xfrm>
          <a:off x="0" y="0"/>
          <a:ext cx="0" cy="0"/>
          <a:chOff x="0" y="0"/>
          <a:chExt cx="0" cy="0"/>
        </a:xfrm>
      </p:grpSpPr>
      <p:sp>
        <p:nvSpPr>
          <p:cNvPr id="1143" name="Google Shape;1143;g2dca8e934a8_0_6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4" name="Google Shape;1144;g2dca8e934a8_0_6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sz="1300">
              <a:solidFill>
                <a:schemeClr val="dk1"/>
              </a:solidFill>
              <a:latin typeface="Actor"/>
              <a:ea typeface="Actor"/>
              <a:cs typeface="Actor"/>
              <a:sym typeface="Acto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2"/>
        <p:cNvGrpSpPr/>
        <p:nvPr/>
      </p:nvGrpSpPr>
      <p:grpSpPr>
        <a:xfrm>
          <a:off x="0" y="0"/>
          <a:ext cx="0" cy="0"/>
          <a:chOff x="0" y="0"/>
          <a:chExt cx="0" cy="0"/>
        </a:xfrm>
      </p:grpSpPr>
      <p:sp>
        <p:nvSpPr>
          <p:cNvPr id="1153" name="Google Shape;1153;g2e13f32498d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4" name="Google Shape;1154;g2e13f32498d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3"/>
        <p:cNvGrpSpPr/>
        <p:nvPr/>
      </p:nvGrpSpPr>
      <p:grpSpPr>
        <a:xfrm>
          <a:off x="0" y="0"/>
          <a:ext cx="0" cy="0"/>
          <a:chOff x="0" y="0"/>
          <a:chExt cx="0" cy="0"/>
        </a:xfrm>
      </p:grpSpPr>
      <p:sp>
        <p:nvSpPr>
          <p:cNvPr id="494" name="Google Shape;494;g1f2b463640d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5" name="Google Shape;495;g1f2b463640d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We start by collecting air pollution, traffic, weather data. </a:t>
            </a:r>
            <a:endParaRPr/>
          </a:p>
          <a:p>
            <a:pPr marL="0" lvl="0" indent="0" algn="l" rtl="0">
              <a:spcBef>
                <a:spcPts val="0"/>
              </a:spcBef>
              <a:spcAft>
                <a:spcPts val="0"/>
              </a:spcAft>
              <a:buNone/>
            </a:pPr>
            <a:endParaRPr/>
          </a:p>
          <a:p>
            <a:pPr marL="0" lvl="0" indent="0" algn="l" rtl="0">
              <a:spcBef>
                <a:spcPts val="0"/>
              </a:spcBef>
              <a:spcAft>
                <a:spcPts val="0"/>
              </a:spcAft>
              <a:buNone/>
            </a:pPr>
            <a:r>
              <a:rPr lang="en"/>
              <a:t>Air pollution data comes from 5 different pollutant measurement stations located in Paris</a:t>
            </a:r>
            <a:endParaRPr/>
          </a:p>
          <a:p>
            <a:pPr marL="0" lvl="0" indent="0" algn="l" rtl="0">
              <a:spcBef>
                <a:spcPts val="0"/>
              </a:spcBef>
              <a:spcAft>
                <a:spcPts val="0"/>
              </a:spcAft>
              <a:buNone/>
            </a:pPr>
            <a:r>
              <a:rPr lang="en"/>
              <a:t>These are roads with traffic counter in Paris and we matched it with air pollution station created the buffer around the station</a:t>
            </a:r>
            <a:endParaRPr/>
          </a:p>
          <a:p>
            <a:pPr marL="0" lvl="0" indent="0" algn="l" rtl="0">
              <a:spcBef>
                <a:spcPts val="0"/>
              </a:spcBef>
              <a:spcAft>
                <a:spcPts val="0"/>
              </a:spcAft>
              <a:buNone/>
            </a:pPr>
            <a:r>
              <a:rPr lang="en"/>
              <a:t>Weather data comes from the unique weather station located in Paris montsouris</a:t>
            </a:r>
            <a:endParaRPr/>
          </a:p>
          <a:p>
            <a:pPr marL="0" lvl="0" indent="0" algn="l" rtl="0">
              <a:spcBef>
                <a:spcPts val="0"/>
              </a:spcBef>
              <a:spcAft>
                <a:spcPts val="0"/>
              </a:spcAft>
              <a:buNone/>
            </a:pPr>
            <a:r>
              <a:rPr lang="en"/>
              <a:t>We collected strike and covid data as well to see the impact of these two events</a:t>
            </a: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1"/>
        <p:cNvGrpSpPr/>
        <p:nvPr/>
      </p:nvGrpSpPr>
      <p:grpSpPr>
        <a:xfrm>
          <a:off x="0" y="0"/>
          <a:ext cx="0" cy="0"/>
          <a:chOff x="0" y="0"/>
          <a:chExt cx="0" cy="0"/>
        </a:xfrm>
      </p:grpSpPr>
      <p:sp>
        <p:nvSpPr>
          <p:cNvPr id="1162" name="Google Shape;1162;g2dd4128605d_1_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3" name="Google Shape;1163;g2dd4128605d_1_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4"/>
        <p:cNvGrpSpPr/>
        <p:nvPr/>
      </p:nvGrpSpPr>
      <p:grpSpPr>
        <a:xfrm>
          <a:off x="0" y="0"/>
          <a:ext cx="0" cy="0"/>
          <a:chOff x="0" y="0"/>
          <a:chExt cx="0" cy="0"/>
        </a:xfrm>
      </p:grpSpPr>
      <p:sp>
        <p:nvSpPr>
          <p:cNvPr id="1175" name="Google Shape;1175;g2dd4128605d_1_1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6" name="Google Shape;1176;g2dd4128605d_1_1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7"/>
        <p:cNvGrpSpPr/>
        <p:nvPr/>
      </p:nvGrpSpPr>
      <p:grpSpPr>
        <a:xfrm>
          <a:off x="0" y="0"/>
          <a:ext cx="0" cy="0"/>
          <a:chOff x="0" y="0"/>
          <a:chExt cx="0" cy="0"/>
        </a:xfrm>
      </p:grpSpPr>
      <p:sp>
        <p:nvSpPr>
          <p:cNvPr id="1188" name="Google Shape;1188;g2bce58c7c30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9" name="Google Shape;1189;g2bce58c7c30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a:p>
            <a:pPr marL="0" lvl="0" indent="0" algn="l" rtl="0">
              <a:spcBef>
                <a:spcPts val="0"/>
              </a:spcBef>
              <a:spcAft>
                <a:spcPts val="0"/>
              </a:spcAft>
              <a:buNone/>
            </a:pPr>
            <a:r>
              <a:rPr lang="en"/>
              <a:t>So to close up we would like to share our opinion on the capstone project.</a:t>
            </a:r>
            <a:endParaRPr/>
          </a:p>
          <a:p>
            <a:pPr marL="0" lvl="0" indent="0" algn="l" rtl="0">
              <a:spcBef>
                <a:spcPts val="0"/>
              </a:spcBef>
              <a:spcAft>
                <a:spcPts val="0"/>
              </a:spcAft>
              <a:buNone/>
            </a:pPr>
            <a:r>
              <a:rPr lang="en"/>
              <a:t>I would describe that Capstone project is the harvest of SIA program.</a:t>
            </a:r>
            <a:endParaRPr/>
          </a:p>
          <a:p>
            <a:pPr marL="0" lvl="0" indent="0" algn="l" rtl="0">
              <a:spcBef>
                <a:spcPts val="0"/>
              </a:spcBef>
              <a:spcAft>
                <a:spcPts val="0"/>
              </a:spcAft>
              <a:buNone/>
            </a:pPr>
            <a:r>
              <a:rPr lang="en"/>
              <a:t>We are working with the clients with the research question that they requested for around 6 months and at the end of march we need to publish the final report. </a:t>
            </a:r>
            <a:endParaRPr/>
          </a:p>
          <a:p>
            <a:pPr marL="0" lvl="0" indent="0" algn="l" rtl="0">
              <a:spcBef>
                <a:spcPts val="0"/>
              </a:spcBef>
              <a:spcAft>
                <a:spcPts val="0"/>
              </a:spcAft>
              <a:buNone/>
            </a:pPr>
            <a:r>
              <a:rPr lang="en"/>
              <a:t>-&gt; This is a very meaningful experience as a student as we can apply directly what we’ve learned during the course to practical field, strength our knowledge.</a:t>
            </a:r>
            <a:endParaRPr/>
          </a:p>
          <a:p>
            <a:pPr marL="0" lvl="0" indent="0" algn="l" rtl="0">
              <a:spcBef>
                <a:spcPts val="0"/>
              </a:spcBef>
              <a:spcAft>
                <a:spcPts val="0"/>
              </a:spcAft>
              <a:buNone/>
            </a:pPr>
            <a:r>
              <a:rPr lang="en"/>
              <a:t>-&gt; Being involved in policy proposal </a:t>
            </a:r>
            <a:endParaRPr/>
          </a:p>
          <a:p>
            <a:pPr marL="0" lvl="0" indent="0" algn="l" rtl="0">
              <a:spcBef>
                <a:spcPts val="0"/>
              </a:spcBef>
              <a:spcAft>
                <a:spcPts val="0"/>
              </a:spcAft>
              <a:buNone/>
            </a:pPr>
            <a:r>
              <a:rPr lang="en"/>
              <a:t>-&gt; Creating a lasting legacy of 2024 paris summer olympics</a:t>
            </a: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0"/>
        <p:cNvGrpSpPr/>
        <p:nvPr/>
      </p:nvGrpSpPr>
      <p:grpSpPr>
        <a:xfrm>
          <a:off x="0" y="0"/>
          <a:ext cx="0" cy="0"/>
          <a:chOff x="0" y="0"/>
          <a:chExt cx="0" cy="0"/>
        </a:xfrm>
      </p:grpSpPr>
      <p:sp>
        <p:nvSpPr>
          <p:cNvPr id="1201" name="Google Shape;1201;g2dca8e934a8_0_1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2" name="Google Shape;1202;g2dca8e934a8_0_1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8"/>
        <p:cNvGrpSpPr/>
        <p:nvPr/>
      </p:nvGrpSpPr>
      <p:grpSpPr>
        <a:xfrm>
          <a:off x="0" y="0"/>
          <a:ext cx="0" cy="0"/>
          <a:chOff x="0" y="0"/>
          <a:chExt cx="0" cy="0"/>
        </a:xfrm>
      </p:grpSpPr>
      <p:sp>
        <p:nvSpPr>
          <p:cNvPr id="1219" name="Google Shape;1219;g2bc53ac5db9_0_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0" name="Google Shape;1220;g2bc53ac5db9_0_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5"/>
        <p:cNvGrpSpPr/>
        <p:nvPr/>
      </p:nvGrpSpPr>
      <p:grpSpPr>
        <a:xfrm>
          <a:off x="0" y="0"/>
          <a:ext cx="0" cy="0"/>
          <a:chOff x="0" y="0"/>
          <a:chExt cx="0" cy="0"/>
        </a:xfrm>
      </p:grpSpPr>
      <p:sp>
        <p:nvSpPr>
          <p:cNvPr id="1226" name="Google Shape;1226;g2e20e4c94ad_0_1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7" name="Google Shape;1227;g2e20e4c94ad_0_1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0"/>
        <p:cNvGrpSpPr/>
        <p:nvPr/>
      </p:nvGrpSpPr>
      <p:grpSpPr>
        <a:xfrm>
          <a:off x="0" y="0"/>
          <a:ext cx="0" cy="0"/>
          <a:chOff x="0" y="0"/>
          <a:chExt cx="0" cy="0"/>
        </a:xfrm>
      </p:grpSpPr>
      <p:sp>
        <p:nvSpPr>
          <p:cNvPr id="1241" name="Google Shape;1241;g10bdf2d0354_0_6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2" name="Google Shape;1242;g10bdf2d0354_0_6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8"/>
        <p:cNvGrpSpPr/>
        <p:nvPr/>
      </p:nvGrpSpPr>
      <p:grpSpPr>
        <a:xfrm>
          <a:off x="0" y="0"/>
          <a:ext cx="0" cy="0"/>
          <a:chOff x="0" y="0"/>
          <a:chExt cx="0" cy="0"/>
        </a:xfrm>
      </p:grpSpPr>
      <p:sp>
        <p:nvSpPr>
          <p:cNvPr id="1249" name="Google Shape;1249;g2bca6d46b05_0_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0" name="Google Shape;1250;g2bca6d46b05_0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7"/>
        <p:cNvGrpSpPr/>
        <p:nvPr/>
      </p:nvGrpSpPr>
      <p:grpSpPr>
        <a:xfrm>
          <a:off x="0" y="0"/>
          <a:ext cx="0" cy="0"/>
          <a:chOff x="0" y="0"/>
          <a:chExt cx="0" cy="0"/>
        </a:xfrm>
      </p:grpSpPr>
      <p:sp>
        <p:nvSpPr>
          <p:cNvPr id="1258" name="Google Shape;1258;g2bcb3f44bc1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9" name="Google Shape;1259;g2bcb3f44bc1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6"/>
        <p:cNvGrpSpPr/>
        <p:nvPr/>
      </p:nvGrpSpPr>
      <p:grpSpPr>
        <a:xfrm>
          <a:off x="0" y="0"/>
          <a:ext cx="0" cy="0"/>
          <a:chOff x="0" y="0"/>
          <a:chExt cx="0" cy="0"/>
        </a:xfrm>
      </p:grpSpPr>
      <p:sp>
        <p:nvSpPr>
          <p:cNvPr id="1267" name="Google Shape;1267;g2bca6d46b05_0_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8" name="Google Shape;1268;g2bca6d46b05_0_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0"/>
        <p:cNvGrpSpPr/>
        <p:nvPr/>
      </p:nvGrpSpPr>
      <p:grpSpPr>
        <a:xfrm>
          <a:off x="0" y="0"/>
          <a:ext cx="0" cy="0"/>
          <a:chOff x="0" y="0"/>
          <a:chExt cx="0" cy="0"/>
        </a:xfrm>
      </p:grpSpPr>
      <p:sp>
        <p:nvSpPr>
          <p:cNvPr id="511" name="Google Shape;511;g1f2b463640d_0_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2" name="Google Shape;512;g1f2b463640d_0_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457200" lvl="0" indent="-298450" algn="l" rtl="0">
              <a:spcBef>
                <a:spcPts val="0"/>
              </a:spcBef>
              <a:spcAft>
                <a:spcPts val="0"/>
              </a:spcAft>
              <a:buSzPts val="1100"/>
              <a:buChar char="-"/>
            </a:pPr>
            <a:r>
              <a:rPr lang="en" b="1"/>
              <a:t>Highlight the fixed model </a:t>
            </a:r>
            <a:endParaRPr b="1"/>
          </a:p>
          <a:p>
            <a:pPr marL="457200" lvl="0" indent="-298450" algn="l" rtl="0">
              <a:spcBef>
                <a:spcPts val="0"/>
              </a:spcBef>
              <a:spcAft>
                <a:spcPts val="0"/>
              </a:spcAft>
              <a:buSzPts val="1100"/>
              <a:buChar char="-"/>
            </a:pPr>
            <a:r>
              <a:rPr lang="en" b="1"/>
              <a:t>External effect </a:t>
            </a:r>
            <a:endParaRPr b="1"/>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3"/>
        <p:cNvGrpSpPr/>
        <p:nvPr/>
      </p:nvGrpSpPr>
      <p:grpSpPr>
        <a:xfrm>
          <a:off x="0" y="0"/>
          <a:ext cx="0" cy="0"/>
          <a:chOff x="0" y="0"/>
          <a:chExt cx="0" cy="0"/>
        </a:xfrm>
      </p:grpSpPr>
      <p:sp>
        <p:nvSpPr>
          <p:cNvPr id="1274" name="Google Shape;1274;g10a78c3086a_0_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5" name="Google Shape;1275;g10a78c3086a_0_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7"/>
        <p:cNvGrpSpPr/>
        <p:nvPr/>
      </p:nvGrpSpPr>
      <p:grpSpPr>
        <a:xfrm>
          <a:off x="0" y="0"/>
          <a:ext cx="0" cy="0"/>
          <a:chOff x="0" y="0"/>
          <a:chExt cx="0" cy="0"/>
        </a:xfrm>
      </p:grpSpPr>
      <p:sp>
        <p:nvSpPr>
          <p:cNvPr id="1298" name="Google Shape;1298;g10a84a8cc4a_0_186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9" name="Google Shape;1299;g10a84a8cc4a_0_186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5"/>
        <p:cNvGrpSpPr/>
        <p:nvPr/>
      </p:nvGrpSpPr>
      <p:grpSpPr>
        <a:xfrm>
          <a:off x="0" y="0"/>
          <a:ext cx="0" cy="0"/>
          <a:chOff x="0" y="0"/>
          <a:chExt cx="0" cy="0"/>
        </a:xfrm>
      </p:grpSpPr>
      <p:sp>
        <p:nvSpPr>
          <p:cNvPr id="1306" name="Google Shape;1306;g10a84a8cc4a_0_186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7" name="Google Shape;1307;g10a84a8cc4a_0_186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8"/>
        <p:cNvGrpSpPr/>
        <p:nvPr/>
      </p:nvGrpSpPr>
      <p:grpSpPr>
        <a:xfrm>
          <a:off x="0" y="0"/>
          <a:ext cx="0" cy="0"/>
          <a:chOff x="0" y="0"/>
          <a:chExt cx="0" cy="0"/>
        </a:xfrm>
      </p:grpSpPr>
      <p:sp>
        <p:nvSpPr>
          <p:cNvPr id="1339" name="Google Shape;1339;g10a84a8cc4a_0_187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0" name="Google Shape;1340;g10a84a8cc4a_0_187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4"/>
        <p:cNvGrpSpPr/>
        <p:nvPr/>
      </p:nvGrpSpPr>
      <p:grpSpPr>
        <a:xfrm>
          <a:off x="0" y="0"/>
          <a:ext cx="0" cy="0"/>
          <a:chOff x="0" y="0"/>
          <a:chExt cx="0" cy="0"/>
        </a:xfrm>
      </p:grpSpPr>
      <p:sp>
        <p:nvSpPr>
          <p:cNvPr id="1345" name="Google Shape;1345;g10bdf2d0354_0_3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6" name="Google Shape;1346;g10bdf2d0354_0_3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8"/>
        <p:cNvGrpSpPr/>
        <p:nvPr/>
      </p:nvGrpSpPr>
      <p:grpSpPr>
        <a:xfrm>
          <a:off x="0" y="0"/>
          <a:ext cx="0" cy="0"/>
          <a:chOff x="0" y="0"/>
          <a:chExt cx="0" cy="0"/>
        </a:xfrm>
      </p:grpSpPr>
      <p:sp>
        <p:nvSpPr>
          <p:cNvPr id="1359" name="Google Shape;1359;g10bdf2d0354_0_4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0" name="Google Shape;1360;g10bdf2d0354_0_4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0"/>
        <p:cNvGrpSpPr/>
        <p:nvPr/>
      </p:nvGrpSpPr>
      <p:grpSpPr>
        <a:xfrm>
          <a:off x="0" y="0"/>
          <a:ext cx="0" cy="0"/>
          <a:chOff x="0" y="0"/>
          <a:chExt cx="0" cy="0"/>
        </a:xfrm>
      </p:grpSpPr>
      <p:sp>
        <p:nvSpPr>
          <p:cNvPr id="1391" name="Google Shape;1391;g10bdf2d0354_0_4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2" name="Google Shape;1392;g10bdf2d0354_0_4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9"/>
        <p:cNvGrpSpPr/>
        <p:nvPr/>
      </p:nvGrpSpPr>
      <p:grpSpPr>
        <a:xfrm>
          <a:off x="0" y="0"/>
          <a:ext cx="0" cy="0"/>
          <a:chOff x="0" y="0"/>
          <a:chExt cx="0" cy="0"/>
        </a:xfrm>
      </p:grpSpPr>
      <p:sp>
        <p:nvSpPr>
          <p:cNvPr id="1410" name="Google Shape;1410;g10bdf2d0354_0_5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1" name="Google Shape;1411;g10bdf2d0354_0_5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0"/>
        <p:cNvGrpSpPr/>
        <p:nvPr/>
      </p:nvGrpSpPr>
      <p:grpSpPr>
        <a:xfrm>
          <a:off x="0" y="0"/>
          <a:ext cx="0" cy="0"/>
          <a:chOff x="0" y="0"/>
          <a:chExt cx="0" cy="0"/>
        </a:xfrm>
      </p:grpSpPr>
      <p:sp>
        <p:nvSpPr>
          <p:cNvPr id="1421" name="Google Shape;1421;g10bdf2d0354_0_5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2" name="Google Shape;1422;g10bdf2d0354_0_5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8"/>
        <p:cNvGrpSpPr/>
        <p:nvPr/>
      </p:nvGrpSpPr>
      <p:grpSpPr>
        <a:xfrm>
          <a:off x="0" y="0"/>
          <a:ext cx="0" cy="0"/>
          <a:chOff x="0" y="0"/>
          <a:chExt cx="0" cy="0"/>
        </a:xfrm>
      </p:grpSpPr>
      <p:sp>
        <p:nvSpPr>
          <p:cNvPr id="1439" name="Google Shape;1439;g10bdf2d0354_0_5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0" name="Google Shape;1440;g10bdf2d0354_0_5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6"/>
        <p:cNvGrpSpPr/>
        <p:nvPr/>
      </p:nvGrpSpPr>
      <p:grpSpPr>
        <a:xfrm>
          <a:off x="0" y="0"/>
          <a:ext cx="0" cy="0"/>
          <a:chOff x="0" y="0"/>
          <a:chExt cx="0" cy="0"/>
        </a:xfrm>
      </p:grpSpPr>
      <p:sp>
        <p:nvSpPr>
          <p:cNvPr id="527" name="Google Shape;527;g1f2b463640d_0_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8" name="Google Shape;528;g1f2b463640d_0_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We run the regression using the station fixed model considering the station unique factors </a:t>
            </a:r>
            <a:endParaRPr/>
          </a:p>
          <a:p>
            <a:pPr marL="0" lvl="0" indent="0" algn="l" rtl="0">
              <a:spcBef>
                <a:spcPts val="0"/>
              </a:spcBef>
              <a:spcAft>
                <a:spcPts val="0"/>
              </a:spcAft>
              <a:buNone/>
            </a:pPr>
            <a:r>
              <a:rPr lang="en"/>
              <a:t>We found that an additional vehicle on a road is associated with an increase in NO2 by 0.0049 microgram / m^3</a:t>
            </a:r>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2"/>
        <p:cNvGrpSpPr/>
        <p:nvPr/>
      </p:nvGrpSpPr>
      <p:grpSpPr>
        <a:xfrm>
          <a:off x="0" y="0"/>
          <a:ext cx="0" cy="0"/>
          <a:chOff x="0" y="0"/>
          <a:chExt cx="0" cy="0"/>
        </a:xfrm>
      </p:grpSpPr>
      <p:sp>
        <p:nvSpPr>
          <p:cNvPr id="1463" name="Google Shape;1463;g10bdf2d0354_0_5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4" name="Google Shape;1464;g10bdf2d0354_0_5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5"/>
        <p:cNvGrpSpPr/>
        <p:nvPr/>
      </p:nvGrpSpPr>
      <p:grpSpPr>
        <a:xfrm>
          <a:off x="0" y="0"/>
          <a:ext cx="0" cy="0"/>
          <a:chOff x="0" y="0"/>
          <a:chExt cx="0" cy="0"/>
        </a:xfrm>
      </p:grpSpPr>
      <p:sp>
        <p:nvSpPr>
          <p:cNvPr id="1486" name="Google Shape;1486;g10bdf2d0354_0_6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7" name="Google Shape;1487;g10bdf2d0354_0_6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23"/>
        <p:cNvGrpSpPr/>
        <p:nvPr/>
      </p:nvGrpSpPr>
      <p:grpSpPr>
        <a:xfrm>
          <a:off x="0" y="0"/>
          <a:ext cx="0" cy="0"/>
          <a:chOff x="0" y="0"/>
          <a:chExt cx="0" cy="0"/>
        </a:xfrm>
      </p:grpSpPr>
      <p:sp>
        <p:nvSpPr>
          <p:cNvPr id="1524" name="Google Shape;1524;g10bdf2d0354_0_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25" name="Google Shape;1525;g10bdf2d0354_0_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58"/>
        <p:cNvGrpSpPr/>
        <p:nvPr/>
      </p:nvGrpSpPr>
      <p:grpSpPr>
        <a:xfrm>
          <a:off x="0" y="0"/>
          <a:ext cx="0" cy="0"/>
          <a:chOff x="0" y="0"/>
          <a:chExt cx="0" cy="0"/>
        </a:xfrm>
      </p:grpSpPr>
      <p:sp>
        <p:nvSpPr>
          <p:cNvPr id="1559" name="Google Shape;1559;g10bdf2d0354_0_7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0" name="Google Shape;1560;g10bdf2d0354_0_7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73"/>
        <p:cNvGrpSpPr/>
        <p:nvPr/>
      </p:nvGrpSpPr>
      <p:grpSpPr>
        <a:xfrm>
          <a:off x="0" y="0"/>
          <a:ext cx="0" cy="0"/>
          <a:chOff x="0" y="0"/>
          <a:chExt cx="0" cy="0"/>
        </a:xfrm>
      </p:grpSpPr>
      <p:sp>
        <p:nvSpPr>
          <p:cNvPr id="1574" name="Google Shape;1574;g2bc444aad38_1_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75" name="Google Shape;1575;g2bc444aad38_1_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93"/>
        <p:cNvGrpSpPr/>
        <p:nvPr/>
      </p:nvGrpSpPr>
      <p:grpSpPr>
        <a:xfrm>
          <a:off x="0" y="0"/>
          <a:ext cx="0" cy="0"/>
          <a:chOff x="0" y="0"/>
          <a:chExt cx="0" cy="0"/>
        </a:xfrm>
      </p:grpSpPr>
      <p:sp>
        <p:nvSpPr>
          <p:cNvPr id="1594" name="Google Shape;1594;g10bdf2d0354_0_7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95" name="Google Shape;1595;g10bdf2d0354_0_7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08"/>
        <p:cNvGrpSpPr/>
        <p:nvPr/>
      </p:nvGrpSpPr>
      <p:grpSpPr>
        <a:xfrm>
          <a:off x="0" y="0"/>
          <a:ext cx="0" cy="0"/>
          <a:chOff x="0" y="0"/>
          <a:chExt cx="0" cy="0"/>
        </a:xfrm>
      </p:grpSpPr>
      <p:sp>
        <p:nvSpPr>
          <p:cNvPr id="1609" name="Google Shape;1609;g10a84a8cc4a_0_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10" name="Google Shape;1610;g10a84a8cc4a_0_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15"/>
        <p:cNvGrpSpPr/>
        <p:nvPr/>
      </p:nvGrpSpPr>
      <p:grpSpPr>
        <a:xfrm>
          <a:off x="0" y="0"/>
          <a:ext cx="0" cy="0"/>
          <a:chOff x="0" y="0"/>
          <a:chExt cx="0" cy="0"/>
        </a:xfrm>
      </p:grpSpPr>
      <p:sp>
        <p:nvSpPr>
          <p:cNvPr id="1616" name="Google Shape;1616;g10bdf2d0354_0_8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17" name="Google Shape;1617;g10bdf2d0354_0_8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27"/>
        <p:cNvGrpSpPr/>
        <p:nvPr/>
      </p:nvGrpSpPr>
      <p:grpSpPr>
        <a:xfrm>
          <a:off x="0" y="0"/>
          <a:ext cx="0" cy="0"/>
          <a:chOff x="0" y="0"/>
          <a:chExt cx="0" cy="0"/>
        </a:xfrm>
      </p:grpSpPr>
      <p:sp>
        <p:nvSpPr>
          <p:cNvPr id="1628" name="Google Shape;1628;g10bdf2d0354_0_8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29" name="Google Shape;1629;g10bdf2d0354_0_8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15"/>
        <p:cNvGrpSpPr/>
        <p:nvPr/>
      </p:nvGrpSpPr>
      <p:grpSpPr>
        <a:xfrm>
          <a:off x="0" y="0"/>
          <a:ext cx="0" cy="0"/>
          <a:chOff x="0" y="0"/>
          <a:chExt cx="0" cy="0"/>
        </a:xfrm>
      </p:grpSpPr>
      <p:sp>
        <p:nvSpPr>
          <p:cNvPr id="1916" name="Google Shape;1916;g10bdf2d0354_0_8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17" name="Google Shape;1917;g10bdf2d0354_0_8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8"/>
        <p:cNvGrpSpPr/>
        <p:nvPr/>
      </p:nvGrpSpPr>
      <p:grpSpPr>
        <a:xfrm>
          <a:off x="0" y="0"/>
          <a:ext cx="0" cy="0"/>
          <a:chOff x="0" y="0"/>
          <a:chExt cx="0" cy="0"/>
        </a:xfrm>
      </p:grpSpPr>
      <p:sp>
        <p:nvSpPr>
          <p:cNvPr id="539" name="Google Shape;539;g1f2b463640d_0_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0" name="Google Shape;540;g1f2b463640d_0_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2"/>
        <p:cNvGrpSpPr/>
        <p:nvPr/>
      </p:nvGrpSpPr>
      <p:grpSpPr>
        <a:xfrm>
          <a:off x="0" y="0"/>
          <a:ext cx="0" cy="0"/>
          <a:chOff x="0" y="0"/>
          <a:chExt cx="0" cy="0"/>
        </a:xfrm>
      </p:grpSpPr>
      <p:sp>
        <p:nvSpPr>
          <p:cNvPr id="1923" name="Google Shape;1923;g10a84a8cc4a_0_187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24" name="Google Shape;1924;g10a84a8cc4a_0_187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9"/>
        <p:cNvGrpSpPr/>
        <p:nvPr/>
      </p:nvGrpSpPr>
      <p:grpSpPr>
        <a:xfrm>
          <a:off x="0" y="0"/>
          <a:ext cx="0" cy="0"/>
          <a:chOff x="0" y="0"/>
          <a:chExt cx="0" cy="0"/>
        </a:xfrm>
      </p:grpSpPr>
      <p:sp>
        <p:nvSpPr>
          <p:cNvPr id="1930" name="Google Shape;1930;g10abb59688e_0_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31" name="Google Shape;1931;g10abb59688e_0_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37"/>
        <p:cNvGrpSpPr/>
        <p:nvPr/>
      </p:nvGrpSpPr>
      <p:grpSpPr>
        <a:xfrm>
          <a:off x="0" y="0"/>
          <a:ext cx="0" cy="0"/>
          <a:chOff x="0" y="0"/>
          <a:chExt cx="0" cy="0"/>
        </a:xfrm>
      </p:grpSpPr>
      <p:sp>
        <p:nvSpPr>
          <p:cNvPr id="1938" name="Google Shape;1938;g10bdf2d0354_0_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39" name="Google Shape;1939;g10bdf2d0354_0_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51"/>
        <p:cNvGrpSpPr/>
        <p:nvPr/>
      </p:nvGrpSpPr>
      <p:grpSpPr>
        <a:xfrm>
          <a:off x="0" y="0"/>
          <a:ext cx="0" cy="0"/>
          <a:chOff x="0" y="0"/>
          <a:chExt cx="0" cy="0"/>
        </a:xfrm>
      </p:grpSpPr>
      <p:sp>
        <p:nvSpPr>
          <p:cNvPr id="1952" name="Google Shape;1952;g10bdf2d0354_0_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53" name="Google Shape;1953;g10bdf2d0354_0_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09"/>
        <p:cNvGrpSpPr/>
        <p:nvPr/>
      </p:nvGrpSpPr>
      <p:grpSpPr>
        <a:xfrm>
          <a:off x="0" y="0"/>
          <a:ext cx="0" cy="0"/>
          <a:chOff x="0" y="0"/>
          <a:chExt cx="0" cy="0"/>
        </a:xfrm>
      </p:grpSpPr>
      <p:sp>
        <p:nvSpPr>
          <p:cNvPr id="2010" name="Google Shape;2010;g10bdf2d0354_0_1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11" name="Google Shape;2011;g10bdf2d0354_0_1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19"/>
        <p:cNvGrpSpPr/>
        <p:nvPr/>
      </p:nvGrpSpPr>
      <p:grpSpPr>
        <a:xfrm>
          <a:off x="0" y="0"/>
          <a:ext cx="0" cy="0"/>
          <a:chOff x="0" y="0"/>
          <a:chExt cx="0" cy="0"/>
        </a:xfrm>
      </p:grpSpPr>
      <p:sp>
        <p:nvSpPr>
          <p:cNvPr id="2020" name="Google Shape;2020;g1f2bce6d457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21" name="Google Shape;2021;g1f2bce6d457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54"/>
        <p:cNvGrpSpPr/>
        <p:nvPr/>
      </p:nvGrpSpPr>
      <p:grpSpPr>
        <a:xfrm>
          <a:off x="0" y="0"/>
          <a:ext cx="0" cy="0"/>
          <a:chOff x="0" y="0"/>
          <a:chExt cx="0" cy="0"/>
        </a:xfrm>
      </p:grpSpPr>
      <p:sp>
        <p:nvSpPr>
          <p:cNvPr id="2055" name="Google Shape;2055;g10bdf2d0354_0_1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56" name="Google Shape;2056;g10bdf2d0354_0_1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84"/>
        <p:cNvGrpSpPr/>
        <p:nvPr/>
      </p:nvGrpSpPr>
      <p:grpSpPr>
        <a:xfrm>
          <a:off x="0" y="0"/>
          <a:ext cx="0" cy="0"/>
          <a:chOff x="0" y="0"/>
          <a:chExt cx="0" cy="0"/>
        </a:xfrm>
      </p:grpSpPr>
      <p:sp>
        <p:nvSpPr>
          <p:cNvPr id="2085" name="Google Shape;2085;g10bdf2d0354_0_2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86" name="Google Shape;2086;g10bdf2d0354_0_2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04"/>
        <p:cNvGrpSpPr/>
        <p:nvPr/>
      </p:nvGrpSpPr>
      <p:grpSpPr>
        <a:xfrm>
          <a:off x="0" y="0"/>
          <a:ext cx="0" cy="0"/>
          <a:chOff x="0" y="0"/>
          <a:chExt cx="0" cy="0"/>
        </a:xfrm>
      </p:grpSpPr>
      <p:sp>
        <p:nvSpPr>
          <p:cNvPr id="2105" name="Google Shape;2105;g10bdf2d0354_0_2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06" name="Google Shape;2106;g10bdf2d0354_0_2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11"/>
        <p:cNvGrpSpPr/>
        <p:nvPr/>
      </p:nvGrpSpPr>
      <p:grpSpPr>
        <a:xfrm>
          <a:off x="0" y="0"/>
          <a:ext cx="0" cy="0"/>
          <a:chOff x="0" y="0"/>
          <a:chExt cx="0" cy="0"/>
        </a:xfrm>
      </p:grpSpPr>
      <p:sp>
        <p:nvSpPr>
          <p:cNvPr id="2112" name="Google Shape;2112;g10bdf2d0354_0_2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13" name="Google Shape;2113;g10bdf2d0354_0_2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713225" y="873800"/>
            <a:ext cx="4718700" cy="2645700"/>
          </a:xfrm>
          <a:prstGeom prst="rect">
            <a:avLst/>
          </a:prstGeom>
        </p:spPr>
        <p:txBody>
          <a:bodyPr spcFirstLastPara="1" wrap="square" lIns="91425" tIns="91425" rIns="91425" bIns="91425" anchor="ctr" anchorCtr="0">
            <a:noAutofit/>
          </a:bodyPr>
          <a:lstStyle>
            <a:lvl1pPr lvl="0" algn="l">
              <a:lnSpc>
                <a:spcPct val="80000"/>
              </a:lnSpc>
              <a:spcBef>
                <a:spcPts val="0"/>
              </a:spcBef>
              <a:spcAft>
                <a:spcPts val="0"/>
              </a:spcAft>
              <a:buSzPts val="5200"/>
              <a:buNone/>
              <a:defRPr sz="5000" b="1"/>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1" name="Google Shape;11;p2"/>
          <p:cNvSpPr txBox="1">
            <a:spLocks noGrp="1"/>
          </p:cNvSpPr>
          <p:nvPr>
            <p:ph type="subTitle" idx="1"/>
          </p:nvPr>
        </p:nvSpPr>
        <p:spPr>
          <a:xfrm>
            <a:off x="713225" y="3553925"/>
            <a:ext cx="4063200" cy="4755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800"/>
              <a:buNone/>
              <a:defRPr sz="1600">
                <a:solidFill>
                  <a:schemeClr val="dk1"/>
                </a:solidFill>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12" name="Google Shape;12;p2"/>
          <p:cNvSpPr/>
          <p:nvPr/>
        </p:nvSpPr>
        <p:spPr>
          <a:xfrm>
            <a:off x="5537625" y="0"/>
            <a:ext cx="3606300" cy="51435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 name="Google Shape;13;p2"/>
          <p:cNvCxnSpPr/>
          <p:nvPr/>
        </p:nvCxnSpPr>
        <p:spPr>
          <a:xfrm>
            <a:off x="7437525" y="14150"/>
            <a:ext cx="0" cy="5142600"/>
          </a:xfrm>
          <a:prstGeom prst="straightConnector1">
            <a:avLst/>
          </a:prstGeom>
          <a:noFill/>
          <a:ln w="28575" cap="flat" cmpd="sng">
            <a:solidFill>
              <a:schemeClr val="lt1"/>
            </a:solidFill>
            <a:prstDash val="solid"/>
            <a:round/>
            <a:headEnd type="none" w="med" len="med"/>
            <a:tailEnd type="none" w="med" len="med"/>
          </a:ln>
        </p:spPr>
      </p:cxnSp>
      <p:cxnSp>
        <p:nvCxnSpPr>
          <p:cNvPr id="14" name="Google Shape;14;p2"/>
          <p:cNvCxnSpPr/>
          <p:nvPr/>
        </p:nvCxnSpPr>
        <p:spPr>
          <a:xfrm>
            <a:off x="6588069" y="-13200"/>
            <a:ext cx="0" cy="5169900"/>
          </a:xfrm>
          <a:prstGeom prst="straightConnector1">
            <a:avLst/>
          </a:prstGeom>
          <a:noFill/>
          <a:ln w="28575" cap="flat" cmpd="sng">
            <a:solidFill>
              <a:schemeClr val="lt1"/>
            </a:solidFill>
            <a:prstDash val="lgDash"/>
            <a:round/>
            <a:headEnd type="none" w="med" len="med"/>
            <a:tailEnd type="none" w="med" len="med"/>
          </a:ln>
        </p:spPr>
      </p:cxnSp>
      <p:cxnSp>
        <p:nvCxnSpPr>
          <p:cNvPr id="15" name="Google Shape;15;p2"/>
          <p:cNvCxnSpPr/>
          <p:nvPr/>
        </p:nvCxnSpPr>
        <p:spPr>
          <a:xfrm>
            <a:off x="8286950" y="-7075"/>
            <a:ext cx="0" cy="5210100"/>
          </a:xfrm>
          <a:prstGeom prst="straightConnector1">
            <a:avLst/>
          </a:prstGeom>
          <a:noFill/>
          <a:ln w="28575" cap="flat" cmpd="sng">
            <a:solidFill>
              <a:schemeClr val="lt1"/>
            </a:solidFill>
            <a:prstDash val="lgDash"/>
            <a:round/>
            <a:headEnd type="none" w="med" len="med"/>
            <a:tailEnd type="none" w="med" len="med"/>
          </a:ln>
        </p:spPr>
      </p:cxnSp>
      <p:sp>
        <p:nvSpPr>
          <p:cNvPr id="16" name="Google Shape;16;p2"/>
          <p:cNvSpPr/>
          <p:nvPr/>
        </p:nvSpPr>
        <p:spPr>
          <a:xfrm>
            <a:off x="6452213" y="1042875"/>
            <a:ext cx="278100" cy="2781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8147900" y="3763700"/>
            <a:ext cx="278100" cy="2781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90"/>
        <p:cNvGrpSpPr/>
        <p:nvPr/>
      </p:nvGrpSpPr>
      <p:grpSpPr>
        <a:xfrm>
          <a:off x="0" y="0"/>
          <a:ext cx="0" cy="0"/>
          <a:chOff x="0" y="0"/>
          <a:chExt cx="0" cy="0"/>
        </a:xfrm>
      </p:grpSpPr>
      <p:sp>
        <p:nvSpPr>
          <p:cNvPr id="91" name="Google Shape;91;p11"/>
          <p:cNvSpPr/>
          <p:nvPr/>
        </p:nvSpPr>
        <p:spPr>
          <a:xfrm>
            <a:off x="5590025" y="0"/>
            <a:ext cx="35541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 name="Google Shape;92;p11"/>
          <p:cNvCxnSpPr/>
          <p:nvPr/>
        </p:nvCxnSpPr>
        <p:spPr>
          <a:xfrm>
            <a:off x="6958325" y="-13200"/>
            <a:ext cx="0" cy="5169900"/>
          </a:xfrm>
          <a:prstGeom prst="straightConnector1">
            <a:avLst/>
          </a:prstGeom>
          <a:noFill/>
          <a:ln w="28575" cap="flat" cmpd="sng">
            <a:solidFill>
              <a:schemeClr val="lt1"/>
            </a:solidFill>
            <a:prstDash val="solid"/>
            <a:round/>
            <a:headEnd type="none" w="med" len="med"/>
            <a:tailEnd type="none" w="med" len="med"/>
          </a:ln>
        </p:spPr>
      </p:cxnSp>
      <p:cxnSp>
        <p:nvCxnSpPr>
          <p:cNvPr id="93" name="Google Shape;93;p11"/>
          <p:cNvCxnSpPr/>
          <p:nvPr/>
        </p:nvCxnSpPr>
        <p:spPr>
          <a:xfrm>
            <a:off x="5590025" y="1135088"/>
            <a:ext cx="2492400" cy="0"/>
          </a:xfrm>
          <a:prstGeom prst="straightConnector1">
            <a:avLst/>
          </a:prstGeom>
          <a:noFill/>
          <a:ln w="28575" cap="flat" cmpd="sng">
            <a:solidFill>
              <a:schemeClr val="lt1"/>
            </a:solidFill>
            <a:prstDash val="solid"/>
            <a:round/>
            <a:headEnd type="none" w="med" len="med"/>
            <a:tailEnd type="none" w="med" len="med"/>
          </a:ln>
        </p:spPr>
      </p:cxnSp>
      <p:cxnSp>
        <p:nvCxnSpPr>
          <p:cNvPr id="94" name="Google Shape;94;p11"/>
          <p:cNvCxnSpPr/>
          <p:nvPr/>
        </p:nvCxnSpPr>
        <p:spPr>
          <a:xfrm>
            <a:off x="7378300" y="4008413"/>
            <a:ext cx="1765800" cy="0"/>
          </a:xfrm>
          <a:prstGeom prst="straightConnector1">
            <a:avLst/>
          </a:prstGeom>
          <a:noFill/>
          <a:ln w="28575" cap="flat" cmpd="sng">
            <a:solidFill>
              <a:schemeClr val="lt1"/>
            </a:solidFill>
            <a:prstDash val="solid"/>
            <a:round/>
            <a:headEnd type="none" w="med" len="med"/>
            <a:tailEnd type="none" w="med" len="med"/>
          </a:ln>
        </p:spPr>
      </p:cxnSp>
      <p:sp>
        <p:nvSpPr>
          <p:cNvPr id="95" name="Google Shape;95;p11"/>
          <p:cNvSpPr/>
          <p:nvPr/>
        </p:nvSpPr>
        <p:spPr>
          <a:xfrm>
            <a:off x="6819288" y="1467488"/>
            <a:ext cx="278100" cy="2781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 name="Google Shape;96;p11"/>
          <p:cNvCxnSpPr/>
          <p:nvPr/>
        </p:nvCxnSpPr>
        <p:spPr>
          <a:xfrm>
            <a:off x="0" y="4771825"/>
            <a:ext cx="5608500" cy="0"/>
          </a:xfrm>
          <a:prstGeom prst="straightConnector1">
            <a:avLst/>
          </a:prstGeom>
          <a:noFill/>
          <a:ln w="28575" cap="flat" cmpd="sng">
            <a:solidFill>
              <a:schemeClr val="lt2"/>
            </a:solidFill>
            <a:prstDash val="dash"/>
            <a:round/>
            <a:headEnd type="none" w="med" len="med"/>
            <a:tailEnd type="none" w="med" len="med"/>
          </a:ln>
        </p:spPr>
      </p:cxnSp>
      <p:cxnSp>
        <p:nvCxnSpPr>
          <p:cNvPr id="97" name="Google Shape;97;p11"/>
          <p:cNvCxnSpPr/>
          <p:nvPr/>
        </p:nvCxnSpPr>
        <p:spPr>
          <a:xfrm>
            <a:off x="33370" y="404075"/>
            <a:ext cx="5608500" cy="0"/>
          </a:xfrm>
          <a:prstGeom prst="straightConnector1">
            <a:avLst/>
          </a:prstGeom>
          <a:noFill/>
          <a:ln w="28575" cap="flat" cmpd="sng">
            <a:solidFill>
              <a:schemeClr val="lt2"/>
            </a:solidFill>
            <a:prstDash val="dash"/>
            <a:round/>
            <a:headEnd type="none" w="med" len="med"/>
            <a:tailEnd type="none" w="med" len="med"/>
          </a:ln>
        </p:spPr>
      </p:cxnSp>
      <p:cxnSp>
        <p:nvCxnSpPr>
          <p:cNvPr id="98" name="Google Shape;98;p11"/>
          <p:cNvCxnSpPr/>
          <p:nvPr/>
        </p:nvCxnSpPr>
        <p:spPr>
          <a:xfrm>
            <a:off x="7914850" y="61625"/>
            <a:ext cx="0" cy="5169900"/>
          </a:xfrm>
          <a:prstGeom prst="straightConnector1">
            <a:avLst/>
          </a:prstGeom>
          <a:noFill/>
          <a:ln w="28575" cap="flat" cmpd="sng">
            <a:solidFill>
              <a:schemeClr val="lt1"/>
            </a:solidFill>
            <a:prstDash val="dash"/>
            <a:round/>
            <a:headEnd type="none" w="med" len="med"/>
            <a:tailEnd type="none" w="med" len="med"/>
          </a:ln>
        </p:spPr>
      </p:cxnSp>
      <p:sp>
        <p:nvSpPr>
          <p:cNvPr id="99" name="Google Shape;99;p11"/>
          <p:cNvSpPr txBox="1">
            <a:spLocks noGrp="1"/>
          </p:cNvSpPr>
          <p:nvPr>
            <p:ph type="title" hasCustomPrompt="1"/>
          </p:nvPr>
        </p:nvSpPr>
        <p:spPr>
          <a:xfrm>
            <a:off x="713225" y="1271363"/>
            <a:ext cx="4707900" cy="2166900"/>
          </a:xfrm>
          <a:prstGeom prst="rect">
            <a:avLst/>
          </a:prstGeom>
        </p:spPr>
        <p:txBody>
          <a:bodyPr spcFirstLastPara="1" wrap="square" lIns="91425" tIns="91425" rIns="91425" bIns="91425" anchor="t" anchorCtr="0">
            <a:noAutofit/>
          </a:bodyPr>
          <a:lstStyle>
            <a:lvl1pPr lvl="0" algn="l">
              <a:spcBef>
                <a:spcPts val="0"/>
              </a:spcBef>
              <a:spcAft>
                <a:spcPts val="0"/>
              </a:spcAft>
              <a:buSzPts val="12000"/>
              <a:buNone/>
              <a:defRPr sz="13800">
                <a:solidFill>
                  <a:schemeClr val="lt2"/>
                </a:solidFill>
              </a:defRPr>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100" name="Google Shape;100;p11"/>
          <p:cNvSpPr txBox="1">
            <a:spLocks noGrp="1"/>
          </p:cNvSpPr>
          <p:nvPr>
            <p:ph type="subTitle" idx="1"/>
          </p:nvPr>
        </p:nvSpPr>
        <p:spPr>
          <a:xfrm>
            <a:off x="713225" y="3371738"/>
            <a:ext cx="4707900" cy="500400"/>
          </a:xfrm>
          <a:prstGeom prst="rect">
            <a:avLst/>
          </a:prstGeom>
        </p:spPr>
        <p:txBody>
          <a:bodyPr spcFirstLastPara="1" wrap="square" lIns="91425" tIns="91425" rIns="91425" bIns="91425" anchor="t" anchorCtr="0">
            <a:noAutofit/>
          </a:bodyPr>
          <a:lstStyle>
            <a:lvl1pPr lvl="0">
              <a:spcBef>
                <a:spcPts val="0"/>
              </a:spcBef>
              <a:spcAft>
                <a:spcPts val="0"/>
              </a:spcAft>
              <a:buClr>
                <a:schemeClr val="dk1"/>
              </a:buClr>
              <a:buSzPts val="1600"/>
              <a:buNone/>
              <a:defRPr sz="16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1" name="Google Shape;101;p11"/>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02"/>
        <p:cNvGrpSpPr/>
        <p:nvPr/>
      </p:nvGrpSpPr>
      <p:grpSpPr>
        <a:xfrm>
          <a:off x="0" y="0"/>
          <a:ext cx="0" cy="0"/>
          <a:chOff x="0" y="0"/>
          <a:chExt cx="0" cy="0"/>
        </a:xfrm>
      </p:grpSpPr>
      <p:sp>
        <p:nvSpPr>
          <p:cNvPr id="103" name="Google Shape;103;p12"/>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CUSTOM">
    <p:spTree>
      <p:nvGrpSpPr>
        <p:cNvPr id="1" name="Shape 104"/>
        <p:cNvGrpSpPr/>
        <p:nvPr/>
      </p:nvGrpSpPr>
      <p:grpSpPr>
        <a:xfrm>
          <a:off x="0" y="0"/>
          <a:ext cx="0" cy="0"/>
          <a:chOff x="0" y="0"/>
          <a:chExt cx="0" cy="0"/>
        </a:xfrm>
      </p:grpSpPr>
      <p:sp>
        <p:nvSpPr>
          <p:cNvPr id="105" name="Google Shape;105;p13"/>
          <p:cNvSpPr/>
          <p:nvPr/>
        </p:nvSpPr>
        <p:spPr>
          <a:xfrm>
            <a:off x="-18775" y="2745125"/>
            <a:ext cx="9181500" cy="2398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6" name="Google Shape;106;p13"/>
          <p:cNvCxnSpPr/>
          <p:nvPr/>
        </p:nvCxnSpPr>
        <p:spPr>
          <a:xfrm>
            <a:off x="-18775" y="4771825"/>
            <a:ext cx="9181500" cy="0"/>
          </a:xfrm>
          <a:prstGeom prst="straightConnector1">
            <a:avLst/>
          </a:prstGeom>
          <a:noFill/>
          <a:ln w="28575" cap="flat" cmpd="sng">
            <a:solidFill>
              <a:schemeClr val="lt1"/>
            </a:solidFill>
            <a:prstDash val="dash"/>
            <a:round/>
            <a:headEnd type="none" w="med" len="med"/>
            <a:tailEnd type="none" w="med" len="med"/>
          </a:ln>
        </p:spPr>
      </p:cxnSp>
      <p:sp>
        <p:nvSpPr>
          <p:cNvPr id="107" name="Google Shape;107;p13"/>
          <p:cNvSpPr/>
          <p:nvPr/>
        </p:nvSpPr>
        <p:spPr>
          <a:xfrm>
            <a:off x="5998725" y="4632763"/>
            <a:ext cx="278100" cy="2781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13"/>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33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09" name="Google Shape;109;p13"/>
          <p:cNvSpPr txBox="1">
            <a:spLocks noGrp="1"/>
          </p:cNvSpPr>
          <p:nvPr>
            <p:ph type="subTitle" idx="1"/>
          </p:nvPr>
        </p:nvSpPr>
        <p:spPr>
          <a:xfrm>
            <a:off x="891045" y="1546394"/>
            <a:ext cx="1323600" cy="516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Font typeface="Open Sans"/>
              <a:buNone/>
              <a:defRPr sz="2200" b="1">
                <a:solidFill>
                  <a:schemeClr val="dk1"/>
                </a:solidFill>
                <a:latin typeface="Roboto Condensed"/>
                <a:ea typeface="Roboto Condensed"/>
                <a:cs typeface="Roboto Condensed"/>
                <a:sym typeface="Roboto Condens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10" name="Google Shape;110;p13"/>
          <p:cNvSpPr txBox="1">
            <a:spLocks noGrp="1"/>
          </p:cNvSpPr>
          <p:nvPr>
            <p:ph type="subTitle" idx="2"/>
          </p:nvPr>
        </p:nvSpPr>
        <p:spPr>
          <a:xfrm>
            <a:off x="3432071" y="1546394"/>
            <a:ext cx="1568400" cy="516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Font typeface="Open Sans"/>
              <a:buNone/>
              <a:defRPr sz="2200" b="1">
                <a:solidFill>
                  <a:schemeClr val="dk1"/>
                </a:solidFill>
                <a:latin typeface="Roboto Condensed"/>
                <a:ea typeface="Roboto Condensed"/>
                <a:cs typeface="Roboto Condensed"/>
                <a:sym typeface="Roboto Condens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11" name="Google Shape;111;p13"/>
          <p:cNvSpPr txBox="1">
            <a:spLocks noGrp="1"/>
          </p:cNvSpPr>
          <p:nvPr>
            <p:ph type="subTitle" idx="3"/>
          </p:nvPr>
        </p:nvSpPr>
        <p:spPr>
          <a:xfrm>
            <a:off x="891046" y="3271825"/>
            <a:ext cx="1568400" cy="516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Font typeface="Open Sans"/>
              <a:buNone/>
              <a:defRPr sz="2200" b="1">
                <a:solidFill>
                  <a:schemeClr val="dk1"/>
                </a:solidFill>
                <a:latin typeface="Roboto Condensed"/>
                <a:ea typeface="Roboto Condensed"/>
                <a:cs typeface="Roboto Condensed"/>
                <a:sym typeface="Roboto Condens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12" name="Google Shape;112;p13"/>
          <p:cNvSpPr txBox="1">
            <a:spLocks noGrp="1"/>
          </p:cNvSpPr>
          <p:nvPr>
            <p:ph type="subTitle" idx="4"/>
          </p:nvPr>
        </p:nvSpPr>
        <p:spPr>
          <a:xfrm>
            <a:off x="3432054" y="3271825"/>
            <a:ext cx="1568400" cy="516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Font typeface="Open Sans"/>
              <a:buNone/>
              <a:defRPr sz="2200" b="1">
                <a:solidFill>
                  <a:schemeClr val="dk1"/>
                </a:solidFill>
                <a:latin typeface="Roboto Condensed"/>
                <a:ea typeface="Roboto Condensed"/>
                <a:cs typeface="Roboto Condensed"/>
                <a:sym typeface="Roboto Condens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13" name="Google Shape;113;p13"/>
          <p:cNvSpPr txBox="1">
            <a:spLocks noGrp="1"/>
          </p:cNvSpPr>
          <p:nvPr>
            <p:ph type="subTitle" idx="5"/>
          </p:nvPr>
        </p:nvSpPr>
        <p:spPr>
          <a:xfrm>
            <a:off x="891038" y="2088278"/>
            <a:ext cx="2285400" cy="516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600">
                <a:solidFill>
                  <a:schemeClr val="dk1"/>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14" name="Google Shape;114;p13"/>
          <p:cNvSpPr txBox="1">
            <a:spLocks noGrp="1"/>
          </p:cNvSpPr>
          <p:nvPr>
            <p:ph type="subTitle" idx="6"/>
          </p:nvPr>
        </p:nvSpPr>
        <p:spPr>
          <a:xfrm>
            <a:off x="3432064" y="2088275"/>
            <a:ext cx="2283600" cy="516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600">
                <a:solidFill>
                  <a:schemeClr val="dk1"/>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15" name="Google Shape;115;p13"/>
          <p:cNvSpPr txBox="1">
            <a:spLocks noGrp="1"/>
          </p:cNvSpPr>
          <p:nvPr>
            <p:ph type="subTitle" idx="7"/>
          </p:nvPr>
        </p:nvSpPr>
        <p:spPr>
          <a:xfrm>
            <a:off x="892740" y="3812125"/>
            <a:ext cx="2285400" cy="516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600">
                <a:solidFill>
                  <a:schemeClr val="lt1"/>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16" name="Google Shape;116;p13"/>
          <p:cNvSpPr txBox="1">
            <a:spLocks noGrp="1"/>
          </p:cNvSpPr>
          <p:nvPr>
            <p:ph type="subTitle" idx="8"/>
          </p:nvPr>
        </p:nvSpPr>
        <p:spPr>
          <a:xfrm>
            <a:off x="3433765" y="3812125"/>
            <a:ext cx="2283600" cy="516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600">
                <a:solidFill>
                  <a:schemeClr val="lt1"/>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17" name="Google Shape;117;p13"/>
          <p:cNvSpPr txBox="1">
            <a:spLocks noGrp="1"/>
          </p:cNvSpPr>
          <p:nvPr>
            <p:ph type="title" idx="9" hasCustomPrompt="1"/>
          </p:nvPr>
        </p:nvSpPr>
        <p:spPr>
          <a:xfrm>
            <a:off x="891864" y="1079175"/>
            <a:ext cx="2285400" cy="3732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1400"/>
              <a:buNone/>
              <a:defRPr sz="2500">
                <a:solidFill>
                  <a:schemeClr val="accent1"/>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r>
              <a:t>xx%</a:t>
            </a:r>
          </a:p>
        </p:txBody>
      </p:sp>
      <p:sp>
        <p:nvSpPr>
          <p:cNvPr id="118" name="Google Shape;118;p13"/>
          <p:cNvSpPr txBox="1">
            <a:spLocks noGrp="1"/>
          </p:cNvSpPr>
          <p:nvPr>
            <p:ph type="title" idx="13" hasCustomPrompt="1"/>
          </p:nvPr>
        </p:nvSpPr>
        <p:spPr>
          <a:xfrm>
            <a:off x="3432888" y="1079175"/>
            <a:ext cx="2283600" cy="3732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1400"/>
              <a:buNone/>
              <a:defRPr sz="2500">
                <a:solidFill>
                  <a:schemeClr val="accent1"/>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r>
              <a:t>xx%</a:t>
            </a:r>
          </a:p>
        </p:txBody>
      </p:sp>
      <p:sp>
        <p:nvSpPr>
          <p:cNvPr id="119" name="Google Shape;119;p13"/>
          <p:cNvSpPr txBox="1">
            <a:spLocks noGrp="1"/>
          </p:cNvSpPr>
          <p:nvPr>
            <p:ph type="title" idx="14" hasCustomPrompt="1"/>
          </p:nvPr>
        </p:nvSpPr>
        <p:spPr>
          <a:xfrm>
            <a:off x="891841" y="2814949"/>
            <a:ext cx="2285400" cy="3732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1400"/>
              <a:buNone/>
              <a:defRPr sz="2500">
                <a:solidFill>
                  <a:schemeClr val="lt1"/>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r>
              <a:t>xx%</a:t>
            </a:r>
          </a:p>
        </p:txBody>
      </p:sp>
      <p:sp>
        <p:nvSpPr>
          <p:cNvPr id="120" name="Google Shape;120;p13"/>
          <p:cNvSpPr txBox="1">
            <a:spLocks noGrp="1"/>
          </p:cNvSpPr>
          <p:nvPr>
            <p:ph type="title" idx="15" hasCustomPrompt="1"/>
          </p:nvPr>
        </p:nvSpPr>
        <p:spPr>
          <a:xfrm>
            <a:off x="3432887" y="2814947"/>
            <a:ext cx="2283600" cy="3732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1400"/>
              <a:buNone/>
              <a:defRPr sz="2500">
                <a:solidFill>
                  <a:schemeClr val="lt1"/>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r>
              <a:t>xx%</a:t>
            </a:r>
          </a:p>
        </p:txBody>
      </p:sp>
      <p:sp>
        <p:nvSpPr>
          <p:cNvPr id="121" name="Google Shape;121;p13"/>
          <p:cNvSpPr txBox="1">
            <a:spLocks noGrp="1"/>
          </p:cNvSpPr>
          <p:nvPr>
            <p:ph type="subTitle" idx="16"/>
          </p:nvPr>
        </p:nvSpPr>
        <p:spPr>
          <a:xfrm>
            <a:off x="5969472" y="1546394"/>
            <a:ext cx="1568400" cy="516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Font typeface="Open Sans"/>
              <a:buNone/>
              <a:defRPr sz="2200" b="1">
                <a:solidFill>
                  <a:schemeClr val="dk1"/>
                </a:solidFill>
                <a:latin typeface="Roboto Condensed"/>
                <a:ea typeface="Roboto Condensed"/>
                <a:cs typeface="Roboto Condensed"/>
                <a:sym typeface="Roboto Condens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22" name="Google Shape;122;p13"/>
          <p:cNvSpPr txBox="1">
            <a:spLocks noGrp="1"/>
          </p:cNvSpPr>
          <p:nvPr>
            <p:ph type="subTitle" idx="17"/>
          </p:nvPr>
        </p:nvSpPr>
        <p:spPr>
          <a:xfrm>
            <a:off x="5969473" y="3271825"/>
            <a:ext cx="1865100" cy="516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Font typeface="Open Sans"/>
              <a:buNone/>
              <a:defRPr sz="2200" b="1">
                <a:solidFill>
                  <a:schemeClr val="dk1"/>
                </a:solidFill>
                <a:latin typeface="Roboto Condensed"/>
                <a:ea typeface="Roboto Condensed"/>
                <a:cs typeface="Roboto Condensed"/>
                <a:sym typeface="Roboto Condens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23" name="Google Shape;123;p13"/>
          <p:cNvSpPr txBox="1">
            <a:spLocks noGrp="1"/>
          </p:cNvSpPr>
          <p:nvPr>
            <p:ph type="subTitle" idx="18"/>
          </p:nvPr>
        </p:nvSpPr>
        <p:spPr>
          <a:xfrm>
            <a:off x="5969467" y="2088282"/>
            <a:ext cx="2281800" cy="516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600">
                <a:solidFill>
                  <a:schemeClr val="dk1"/>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24" name="Google Shape;124;p13"/>
          <p:cNvSpPr txBox="1">
            <a:spLocks noGrp="1"/>
          </p:cNvSpPr>
          <p:nvPr>
            <p:ph type="subTitle" idx="19"/>
          </p:nvPr>
        </p:nvSpPr>
        <p:spPr>
          <a:xfrm>
            <a:off x="5971166" y="3812125"/>
            <a:ext cx="2281800" cy="516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600">
                <a:solidFill>
                  <a:schemeClr val="lt1"/>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25" name="Google Shape;125;p13"/>
          <p:cNvSpPr txBox="1">
            <a:spLocks noGrp="1"/>
          </p:cNvSpPr>
          <p:nvPr>
            <p:ph type="title" idx="20" hasCustomPrompt="1"/>
          </p:nvPr>
        </p:nvSpPr>
        <p:spPr>
          <a:xfrm>
            <a:off x="5970288" y="1079200"/>
            <a:ext cx="2281800" cy="3732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1400"/>
              <a:buNone/>
              <a:defRPr sz="2500">
                <a:solidFill>
                  <a:schemeClr val="accent1"/>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r>
              <a:t>xx%</a:t>
            </a:r>
          </a:p>
        </p:txBody>
      </p:sp>
      <p:sp>
        <p:nvSpPr>
          <p:cNvPr id="126" name="Google Shape;126;p13"/>
          <p:cNvSpPr txBox="1">
            <a:spLocks noGrp="1"/>
          </p:cNvSpPr>
          <p:nvPr>
            <p:ph type="title" idx="21" hasCustomPrompt="1"/>
          </p:nvPr>
        </p:nvSpPr>
        <p:spPr>
          <a:xfrm>
            <a:off x="5970309" y="2814951"/>
            <a:ext cx="2281800" cy="3732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1400"/>
              <a:buNone/>
              <a:defRPr sz="2500">
                <a:solidFill>
                  <a:schemeClr val="lt1"/>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r>
              <a:t>xx%</a:t>
            </a:r>
          </a:p>
        </p:txBody>
      </p:sp>
      <p:sp>
        <p:nvSpPr>
          <p:cNvPr id="127" name="Google Shape;127;p13"/>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CUSTOM_1">
    <p:spTree>
      <p:nvGrpSpPr>
        <p:cNvPr id="1" name="Shape 128"/>
        <p:cNvGrpSpPr/>
        <p:nvPr/>
      </p:nvGrpSpPr>
      <p:grpSpPr>
        <a:xfrm>
          <a:off x="0" y="0"/>
          <a:ext cx="0" cy="0"/>
          <a:chOff x="0" y="0"/>
          <a:chExt cx="0" cy="0"/>
        </a:xfrm>
      </p:grpSpPr>
      <p:sp>
        <p:nvSpPr>
          <p:cNvPr id="129" name="Google Shape;129;p14"/>
          <p:cNvSpPr/>
          <p:nvPr/>
        </p:nvSpPr>
        <p:spPr>
          <a:xfrm>
            <a:off x="0" y="0"/>
            <a:ext cx="3386400" cy="5143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0" name="Google Shape;130;p14"/>
          <p:cNvCxnSpPr/>
          <p:nvPr/>
        </p:nvCxnSpPr>
        <p:spPr>
          <a:xfrm>
            <a:off x="1127138" y="-13200"/>
            <a:ext cx="0" cy="5169900"/>
          </a:xfrm>
          <a:prstGeom prst="straightConnector1">
            <a:avLst/>
          </a:prstGeom>
          <a:noFill/>
          <a:ln w="28575" cap="flat" cmpd="sng">
            <a:solidFill>
              <a:schemeClr val="lt1"/>
            </a:solidFill>
            <a:prstDash val="solid"/>
            <a:round/>
            <a:headEnd type="none" w="med" len="med"/>
            <a:tailEnd type="none" w="med" len="med"/>
          </a:ln>
        </p:spPr>
      </p:cxnSp>
      <p:cxnSp>
        <p:nvCxnSpPr>
          <p:cNvPr id="131" name="Google Shape;131;p14"/>
          <p:cNvCxnSpPr/>
          <p:nvPr/>
        </p:nvCxnSpPr>
        <p:spPr>
          <a:xfrm>
            <a:off x="2259263" y="-13200"/>
            <a:ext cx="0" cy="5169900"/>
          </a:xfrm>
          <a:prstGeom prst="straightConnector1">
            <a:avLst/>
          </a:prstGeom>
          <a:noFill/>
          <a:ln w="28575" cap="flat" cmpd="sng">
            <a:solidFill>
              <a:schemeClr val="lt1"/>
            </a:solidFill>
            <a:prstDash val="solid"/>
            <a:round/>
            <a:headEnd type="none" w="med" len="med"/>
            <a:tailEnd type="none" w="med" len="med"/>
          </a:ln>
        </p:spPr>
      </p:cxnSp>
      <p:sp>
        <p:nvSpPr>
          <p:cNvPr id="132" name="Google Shape;132;p14"/>
          <p:cNvSpPr/>
          <p:nvPr/>
        </p:nvSpPr>
        <p:spPr>
          <a:xfrm>
            <a:off x="1127150" y="-13200"/>
            <a:ext cx="1132163" cy="5169925"/>
          </a:xfrm>
          <a:custGeom>
            <a:avLst/>
            <a:gdLst/>
            <a:ahLst/>
            <a:cxnLst/>
            <a:rect l="l" t="t" r="r" b="b"/>
            <a:pathLst>
              <a:path w="45282" h="166022" extrusionOk="0">
                <a:moveTo>
                  <a:pt x="45017" y="0"/>
                </a:moveTo>
                <a:cubicBezTo>
                  <a:pt x="37515" y="14210"/>
                  <a:pt x="-41" y="57592"/>
                  <a:pt x="3" y="85262"/>
                </a:cubicBezTo>
                <a:cubicBezTo>
                  <a:pt x="47" y="112932"/>
                  <a:pt x="37736" y="152562"/>
                  <a:pt x="45282" y="166022"/>
                </a:cubicBezTo>
              </a:path>
            </a:pathLst>
          </a:custGeom>
          <a:noFill/>
          <a:ln w="28575" cap="flat" cmpd="sng">
            <a:solidFill>
              <a:schemeClr val="lt1"/>
            </a:solidFill>
            <a:prstDash val="solid"/>
            <a:round/>
            <a:headEnd type="none" w="med" len="med"/>
            <a:tailEnd type="none" w="med" len="med"/>
          </a:ln>
        </p:spPr>
      </p:sp>
      <p:sp>
        <p:nvSpPr>
          <p:cNvPr id="133" name="Google Shape;133;p14"/>
          <p:cNvSpPr/>
          <p:nvPr/>
        </p:nvSpPr>
        <p:spPr>
          <a:xfrm>
            <a:off x="1360423" y="0"/>
            <a:ext cx="898848" cy="5169925"/>
          </a:xfrm>
          <a:custGeom>
            <a:avLst/>
            <a:gdLst/>
            <a:ahLst/>
            <a:cxnLst/>
            <a:rect l="l" t="t" r="r" b="b"/>
            <a:pathLst>
              <a:path w="45282" h="166022" extrusionOk="0">
                <a:moveTo>
                  <a:pt x="45017" y="0"/>
                </a:moveTo>
                <a:cubicBezTo>
                  <a:pt x="37515" y="14210"/>
                  <a:pt x="-41" y="57592"/>
                  <a:pt x="3" y="85262"/>
                </a:cubicBezTo>
                <a:cubicBezTo>
                  <a:pt x="47" y="112932"/>
                  <a:pt x="37736" y="152562"/>
                  <a:pt x="45282" y="166022"/>
                </a:cubicBezTo>
              </a:path>
            </a:pathLst>
          </a:custGeom>
          <a:noFill/>
          <a:ln w="28575" cap="flat" cmpd="sng">
            <a:solidFill>
              <a:schemeClr val="lt1"/>
            </a:solidFill>
            <a:prstDash val="dash"/>
            <a:round/>
            <a:headEnd type="none" w="med" len="med"/>
            <a:tailEnd type="none" w="med" len="med"/>
          </a:ln>
        </p:spPr>
      </p:sp>
      <p:sp>
        <p:nvSpPr>
          <p:cNvPr id="134" name="Google Shape;134;p14"/>
          <p:cNvSpPr/>
          <p:nvPr/>
        </p:nvSpPr>
        <p:spPr>
          <a:xfrm>
            <a:off x="2120225" y="2445913"/>
            <a:ext cx="278100" cy="2781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14"/>
          <p:cNvSpPr txBox="1">
            <a:spLocks noGrp="1"/>
          </p:cNvSpPr>
          <p:nvPr>
            <p:ph type="title"/>
          </p:nvPr>
        </p:nvSpPr>
        <p:spPr>
          <a:xfrm flipH="1">
            <a:off x="3796675" y="3278250"/>
            <a:ext cx="4634100" cy="4635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accent1"/>
              </a:buClr>
              <a:buSzPts val="1800"/>
              <a:buNone/>
              <a:defRPr sz="2200"/>
            </a:lvl1pPr>
            <a:lvl2pPr lvl="1" rtl="0">
              <a:spcBef>
                <a:spcPts val="0"/>
              </a:spcBef>
              <a:spcAft>
                <a:spcPts val="0"/>
              </a:spcAft>
              <a:buClr>
                <a:schemeClr val="accent1"/>
              </a:buClr>
              <a:buSzPts val="1800"/>
              <a:buNone/>
              <a:defRPr sz="1800">
                <a:solidFill>
                  <a:schemeClr val="accent1"/>
                </a:solidFill>
              </a:defRPr>
            </a:lvl2pPr>
            <a:lvl3pPr lvl="2" rtl="0">
              <a:spcBef>
                <a:spcPts val="0"/>
              </a:spcBef>
              <a:spcAft>
                <a:spcPts val="0"/>
              </a:spcAft>
              <a:buClr>
                <a:schemeClr val="accent1"/>
              </a:buClr>
              <a:buSzPts val="1800"/>
              <a:buNone/>
              <a:defRPr sz="1800">
                <a:solidFill>
                  <a:schemeClr val="accent1"/>
                </a:solidFill>
              </a:defRPr>
            </a:lvl3pPr>
            <a:lvl4pPr lvl="3" rtl="0">
              <a:spcBef>
                <a:spcPts val="0"/>
              </a:spcBef>
              <a:spcAft>
                <a:spcPts val="0"/>
              </a:spcAft>
              <a:buClr>
                <a:schemeClr val="accent1"/>
              </a:buClr>
              <a:buSzPts val="1800"/>
              <a:buNone/>
              <a:defRPr sz="1800">
                <a:solidFill>
                  <a:schemeClr val="accent1"/>
                </a:solidFill>
              </a:defRPr>
            </a:lvl4pPr>
            <a:lvl5pPr lvl="4" rtl="0">
              <a:spcBef>
                <a:spcPts val="0"/>
              </a:spcBef>
              <a:spcAft>
                <a:spcPts val="0"/>
              </a:spcAft>
              <a:buClr>
                <a:schemeClr val="accent1"/>
              </a:buClr>
              <a:buSzPts val="1800"/>
              <a:buNone/>
              <a:defRPr sz="1800">
                <a:solidFill>
                  <a:schemeClr val="accent1"/>
                </a:solidFill>
              </a:defRPr>
            </a:lvl5pPr>
            <a:lvl6pPr lvl="5" rtl="0">
              <a:spcBef>
                <a:spcPts val="0"/>
              </a:spcBef>
              <a:spcAft>
                <a:spcPts val="0"/>
              </a:spcAft>
              <a:buClr>
                <a:schemeClr val="accent1"/>
              </a:buClr>
              <a:buSzPts val="1800"/>
              <a:buNone/>
              <a:defRPr sz="1800">
                <a:solidFill>
                  <a:schemeClr val="accent1"/>
                </a:solidFill>
              </a:defRPr>
            </a:lvl6pPr>
            <a:lvl7pPr lvl="6" rtl="0">
              <a:spcBef>
                <a:spcPts val="0"/>
              </a:spcBef>
              <a:spcAft>
                <a:spcPts val="0"/>
              </a:spcAft>
              <a:buClr>
                <a:schemeClr val="accent1"/>
              </a:buClr>
              <a:buSzPts val="1800"/>
              <a:buNone/>
              <a:defRPr sz="1800">
                <a:solidFill>
                  <a:schemeClr val="accent1"/>
                </a:solidFill>
              </a:defRPr>
            </a:lvl7pPr>
            <a:lvl8pPr lvl="7" rtl="0">
              <a:spcBef>
                <a:spcPts val="0"/>
              </a:spcBef>
              <a:spcAft>
                <a:spcPts val="0"/>
              </a:spcAft>
              <a:buClr>
                <a:schemeClr val="accent1"/>
              </a:buClr>
              <a:buSzPts val="1800"/>
              <a:buNone/>
              <a:defRPr sz="1800">
                <a:solidFill>
                  <a:schemeClr val="accent1"/>
                </a:solidFill>
              </a:defRPr>
            </a:lvl8pPr>
            <a:lvl9pPr lvl="8" rtl="0">
              <a:spcBef>
                <a:spcPts val="0"/>
              </a:spcBef>
              <a:spcAft>
                <a:spcPts val="0"/>
              </a:spcAft>
              <a:buClr>
                <a:schemeClr val="accent1"/>
              </a:buClr>
              <a:buSzPts val="1800"/>
              <a:buNone/>
              <a:defRPr sz="1800">
                <a:solidFill>
                  <a:schemeClr val="accent1"/>
                </a:solidFill>
              </a:defRPr>
            </a:lvl9pPr>
          </a:lstStyle>
          <a:p>
            <a:endParaRPr/>
          </a:p>
        </p:txBody>
      </p:sp>
      <p:sp>
        <p:nvSpPr>
          <p:cNvPr id="136" name="Google Shape;136;p14"/>
          <p:cNvSpPr txBox="1">
            <a:spLocks noGrp="1"/>
          </p:cNvSpPr>
          <p:nvPr>
            <p:ph type="subTitle" idx="1"/>
          </p:nvPr>
        </p:nvSpPr>
        <p:spPr>
          <a:xfrm flipH="1">
            <a:off x="3796675" y="1401750"/>
            <a:ext cx="4634100" cy="18171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accent2"/>
              </a:buClr>
              <a:buSzPts val="1800"/>
              <a:buNone/>
              <a:defRPr sz="2700">
                <a:solidFill>
                  <a:schemeClr val="dk1"/>
                </a:solidFill>
              </a:defRPr>
            </a:lvl1pPr>
            <a:lvl2pPr lvl="1" rtl="0">
              <a:spcBef>
                <a:spcPts val="0"/>
              </a:spcBef>
              <a:spcAft>
                <a:spcPts val="0"/>
              </a:spcAft>
              <a:buClr>
                <a:schemeClr val="accent2"/>
              </a:buClr>
              <a:buSzPts val="1400"/>
              <a:buNone/>
              <a:defRPr>
                <a:solidFill>
                  <a:schemeClr val="accent2"/>
                </a:solidFill>
              </a:defRPr>
            </a:lvl2pPr>
            <a:lvl3pPr lvl="2" rtl="0">
              <a:spcBef>
                <a:spcPts val="0"/>
              </a:spcBef>
              <a:spcAft>
                <a:spcPts val="0"/>
              </a:spcAft>
              <a:buClr>
                <a:schemeClr val="accent2"/>
              </a:buClr>
              <a:buSzPts val="1400"/>
              <a:buNone/>
              <a:defRPr>
                <a:solidFill>
                  <a:schemeClr val="accent2"/>
                </a:solidFill>
              </a:defRPr>
            </a:lvl3pPr>
            <a:lvl4pPr lvl="3" rtl="0">
              <a:spcBef>
                <a:spcPts val="0"/>
              </a:spcBef>
              <a:spcAft>
                <a:spcPts val="0"/>
              </a:spcAft>
              <a:buClr>
                <a:schemeClr val="accent2"/>
              </a:buClr>
              <a:buSzPts val="1400"/>
              <a:buNone/>
              <a:defRPr>
                <a:solidFill>
                  <a:schemeClr val="accent2"/>
                </a:solidFill>
              </a:defRPr>
            </a:lvl4pPr>
            <a:lvl5pPr lvl="4" rtl="0">
              <a:spcBef>
                <a:spcPts val="0"/>
              </a:spcBef>
              <a:spcAft>
                <a:spcPts val="0"/>
              </a:spcAft>
              <a:buClr>
                <a:schemeClr val="accent2"/>
              </a:buClr>
              <a:buSzPts val="1400"/>
              <a:buNone/>
              <a:defRPr>
                <a:solidFill>
                  <a:schemeClr val="accent2"/>
                </a:solidFill>
              </a:defRPr>
            </a:lvl5pPr>
            <a:lvl6pPr lvl="5" rtl="0">
              <a:spcBef>
                <a:spcPts val="0"/>
              </a:spcBef>
              <a:spcAft>
                <a:spcPts val="0"/>
              </a:spcAft>
              <a:buClr>
                <a:schemeClr val="accent2"/>
              </a:buClr>
              <a:buSzPts val="1400"/>
              <a:buNone/>
              <a:defRPr>
                <a:solidFill>
                  <a:schemeClr val="accent2"/>
                </a:solidFill>
              </a:defRPr>
            </a:lvl6pPr>
            <a:lvl7pPr lvl="6" rtl="0">
              <a:spcBef>
                <a:spcPts val="0"/>
              </a:spcBef>
              <a:spcAft>
                <a:spcPts val="0"/>
              </a:spcAft>
              <a:buClr>
                <a:schemeClr val="accent2"/>
              </a:buClr>
              <a:buSzPts val="1400"/>
              <a:buNone/>
              <a:defRPr>
                <a:solidFill>
                  <a:schemeClr val="accent2"/>
                </a:solidFill>
              </a:defRPr>
            </a:lvl7pPr>
            <a:lvl8pPr lvl="7" rtl="0">
              <a:spcBef>
                <a:spcPts val="0"/>
              </a:spcBef>
              <a:spcAft>
                <a:spcPts val="0"/>
              </a:spcAft>
              <a:buClr>
                <a:schemeClr val="accent2"/>
              </a:buClr>
              <a:buSzPts val="1400"/>
              <a:buNone/>
              <a:defRPr>
                <a:solidFill>
                  <a:schemeClr val="accent2"/>
                </a:solidFill>
              </a:defRPr>
            </a:lvl8pPr>
            <a:lvl9pPr lvl="8" rtl="0">
              <a:spcBef>
                <a:spcPts val="0"/>
              </a:spcBef>
              <a:spcAft>
                <a:spcPts val="0"/>
              </a:spcAft>
              <a:buClr>
                <a:schemeClr val="accent2"/>
              </a:buClr>
              <a:buSzPts val="1400"/>
              <a:buNone/>
              <a:defRPr>
                <a:solidFill>
                  <a:schemeClr val="accent2"/>
                </a:solidFill>
              </a:defRPr>
            </a:lvl9pPr>
          </a:lstStyle>
          <a:p>
            <a:endParaRPr/>
          </a:p>
        </p:txBody>
      </p:sp>
      <p:cxnSp>
        <p:nvCxnSpPr>
          <p:cNvPr id="137" name="Google Shape;137;p14"/>
          <p:cNvCxnSpPr/>
          <p:nvPr/>
        </p:nvCxnSpPr>
        <p:spPr>
          <a:xfrm>
            <a:off x="2956800" y="4771825"/>
            <a:ext cx="5441700" cy="0"/>
          </a:xfrm>
          <a:prstGeom prst="straightConnector1">
            <a:avLst/>
          </a:prstGeom>
          <a:noFill/>
          <a:ln w="28575" cap="flat" cmpd="sng">
            <a:solidFill>
              <a:schemeClr val="accent2"/>
            </a:solidFill>
            <a:prstDash val="dash"/>
            <a:round/>
            <a:headEnd type="none" w="med" len="med"/>
            <a:tailEnd type="none" w="med" len="med"/>
          </a:ln>
        </p:spPr>
      </p:cxnSp>
      <p:cxnSp>
        <p:nvCxnSpPr>
          <p:cNvPr id="138" name="Google Shape;138;p14"/>
          <p:cNvCxnSpPr/>
          <p:nvPr/>
        </p:nvCxnSpPr>
        <p:spPr>
          <a:xfrm>
            <a:off x="2989177" y="404075"/>
            <a:ext cx="5441700" cy="0"/>
          </a:xfrm>
          <a:prstGeom prst="straightConnector1">
            <a:avLst/>
          </a:prstGeom>
          <a:noFill/>
          <a:ln w="28575" cap="flat" cmpd="sng">
            <a:solidFill>
              <a:schemeClr val="accent2"/>
            </a:solidFill>
            <a:prstDash val="dash"/>
            <a:round/>
            <a:headEnd type="none" w="med" len="med"/>
            <a:tailEnd type="none" w="med" len="med"/>
          </a:ln>
        </p:spPr>
      </p:cxnSp>
      <p:sp>
        <p:nvSpPr>
          <p:cNvPr id="139" name="Google Shape;139;p14"/>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Section header 1">
  <p:cSld name="CUSTOM_17">
    <p:spTree>
      <p:nvGrpSpPr>
        <p:cNvPr id="1" name="Shape 140"/>
        <p:cNvGrpSpPr/>
        <p:nvPr/>
      </p:nvGrpSpPr>
      <p:grpSpPr>
        <a:xfrm>
          <a:off x="0" y="0"/>
          <a:ext cx="0" cy="0"/>
          <a:chOff x="0" y="0"/>
          <a:chExt cx="0" cy="0"/>
        </a:xfrm>
      </p:grpSpPr>
      <p:sp>
        <p:nvSpPr>
          <p:cNvPr id="141" name="Google Shape;141;p15"/>
          <p:cNvSpPr txBox="1">
            <a:spLocks noGrp="1"/>
          </p:cNvSpPr>
          <p:nvPr>
            <p:ph type="title"/>
          </p:nvPr>
        </p:nvSpPr>
        <p:spPr>
          <a:xfrm flipH="1">
            <a:off x="5095675" y="1647488"/>
            <a:ext cx="3335100" cy="16971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6000"/>
            </a:lvl1pPr>
            <a:lvl2pPr lvl="1" algn="r" rtl="0">
              <a:spcBef>
                <a:spcPts val="0"/>
              </a:spcBef>
              <a:spcAft>
                <a:spcPts val="0"/>
              </a:spcAft>
              <a:buSzPts val="3600"/>
              <a:buNone/>
              <a:defRPr sz="3600"/>
            </a:lvl2pPr>
            <a:lvl3pPr lvl="2" algn="r" rtl="0">
              <a:spcBef>
                <a:spcPts val="0"/>
              </a:spcBef>
              <a:spcAft>
                <a:spcPts val="0"/>
              </a:spcAft>
              <a:buSzPts val="3600"/>
              <a:buNone/>
              <a:defRPr sz="3600"/>
            </a:lvl3pPr>
            <a:lvl4pPr lvl="3" algn="r" rtl="0">
              <a:spcBef>
                <a:spcPts val="0"/>
              </a:spcBef>
              <a:spcAft>
                <a:spcPts val="0"/>
              </a:spcAft>
              <a:buSzPts val="3600"/>
              <a:buNone/>
              <a:defRPr sz="3600"/>
            </a:lvl4pPr>
            <a:lvl5pPr lvl="4" algn="r" rtl="0">
              <a:spcBef>
                <a:spcPts val="0"/>
              </a:spcBef>
              <a:spcAft>
                <a:spcPts val="0"/>
              </a:spcAft>
              <a:buSzPts val="3600"/>
              <a:buNone/>
              <a:defRPr sz="3600"/>
            </a:lvl5pPr>
            <a:lvl6pPr lvl="5" algn="r" rtl="0">
              <a:spcBef>
                <a:spcPts val="0"/>
              </a:spcBef>
              <a:spcAft>
                <a:spcPts val="0"/>
              </a:spcAft>
              <a:buSzPts val="3600"/>
              <a:buNone/>
              <a:defRPr sz="3600"/>
            </a:lvl6pPr>
            <a:lvl7pPr lvl="6" algn="r" rtl="0">
              <a:spcBef>
                <a:spcPts val="0"/>
              </a:spcBef>
              <a:spcAft>
                <a:spcPts val="0"/>
              </a:spcAft>
              <a:buSzPts val="3600"/>
              <a:buNone/>
              <a:defRPr sz="3600"/>
            </a:lvl7pPr>
            <a:lvl8pPr lvl="7" algn="r" rtl="0">
              <a:spcBef>
                <a:spcPts val="0"/>
              </a:spcBef>
              <a:spcAft>
                <a:spcPts val="0"/>
              </a:spcAft>
              <a:buSzPts val="3600"/>
              <a:buNone/>
              <a:defRPr sz="3600"/>
            </a:lvl8pPr>
            <a:lvl9pPr lvl="8" algn="r" rtl="0">
              <a:spcBef>
                <a:spcPts val="0"/>
              </a:spcBef>
              <a:spcAft>
                <a:spcPts val="0"/>
              </a:spcAft>
              <a:buSzPts val="3600"/>
              <a:buNone/>
              <a:defRPr sz="3600"/>
            </a:lvl9pPr>
          </a:lstStyle>
          <a:p>
            <a:endParaRPr/>
          </a:p>
        </p:txBody>
      </p:sp>
      <p:sp>
        <p:nvSpPr>
          <p:cNvPr id="142" name="Google Shape;142;p15"/>
          <p:cNvSpPr txBox="1">
            <a:spLocks noGrp="1"/>
          </p:cNvSpPr>
          <p:nvPr>
            <p:ph type="subTitle" idx="1"/>
          </p:nvPr>
        </p:nvSpPr>
        <p:spPr>
          <a:xfrm flipH="1">
            <a:off x="5371070" y="3658650"/>
            <a:ext cx="3059700" cy="7035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None/>
              <a:defRPr sz="1600">
                <a:solidFill>
                  <a:schemeClr val="dk1"/>
                </a:solidFill>
              </a:defRPr>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
        <p:nvSpPr>
          <p:cNvPr id="143" name="Google Shape;143;p15"/>
          <p:cNvSpPr txBox="1">
            <a:spLocks noGrp="1"/>
          </p:cNvSpPr>
          <p:nvPr>
            <p:ph type="title" idx="2" hasCustomPrompt="1"/>
          </p:nvPr>
        </p:nvSpPr>
        <p:spPr>
          <a:xfrm flipH="1">
            <a:off x="6525175" y="781353"/>
            <a:ext cx="1905600" cy="747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8900"/>
              <a:buNone/>
              <a:defRPr sz="6700">
                <a:solidFill>
                  <a:schemeClr val="accent2"/>
                </a:solidFill>
              </a:defRPr>
            </a:lvl1pPr>
            <a:lvl2pPr lvl="1" algn="r" rtl="0">
              <a:spcBef>
                <a:spcPts val="0"/>
              </a:spcBef>
              <a:spcAft>
                <a:spcPts val="0"/>
              </a:spcAft>
              <a:buSzPts val="8900"/>
              <a:buNone/>
              <a:defRPr sz="8900"/>
            </a:lvl2pPr>
            <a:lvl3pPr lvl="2" algn="r" rtl="0">
              <a:spcBef>
                <a:spcPts val="0"/>
              </a:spcBef>
              <a:spcAft>
                <a:spcPts val="0"/>
              </a:spcAft>
              <a:buSzPts val="8900"/>
              <a:buNone/>
              <a:defRPr sz="8900"/>
            </a:lvl3pPr>
            <a:lvl4pPr lvl="3" algn="r" rtl="0">
              <a:spcBef>
                <a:spcPts val="0"/>
              </a:spcBef>
              <a:spcAft>
                <a:spcPts val="0"/>
              </a:spcAft>
              <a:buSzPts val="8900"/>
              <a:buNone/>
              <a:defRPr sz="8900"/>
            </a:lvl4pPr>
            <a:lvl5pPr lvl="4" algn="r" rtl="0">
              <a:spcBef>
                <a:spcPts val="0"/>
              </a:spcBef>
              <a:spcAft>
                <a:spcPts val="0"/>
              </a:spcAft>
              <a:buSzPts val="8900"/>
              <a:buNone/>
              <a:defRPr sz="8900"/>
            </a:lvl5pPr>
            <a:lvl6pPr lvl="5" algn="r" rtl="0">
              <a:spcBef>
                <a:spcPts val="0"/>
              </a:spcBef>
              <a:spcAft>
                <a:spcPts val="0"/>
              </a:spcAft>
              <a:buSzPts val="8900"/>
              <a:buNone/>
              <a:defRPr sz="8900"/>
            </a:lvl6pPr>
            <a:lvl7pPr lvl="6" algn="r" rtl="0">
              <a:spcBef>
                <a:spcPts val="0"/>
              </a:spcBef>
              <a:spcAft>
                <a:spcPts val="0"/>
              </a:spcAft>
              <a:buSzPts val="8900"/>
              <a:buNone/>
              <a:defRPr sz="8900"/>
            </a:lvl7pPr>
            <a:lvl8pPr lvl="7" algn="r" rtl="0">
              <a:spcBef>
                <a:spcPts val="0"/>
              </a:spcBef>
              <a:spcAft>
                <a:spcPts val="0"/>
              </a:spcAft>
              <a:buSzPts val="8900"/>
              <a:buNone/>
              <a:defRPr sz="8900"/>
            </a:lvl8pPr>
            <a:lvl9pPr lvl="8" algn="r" rtl="0">
              <a:spcBef>
                <a:spcPts val="0"/>
              </a:spcBef>
              <a:spcAft>
                <a:spcPts val="0"/>
              </a:spcAft>
              <a:buSzPts val="8900"/>
              <a:buNone/>
              <a:defRPr sz="8900"/>
            </a:lvl9pPr>
          </a:lstStyle>
          <a:p>
            <a:r>
              <a:t>xx%</a:t>
            </a:r>
          </a:p>
        </p:txBody>
      </p:sp>
      <p:sp>
        <p:nvSpPr>
          <p:cNvPr id="144" name="Google Shape;144;p15"/>
          <p:cNvSpPr/>
          <p:nvPr/>
        </p:nvSpPr>
        <p:spPr>
          <a:xfrm flipH="1">
            <a:off x="0" y="0"/>
            <a:ext cx="4400700" cy="5143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5" name="Google Shape;145;p15"/>
          <p:cNvCxnSpPr/>
          <p:nvPr/>
        </p:nvCxnSpPr>
        <p:spPr>
          <a:xfrm>
            <a:off x="1299863" y="-13200"/>
            <a:ext cx="0" cy="5169900"/>
          </a:xfrm>
          <a:prstGeom prst="straightConnector1">
            <a:avLst/>
          </a:prstGeom>
          <a:noFill/>
          <a:ln w="28575" cap="flat" cmpd="sng">
            <a:solidFill>
              <a:schemeClr val="lt1"/>
            </a:solidFill>
            <a:prstDash val="solid"/>
            <a:round/>
            <a:headEnd type="none" w="med" len="med"/>
            <a:tailEnd type="none" w="med" len="med"/>
          </a:ln>
        </p:spPr>
      </p:cxnSp>
      <p:cxnSp>
        <p:nvCxnSpPr>
          <p:cNvPr id="146" name="Google Shape;146;p15"/>
          <p:cNvCxnSpPr/>
          <p:nvPr/>
        </p:nvCxnSpPr>
        <p:spPr>
          <a:xfrm>
            <a:off x="3100813" y="-13200"/>
            <a:ext cx="0" cy="5169900"/>
          </a:xfrm>
          <a:prstGeom prst="straightConnector1">
            <a:avLst/>
          </a:prstGeom>
          <a:noFill/>
          <a:ln w="28575" cap="flat" cmpd="sng">
            <a:solidFill>
              <a:schemeClr val="lt1"/>
            </a:solidFill>
            <a:prstDash val="solid"/>
            <a:round/>
            <a:headEnd type="none" w="med" len="med"/>
            <a:tailEnd type="none" w="med" len="med"/>
          </a:ln>
        </p:spPr>
      </p:cxnSp>
      <p:cxnSp>
        <p:nvCxnSpPr>
          <p:cNvPr id="147" name="Google Shape;147;p15"/>
          <p:cNvCxnSpPr/>
          <p:nvPr/>
        </p:nvCxnSpPr>
        <p:spPr>
          <a:xfrm>
            <a:off x="0" y="2571750"/>
            <a:ext cx="1314300" cy="0"/>
          </a:xfrm>
          <a:prstGeom prst="straightConnector1">
            <a:avLst/>
          </a:prstGeom>
          <a:noFill/>
          <a:ln w="28575" cap="flat" cmpd="sng">
            <a:solidFill>
              <a:schemeClr val="lt1"/>
            </a:solidFill>
            <a:prstDash val="solid"/>
            <a:round/>
            <a:headEnd type="none" w="med" len="med"/>
            <a:tailEnd type="none" w="med" len="med"/>
          </a:ln>
        </p:spPr>
      </p:cxnSp>
      <p:sp>
        <p:nvSpPr>
          <p:cNvPr id="148" name="Google Shape;148;p15"/>
          <p:cNvSpPr/>
          <p:nvPr/>
        </p:nvSpPr>
        <p:spPr>
          <a:xfrm flipH="1">
            <a:off x="-2073325" y="673675"/>
            <a:ext cx="4154100" cy="3840600"/>
          </a:xfrm>
          <a:prstGeom prst="pie">
            <a:avLst>
              <a:gd name="adj1" fmla="val 5379082"/>
              <a:gd name="adj2" fmla="val 16200000"/>
            </a:avLst>
          </a:prstGeom>
          <a:noFill/>
          <a:ln w="28575" cap="flat" cmpd="sng">
            <a:solidFill>
              <a:schemeClr val="lt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15"/>
          <p:cNvSpPr/>
          <p:nvPr/>
        </p:nvSpPr>
        <p:spPr>
          <a:xfrm>
            <a:off x="1179125" y="2440204"/>
            <a:ext cx="278100" cy="2631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15"/>
          <p:cNvSpPr/>
          <p:nvPr/>
        </p:nvSpPr>
        <p:spPr>
          <a:xfrm>
            <a:off x="2303675" y="673675"/>
            <a:ext cx="4154100" cy="3840600"/>
          </a:xfrm>
          <a:prstGeom prst="pie">
            <a:avLst>
              <a:gd name="adj1" fmla="val 5379082"/>
              <a:gd name="adj2" fmla="val 16200000"/>
            </a:avLst>
          </a:prstGeom>
          <a:noFill/>
          <a:ln w="28575" cap="flat" cmpd="sng">
            <a:solidFill>
              <a:schemeClr val="lt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15"/>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Numbers and text ">
  <p:cSld name="CUSTOM_11">
    <p:spTree>
      <p:nvGrpSpPr>
        <p:cNvPr id="1" name="Shape 152"/>
        <p:cNvGrpSpPr/>
        <p:nvPr/>
      </p:nvGrpSpPr>
      <p:grpSpPr>
        <a:xfrm>
          <a:off x="0" y="0"/>
          <a:ext cx="0" cy="0"/>
          <a:chOff x="0" y="0"/>
          <a:chExt cx="0" cy="0"/>
        </a:xfrm>
      </p:grpSpPr>
      <p:sp>
        <p:nvSpPr>
          <p:cNvPr id="153" name="Google Shape;153;p16"/>
          <p:cNvSpPr/>
          <p:nvPr/>
        </p:nvSpPr>
        <p:spPr>
          <a:xfrm>
            <a:off x="-18775" y="3947400"/>
            <a:ext cx="9181500" cy="12258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16"/>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33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55" name="Google Shape;155;p16"/>
          <p:cNvSpPr txBox="1">
            <a:spLocks noGrp="1"/>
          </p:cNvSpPr>
          <p:nvPr>
            <p:ph type="subTitle" idx="1"/>
          </p:nvPr>
        </p:nvSpPr>
        <p:spPr>
          <a:xfrm>
            <a:off x="713227" y="2749493"/>
            <a:ext cx="2349000" cy="4545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200"/>
              <a:buFont typeface="Roboto Condensed"/>
              <a:buNone/>
              <a:defRPr sz="2200" b="1">
                <a:solidFill>
                  <a:schemeClr val="dk1"/>
                </a:solidFill>
                <a:latin typeface="Roboto Condensed"/>
                <a:ea typeface="Roboto Condensed"/>
                <a:cs typeface="Roboto Condensed"/>
                <a:sym typeface="Roboto Condensed"/>
              </a:defRPr>
            </a:lvl1pPr>
            <a:lvl2pPr lvl="1" rtl="0">
              <a:spcBef>
                <a:spcPts val="0"/>
              </a:spcBef>
              <a:spcAft>
                <a:spcPts val="0"/>
              </a:spcAft>
              <a:buClr>
                <a:schemeClr val="dk1"/>
              </a:buClr>
              <a:buSzPts val="2200"/>
              <a:buFont typeface="Roboto Condensed"/>
              <a:buNone/>
              <a:defRPr sz="2200" b="1">
                <a:solidFill>
                  <a:schemeClr val="dk1"/>
                </a:solidFill>
                <a:latin typeface="Roboto Condensed"/>
                <a:ea typeface="Roboto Condensed"/>
                <a:cs typeface="Roboto Condensed"/>
                <a:sym typeface="Roboto Condensed"/>
              </a:defRPr>
            </a:lvl2pPr>
            <a:lvl3pPr lvl="2" rtl="0">
              <a:spcBef>
                <a:spcPts val="0"/>
              </a:spcBef>
              <a:spcAft>
                <a:spcPts val="0"/>
              </a:spcAft>
              <a:buClr>
                <a:schemeClr val="dk1"/>
              </a:buClr>
              <a:buSzPts val="2200"/>
              <a:buFont typeface="Roboto Condensed"/>
              <a:buNone/>
              <a:defRPr sz="2200" b="1">
                <a:solidFill>
                  <a:schemeClr val="dk1"/>
                </a:solidFill>
                <a:latin typeface="Roboto Condensed"/>
                <a:ea typeface="Roboto Condensed"/>
                <a:cs typeface="Roboto Condensed"/>
                <a:sym typeface="Roboto Condensed"/>
              </a:defRPr>
            </a:lvl3pPr>
            <a:lvl4pPr lvl="3" rtl="0">
              <a:spcBef>
                <a:spcPts val="0"/>
              </a:spcBef>
              <a:spcAft>
                <a:spcPts val="0"/>
              </a:spcAft>
              <a:buClr>
                <a:schemeClr val="dk1"/>
              </a:buClr>
              <a:buSzPts val="2200"/>
              <a:buFont typeface="Roboto Condensed"/>
              <a:buNone/>
              <a:defRPr sz="2200" b="1">
                <a:solidFill>
                  <a:schemeClr val="dk1"/>
                </a:solidFill>
                <a:latin typeface="Roboto Condensed"/>
                <a:ea typeface="Roboto Condensed"/>
                <a:cs typeface="Roboto Condensed"/>
                <a:sym typeface="Roboto Condensed"/>
              </a:defRPr>
            </a:lvl4pPr>
            <a:lvl5pPr lvl="4" rtl="0">
              <a:spcBef>
                <a:spcPts val="0"/>
              </a:spcBef>
              <a:spcAft>
                <a:spcPts val="0"/>
              </a:spcAft>
              <a:buClr>
                <a:schemeClr val="dk1"/>
              </a:buClr>
              <a:buSzPts val="2200"/>
              <a:buFont typeface="Roboto Condensed"/>
              <a:buNone/>
              <a:defRPr sz="2200" b="1">
                <a:solidFill>
                  <a:schemeClr val="dk1"/>
                </a:solidFill>
                <a:latin typeface="Roboto Condensed"/>
                <a:ea typeface="Roboto Condensed"/>
                <a:cs typeface="Roboto Condensed"/>
                <a:sym typeface="Roboto Condensed"/>
              </a:defRPr>
            </a:lvl5pPr>
            <a:lvl6pPr lvl="5" rtl="0">
              <a:spcBef>
                <a:spcPts val="0"/>
              </a:spcBef>
              <a:spcAft>
                <a:spcPts val="0"/>
              </a:spcAft>
              <a:buClr>
                <a:schemeClr val="dk1"/>
              </a:buClr>
              <a:buSzPts val="2200"/>
              <a:buFont typeface="Roboto Condensed"/>
              <a:buNone/>
              <a:defRPr sz="2200" b="1">
                <a:solidFill>
                  <a:schemeClr val="dk1"/>
                </a:solidFill>
                <a:latin typeface="Roboto Condensed"/>
                <a:ea typeface="Roboto Condensed"/>
                <a:cs typeface="Roboto Condensed"/>
                <a:sym typeface="Roboto Condensed"/>
              </a:defRPr>
            </a:lvl6pPr>
            <a:lvl7pPr lvl="6" rtl="0">
              <a:spcBef>
                <a:spcPts val="0"/>
              </a:spcBef>
              <a:spcAft>
                <a:spcPts val="0"/>
              </a:spcAft>
              <a:buClr>
                <a:schemeClr val="dk1"/>
              </a:buClr>
              <a:buSzPts val="2200"/>
              <a:buFont typeface="Roboto Condensed"/>
              <a:buNone/>
              <a:defRPr sz="2200" b="1">
                <a:solidFill>
                  <a:schemeClr val="dk1"/>
                </a:solidFill>
                <a:latin typeface="Roboto Condensed"/>
                <a:ea typeface="Roboto Condensed"/>
                <a:cs typeface="Roboto Condensed"/>
                <a:sym typeface="Roboto Condensed"/>
              </a:defRPr>
            </a:lvl7pPr>
            <a:lvl8pPr lvl="7" rtl="0">
              <a:spcBef>
                <a:spcPts val="0"/>
              </a:spcBef>
              <a:spcAft>
                <a:spcPts val="0"/>
              </a:spcAft>
              <a:buClr>
                <a:schemeClr val="dk1"/>
              </a:buClr>
              <a:buSzPts val="2200"/>
              <a:buFont typeface="Roboto Condensed"/>
              <a:buNone/>
              <a:defRPr sz="2200" b="1">
                <a:solidFill>
                  <a:schemeClr val="dk1"/>
                </a:solidFill>
                <a:latin typeface="Roboto Condensed"/>
                <a:ea typeface="Roboto Condensed"/>
                <a:cs typeface="Roboto Condensed"/>
                <a:sym typeface="Roboto Condensed"/>
              </a:defRPr>
            </a:lvl8pPr>
            <a:lvl9pPr lvl="8" rtl="0">
              <a:spcBef>
                <a:spcPts val="0"/>
              </a:spcBef>
              <a:spcAft>
                <a:spcPts val="0"/>
              </a:spcAft>
              <a:buClr>
                <a:schemeClr val="dk1"/>
              </a:buClr>
              <a:buSzPts val="2200"/>
              <a:buFont typeface="Roboto Condensed"/>
              <a:buNone/>
              <a:defRPr sz="2200" b="1">
                <a:solidFill>
                  <a:schemeClr val="dk1"/>
                </a:solidFill>
                <a:latin typeface="Roboto Condensed"/>
                <a:ea typeface="Roboto Condensed"/>
                <a:cs typeface="Roboto Condensed"/>
                <a:sym typeface="Roboto Condensed"/>
              </a:defRPr>
            </a:lvl9pPr>
          </a:lstStyle>
          <a:p>
            <a:endParaRPr/>
          </a:p>
        </p:txBody>
      </p:sp>
      <p:sp>
        <p:nvSpPr>
          <p:cNvPr id="156" name="Google Shape;156;p16"/>
          <p:cNvSpPr txBox="1">
            <a:spLocks noGrp="1"/>
          </p:cNvSpPr>
          <p:nvPr>
            <p:ph type="subTitle" idx="2"/>
          </p:nvPr>
        </p:nvSpPr>
        <p:spPr>
          <a:xfrm>
            <a:off x="3397501" y="2740118"/>
            <a:ext cx="2349000" cy="4545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200"/>
              <a:buFont typeface="Roboto Condensed"/>
              <a:buNone/>
              <a:defRPr sz="2200" b="1">
                <a:solidFill>
                  <a:schemeClr val="dk1"/>
                </a:solidFill>
                <a:latin typeface="Roboto Condensed"/>
                <a:ea typeface="Roboto Condensed"/>
                <a:cs typeface="Roboto Condensed"/>
                <a:sym typeface="Roboto Condensed"/>
              </a:defRPr>
            </a:lvl1pPr>
            <a:lvl2pPr lvl="1" rtl="0">
              <a:spcBef>
                <a:spcPts val="0"/>
              </a:spcBef>
              <a:spcAft>
                <a:spcPts val="0"/>
              </a:spcAft>
              <a:buClr>
                <a:schemeClr val="dk1"/>
              </a:buClr>
              <a:buSzPts val="2200"/>
              <a:buFont typeface="Roboto Condensed"/>
              <a:buNone/>
              <a:defRPr sz="2200" b="1">
                <a:solidFill>
                  <a:schemeClr val="dk1"/>
                </a:solidFill>
                <a:latin typeface="Roboto Condensed"/>
                <a:ea typeface="Roboto Condensed"/>
                <a:cs typeface="Roboto Condensed"/>
                <a:sym typeface="Roboto Condensed"/>
              </a:defRPr>
            </a:lvl2pPr>
            <a:lvl3pPr lvl="2" rtl="0">
              <a:spcBef>
                <a:spcPts val="0"/>
              </a:spcBef>
              <a:spcAft>
                <a:spcPts val="0"/>
              </a:spcAft>
              <a:buClr>
                <a:schemeClr val="dk1"/>
              </a:buClr>
              <a:buSzPts val="2200"/>
              <a:buFont typeface="Roboto Condensed"/>
              <a:buNone/>
              <a:defRPr sz="2200" b="1">
                <a:solidFill>
                  <a:schemeClr val="dk1"/>
                </a:solidFill>
                <a:latin typeface="Roboto Condensed"/>
                <a:ea typeface="Roboto Condensed"/>
                <a:cs typeface="Roboto Condensed"/>
                <a:sym typeface="Roboto Condensed"/>
              </a:defRPr>
            </a:lvl3pPr>
            <a:lvl4pPr lvl="3" rtl="0">
              <a:spcBef>
                <a:spcPts val="0"/>
              </a:spcBef>
              <a:spcAft>
                <a:spcPts val="0"/>
              </a:spcAft>
              <a:buClr>
                <a:schemeClr val="dk1"/>
              </a:buClr>
              <a:buSzPts val="2200"/>
              <a:buFont typeface="Roboto Condensed"/>
              <a:buNone/>
              <a:defRPr sz="2200" b="1">
                <a:solidFill>
                  <a:schemeClr val="dk1"/>
                </a:solidFill>
                <a:latin typeface="Roboto Condensed"/>
                <a:ea typeface="Roboto Condensed"/>
                <a:cs typeface="Roboto Condensed"/>
                <a:sym typeface="Roboto Condensed"/>
              </a:defRPr>
            </a:lvl4pPr>
            <a:lvl5pPr lvl="4" rtl="0">
              <a:spcBef>
                <a:spcPts val="0"/>
              </a:spcBef>
              <a:spcAft>
                <a:spcPts val="0"/>
              </a:spcAft>
              <a:buClr>
                <a:schemeClr val="dk1"/>
              </a:buClr>
              <a:buSzPts val="2200"/>
              <a:buFont typeface="Roboto Condensed"/>
              <a:buNone/>
              <a:defRPr sz="2200" b="1">
                <a:solidFill>
                  <a:schemeClr val="dk1"/>
                </a:solidFill>
                <a:latin typeface="Roboto Condensed"/>
                <a:ea typeface="Roboto Condensed"/>
                <a:cs typeface="Roboto Condensed"/>
                <a:sym typeface="Roboto Condensed"/>
              </a:defRPr>
            </a:lvl5pPr>
            <a:lvl6pPr lvl="5" rtl="0">
              <a:spcBef>
                <a:spcPts val="0"/>
              </a:spcBef>
              <a:spcAft>
                <a:spcPts val="0"/>
              </a:spcAft>
              <a:buClr>
                <a:schemeClr val="dk1"/>
              </a:buClr>
              <a:buSzPts val="2200"/>
              <a:buFont typeface="Roboto Condensed"/>
              <a:buNone/>
              <a:defRPr sz="2200" b="1">
                <a:solidFill>
                  <a:schemeClr val="dk1"/>
                </a:solidFill>
                <a:latin typeface="Roboto Condensed"/>
                <a:ea typeface="Roboto Condensed"/>
                <a:cs typeface="Roboto Condensed"/>
                <a:sym typeface="Roboto Condensed"/>
              </a:defRPr>
            </a:lvl6pPr>
            <a:lvl7pPr lvl="6" rtl="0">
              <a:spcBef>
                <a:spcPts val="0"/>
              </a:spcBef>
              <a:spcAft>
                <a:spcPts val="0"/>
              </a:spcAft>
              <a:buClr>
                <a:schemeClr val="dk1"/>
              </a:buClr>
              <a:buSzPts val="2200"/>
              <a:buFont typeface="Roboto Condensed"/>
              <a:buNone/>
              <a:defRPr sz="2200" b="1">
                <a:solidFill>
                  <a:schemeClr val="dk1"/>
                </a:solidFill>
                <a:latin typeface="Roboto Condensed"/>
                <a:ea typeface="Roboto Condensed"/>
                <a:cs typeface="Roboto Condensed"/>
                <a:sym typeface="Roboto Condensed"/>
              </a:defRPr>
            </a:lvl7pPr>
            <a:lvl8pPr lvl="7" rtl="0">
              <a:spcBef>
                <a:spcPts val="0"/>
              </a:spcBef>
              <a:spcAft>
                <a:spcPts val="0"/>
              </a:spcAft>
              <a:buClr>
                <a:schemeClr val="dk1"/>
              </a:buClr>
              <a:buSzPts val="2200"/>
              <a:buFont typeface="Roboto Condensed"/>
              <a:buNone/>
              <a:defRPr sz="2200" b="1">
                <a:solidFill>
                  <a:schemeClr val="dk1"/>
                </a:solidFill>
                <a:latin typeface="Roboto Condensed"/>
                <a:ea typeface="Roboto Condensed"/>
                <a:cs typeface="Roboto Condensed"/>
                <a:sym typeface="Roboto Condensed"/>
              </a:defRPr>
            </a:lvl8pPr>
            <a:lvl9pPr lvl="8" rtl="0">
              <a:spcBef>
                <a:spcPts val="0"/>
              </a:spcBef>
              <a:spcAft>
                <a:spcPts val="0"/>
              </a:spcAft>
              <a:buClr>
                <a:schemeClr val="dk1"/>
              </a:buClr>
              <a:buSzPts val="2200"/>
              <a:buFont typeface="Roboto Condensed"/>
              <a:buNone/>
              <a:defRPr sz="2200" b="1">
                <a:solidFill>
                  <a:schemeClr val="dk1"/>
                </a:solidFill>
                <a:latin typeface="Roboto Condensed"/>
                <a:ea typeface="Roboto Condensed"/>
                <a:cs typeface="Roboto Condensed"/>
                <a:sym typeface="Roboto Condensed"/>
              </a:defRPr>
            </a:lvl9pPr>
          </a:lstStyle>
          <a:p>
            <a:endParaRPr/>
          </a:p>
        </p:txBody>
      </p:sp>
      <p:sp>
        <p:nvSpPr>
          <p:cNvPr id="157" name="Google Shape;157;p16"/>
          <p:cNvSpPr txBox="1">
            <a:spLocks noGrp="1"/>
          </p:cNvSpPr>
          <p:nvPr>
            <p:ph type="subTitle" idx="3"/>
          </p:nvPr>
        </p:nvSpPr>
        <p:spPr>
          <a:xfrm>
            <a:off x="713226" y="3172443"/>
            <a:ext cx="2349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600"/>
              <a:buNone/>
              <a:defRPr sz="1600">
                <a:solidFill>
                  <a:schemeClr val="dk1"/>
                </a:solidFill>
              </a:defRPr>
            </a:lvl1pPr>
            <a:lvl2pPr lvl="1" algn="ctr" rtl="0">
              <a:spcBef>
                <a:spcPts val="0"/>
              </a:spcBef>
              <a:spcAft>
                <a:spcPts val="0"/>
              </a:spcAft>
              <a:buClr>
                <a:schemeClr val="dk1"/>
              </a:buClr>
              <a:buSzPts val="1600"/>
              <a:buNone/>
              <a:defRPr sz="1600">
                <a:solidFill>
                  <a:schemeClr val="dk1"/>
                </a:solidFill>
              </a:defRPr>
            </a:lvl2pPr>
            <a:lvl3pPr lvl="2" algn="ctr" rtl="0">
              <a:spcBef>
                <a:spcPts val="0"/>
              </a:spcBef>
              <a:spcAft>
                <a:spcPts val="0"/>
              </a:spcAft>
              <a:buClr>
                <a:schemeClr val="dk1"/>
              </a:buClr>
              <a:buSzPts val="1600"/>
              <a:buNone/>
              <a:defRPr sz="1600">
                <a:solidFill>
                  <a:schemeClr val="dk1"/>
                </a:solidFill>
              </a:defRPr>
            </a:lvl3pPr>
            <a:lvl4pPr lvl="3" algn="ctr" rtl="0">
              <a:spcBef>
                <a:spcPts val="0"/>
              </a:spcBef>
              <a:spcAft>
                <a:spcPts val="0"/>
              </a:spcAft>
              <a:buClr>
                <a:schemeClr val="dk1"/>
              </a:buClr>
              <a:buSzPts val="1600"/>
              <a:buNone/>
              <a:defRPr sz="1600">
                <a:solidFill>
                  <a:schemeClr val="dk1"/>
                </a:solidFill>
              </a:defRPr>
            </a:lvl4pPr>
            <a:lvl5pPr lvl="4" algn="ctr" rtl="0">
              <a:spcBef>
                <a:spcPts val="0"/>
              </a:spcBef>
              <a:spcAft>
                <a:spcPts val="0"/>
              </a:spcAft>
              <a:buClr>
                <a:schemeClr val="dk1"/>
              </a:buClr>
              <a:buSzPts val="1600"/>
              <a:buNone/>
              <a:defRPr sz="1600">
                <a:solidFill>
                  <a:schemeClr val="dk1"/>
                </a:solidFill>
              </a:defRPr>
            </a:lvl5pPr>
            <a:lvl6pPr lvl="5" algn="ctr" rtl="0">
              <a:spcBef>
                <a:spcPts val="0"/>
              </a:spcBef>
              <a:spcAft>
                <a:spcPts val="0"/>
              </a:spcAft>
              <a:buClr>
                <a:schemeClr val="dk1"/>
              </a:buClr>
              <a:buSzPts val="1600"/>
              <a:buNone/>
              <a:defRPr sz="1600">
                <a:solidFill>
                  <a:schemeClr val="dk1"/>
                </a:solidFill>
              </a:defRPr>
            </a:lvl6pPr>
            <a:lvl7pPr lvl="6" algn="ctr" rtl="0">
              <a:spcBef>
                <a:spcPts val="0"/>
              </a:spcBef>
              <a:spcAft>
                <a:spcPts val="0"/>
              </a:spcAft>
              <a:buClr>
                <a:schemeClr val="dk1"/>
              </a:buClr>
              <a:buSzPts val="1600"/>
              <a:buNone/>
              <a:defRPr sz="1600">
                <a:solidFill>
                  <a:schemeClr val="dk1"/>
                </a:solidFill>
              </a:defRPr>
            </a:lvl7pPr>
            <a:lvl8pPr lvl="7" algn="ctr" rtl="0">
              <a:spcBef>
                <a:spcPts val="0"/>
              </a:spcBef>
              <a:spcAft>
                <a:spcPts val="0"/>
              </a:spcAft>
              <a:buClr>
                <a:schemeClr val="dk1"/>
              </a:buClr>
              <a:buSzPts val="1600"/>
              <a:buNone/>
              <a:defRPr sz="1600">
                <a:solidFill>
                  <a:schemeClr val="dk1"/>
                </a:solidFill>
              </a:defRPr>
            </a:lvl8pPr>
            <a:lvl9pPr lvl="8" algn="ctr" rtl="0">
              <a:spcBef>
                <a:spcPts val="0"/>
              </a:spcBef>
              <a:spcAft>
                <a:spcPts val="0"/>
              </a:spcAft>
              <a:buClr>
                <a:schemeClr val="dk1"/>
              </a:buClr>
              <a:buSzPts val="1600"/>
              <a:buNone/>
              <a:defRPr sz="1600">
                <a:solidFill>
                  <a:schemeClr val="dk1"/>
                </a:solidFill>
              </a:defRPr>
            </a:lvl9pPr>
          </a:lstStyle>
          <a:p>
            <a:endParaRPr/>
          </a:p>
        </p:txBody>
      </p:sp>
      <p:sp>
        <p:nvSpPr>
          <p:cNvPr id="158" name="Google Shape;158;p16"/>
          <p:cNvSpPr txBox="1">
            <a:spLocks noGrp="1"/>
          </p:cNvSpPr>
          <p:nvPr>
            <p:ph type="subTitle" idx="4"/>
          </p:nvPr>
        </p:nvSpPr>
        <p:spPr>
          <a:xfrm>
            <a:off x="3397501" y="3163068"/>
            <a:ext cx="2349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600"/>
              <a:buNone/>
              <a:defRPr sz="1600">
                <a:solidFill>
                  <a:schemeClr val="dk1"/>
                </a:solidFill>
              </a:defRPr>
            </a:lvl1pPr>
            <a:lvl2pPr lvl="1" algn="ctr" rtl="0">
              <a:spcBef>
                <a:spcPts val="0"/>
              </a:spcBef>
              <a:spcAft>
                <a:spcPts val="0"/>
              </a:spcAft>
              <a:buClr>
                <a:schemeClr val="dk1"/>
              </a:buClr>
              <a:buSzPts val="1600"/>
              <a:buNone/>
              <a:defRPr sz="1600">
                <a:solidFill>
                  <a:schemeClr val="dk1"/>
                </a:solidFill>
              </a:defRPr>
            </a:lvl2pPr>
            <a:lvl3pPr lvl="2" algn="ctr" rtl="0">
              <a:spcBef>
                <a:spcPts val="0"/>
              </a:spcBef>
              <a:spcAft>
                <a:spcPts val="0"/>
              </a:spcAft>
              <a:buClr>
                <a:schemeClr val="dk1"/>
              </a:buClr>
              <a:buSzPts val="1600"/>
              <a:buNone/>
              <a:defRPr sz="1600">
                <a:solidFill>
                  <a:schemeClr val="dk1"/>
                </a:solidFill>
              </a:defRPr>
            </a:lvl3pPr>
            <a:lvl4pPr lvl="3" algn="ctr" rtl="0">
              <a:spcBef>
                <a:spcPts val="0"/>
              </a:spcBef>
              <a:spcAft>
                <a:spcPts val="0"/>
              </a:spcAft>
              <a:buClr>
                <a:schemeClr val="dk1"/>
              </a:buClr>
              <a:buSzPts val="1600"/>
              <a:buNone/>
              <a:defRPr sz="1600">
                <a:solidFill>
                  <a:schemeClr val="dk1"/>
                </a:solidFill>
              </a:defRPr>
            </a:lvl4pPr>
            <a:lvl5pPr lvl="4" algn="ctr" rtl="0">
              <a:spcBef>
                <a:spcPts val="0"/>
              </a:spcBef>
              <a:spcAft>
                <a:spcPts val="0"/>
              </a:spcAft>
              <a:buClr>
                <a:schemeClr val="dk1"/>
              </a:buClr>
              <a:buSzPts val="1600"/>
              <a:buNone/>
              <a:defRPr sz="1600">
                <a:solidFill>
                  <a:schemeClr val="dk1"/>
                </a:solidFill>
              </a:defRPr>
            </a:lvl5pPr>
            <a:lvl6pPr lvl="5" algn="ctr" rtl="0">
              <a:spcBef>
                <a:spcPts val="0"/>
              </a:spcBef>
              <a:spcAft>
                <a:spcPts val="0"/>
              </a:spcAft>
              <a:buClr>
                <a:schemeClr val="dk1"/>
              </a:buClr>
              <a:buSzPts val="1600"/>
              <a:buNone/>
              <a:defRPr sz="1600">
                <a:solidFill>
                  <a:schemeClr val="dk1"/>
                </a:solidFill>
              </a:defRPr>
            </a:lvl6pPr>
            <a:lvl7pPr lvl="6" algn="ctr" rtl="0">
              <a:spcBef>
                <a:spcPts val="0"/>
              </a:spcBef>
              <a:spcAft>
                <a:spcPts val="0"/>
              </a:spcAft>
              <a:buClr>
                <a:schemeClr val="dk1"/>
              </a:buClr>
              <a:buSzPts val="1600"/>
              <a:buNone/>
              <a:defRPr sz="1600">
                <a:solidFill>
                  <a:schemeClr val="dk1"/>
                </a:solidFill>
              </a:defRPr>
            </a:lvl7pPr>
            <a:lvl8pPr lvl="7" algn="ctr" rtl="0">
              <a:spcBef>
                <a:spcPts val="0"/>
              </a:spcBef>
              <a:spcAft>
                <a:spcPts val="0"/>
              </a:spcAft>
              <a:buClr>
                <a:schemeClr val="dk1"/>
              </a:buClr>
              <a:buSzPts val="1600"/>
              <a:buNone/>
              <a:defRPr sz="1600">
                <a:solidFill>
                  <a:schemeClr val="dk1"/>
                </a:solidFill>
              </a:defRPr>
            </a:lvl8pPr>
            <a:lvl9pPr lvl="8" algn="ctr" rtl="0">
              <a:spcBef>
                <a:spcPts val="0"/>
              </a:spcBef>
              <a:spcAft>
                <a:spcPts val="0"/>
              </a:spcAft>
              <a:buClr>
                <a:schemeClr val="dk1"/>
              </a:buClr>
              <a:buSzPts val="1600"/>
              <a:buNone/>
              <a:defRPr sz="1600">
                <a:solidFill>
                  <a:schemeClr val="dk1"/>
                </a:solidFill>
              </a:defRPr>
            </a:lvl9pPr>
          </a:lstStyle>
          <a:p>
            <a:endParaRPr/>
          </a:p>
        </p:txBody>
      </p:sp>
      <p:sp>
        <p:nvSpPr>
          <p:cNvPr id="159" name="Google Shape;159;p16"/>
          <p:cNvSpPr txBox="1">
            <a:spLocks noGrp="1"/>
          </p:cNvSpPr>
          <p:nvPr>
            <p:ph type="title" idx="5" hasCustomPrompt="1"/>
          </p:nvPr>
        </p:nvSpPr>
        <p:spPr>
          <a:xfrm>
            <a:off x="713225" y="1117348"/>
            <a:ext cx="2349000" cy="625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2"/>
              </a:buClr>
              <a:buSzPts val="1800"/>
              <a:buNone/>
              <a:defRPr>
                <a:solidFill>
                  <a:schemeClr val="accent3"/>
                </a:solidFill>
              </a:defRPr>
            </a:lvl1pPr>
            <a:lvl2pPr lvl="1" algn="ctr" rtl="0">
              <a:spcBef>
                <a:spcPts val="0"/>
              </a:spcBef>
              <a:spcAft>
                <a:spcPts val="0"/>
              </a:spcAft>
              <a:buClr>
                <a:schemeClr val="lt2"/>
              </a:buClr>
              <a:buSzPts val="1800"/>
              <a:buNone/>
              <a:defRPr sz="1800">
                <a:solidFill>
                  <a:schemeClr val="lt2"/>
                </a:solidFill>
              </a:defRPr>
            </a:lvl2pPr>
            <a:lvl3pPr lvl="2" algn="ctr" rtl="0">
              <a:spcBef>
                <a:spcPts val="0"/>
              </a:spcBef>
              <a:spcAft>
                <a:spcPts val="0"/>
              </a:spcAft>
              <a:buClr>
                <a:schemeClr val="lt2"/>
              </a:buClr>
              <a:buSzPts val="1800"/>
              <a:buNone/>
              <a:defRPr sz="1800">
                <a:solidFill>
                  <a:schemeClr val="lt2"/>
                </a:solidFill>
              </a:defRPr>
            </a:lvl3pPr>
            <a:lvl4pPr lvl="3" algn="ctr" rtl="0">
              <a:spcBef>
                <a:spcPts val="0"/>
              </a:spcBef>
              <a:spcAft>
                <a:spcPts val="0"/>
              </a:spcAft>
              <a:buClr>
                <a:schemeClr val="lt2"/>
              </a:buClr>
              <a:buSzPts val="1800"/>
              <a:buNone/>
              <a:defRPr sz="1800">
                <a:solidFill>
                  <a:schemeClr val="lt2"/>
                </a:solidFill>
              </a:defRPr>
            </a:lvl4pPr>
            <a:lvl5pPr lvl="4" algn="ctr" rtl="0">
              <a:spcBef>
                <a:spcPts val="0"/>
              </a:spcBef>
              <a:spcAft>
                <a:spcPts val="0"/>
              </a:spcAft>
              <a:buClr>
                <a:schemeClr val="lt2"/>
              </a:buClr>
              <a:buSzPts val="1800"/>
              <a:buNone/>
              <a:defRPr sz="1800">
                <a:solidFill>
                  <a:schemeClr val="lt2"/>
                </a:solidFill>
              </a:defRPr>
            </a:lvl5pPr>
            <a:lvl6pPr lvl="5" algn="ctr" rtl="0">
              <a:spcBef>
                <a:spcPts val="0"/>
              </a:spcBef>
              <a:spcAft>
                <a:spcPts val="0"/>
              </a:spcAft>
              <a:buClr>
                <a:schemeClr val="lt2"/>
              </a:buClr>
              <a:buSzPts val="1800"/>
              <a:buNone/>
              <a:defRPr sz="1800">
                <a:solidFill>
                  <a:schemeClr val="lt2"/>
                </a:solidFill>
              </a:defRPr>
            </a:lvl6pPr>
            <a:lvl7pPr lvl="6" algn="ctr" rtl="0">
              <a:spcBef>
                <a:spcPts val="0"/>
              </a:spcBef>
              <a:spcAft>
                <a:spcPts val="0"/>
              </a:spcAft>
              <a:buClr>
                <a:schemeClr val="lt2"/>
              </a:buClr>
              <a:buSzPts val="1800"/>
              <a:buNone/>
              <a:defRPr sz="1800">
                <a:solidFill>
                  <a:schemeClr val="lt2"/>
                </a:solidFill>
              </a:defRPr>
            </a:lvl7pPr>
            <a:lvl8pPr lvl="7" algn="ctr" rtl="0">
              <a:spcBef>
                <a:spcPts val="0"/>
              </a:spcBef>
              <a:spcAft>
                <a:spcPts val="0"/>
              </a:spcAft>
              <a:buClr>
                <a:schemeClr val="lt2"/>
              </a:buClr>
              <a:buSzPts val="1800"/>
              <a:buNone/>
              <a:defRPr sz="1800">
                <a:solidFill>
                  <a:schemeClr val="lt2"/>
                </a:solidFill>
              </a:defRPr>
            </a:lvl8pPr>
            <a:lvl9pPr lvl="8" algn="ctr" rtl="0">
              <a:spcBef>
                <a:spcPts val="0"/>
              </a:spcBef>
              <a:spcAft>
                <a:spcPts val="0"/>
              </a:spcAft>
              <a:buClr>
                <a:schemeClr val="lt2"/>
              </a:buClr>
              <a:buSzPts val="1800"/>
              <a:buNone/>
              <a:defRPr sz="1800">
                <a:solidFill>
                  <a:schemeClr val="lt2"/>
                </a:solidFill>
              </a:defRPr>
            </a:lvl9pPr>
          </a:lstStyle>
          <a:p>
            <a:r>
              <a:t>xx%</a:t>
            </a:r>
          </a:p>
        </p:txBody>
      </p:sp>
      <p:sp>
        <p:nvSpPr>
          <p:cNvPr id="160" name="Google Shape;160;p16"/>
          <p:cNvSpPr txBox="1">
            <a:spLocks noGrp="1"/>
          </p:cNvSpPr>
          <p:nvPr>
            <p:ph type="title" idx="6" hasCustomPrompt="1"/>
          </p:nvPr>
        </p:nvSpPr>
        <p:spPr>
          <a:xfrm>
            <a:off x="3397488" y="1117348"/>
            <a:ext cx="2349000" cy="625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2"/>
              </a:buClr>
              <a:buSzPts val="1800"/>
              <a:buNone/>
              <a:defRPr>
                <a:solidFill>
                  <a:schemeClr val="accent3"/>
                </a:solidFill>
              </a:defRPr>
            </a:lvl1pPr>
            <a:lvl2pPr lvl="1" algn="ctr" rtl="0">
              <a:spcBef>
                <a:spcPts val="0"/>
              </a:spcBef>
              <a:spcAft>
                <a:spcPts val="0"/>
              </a:spcAft>
              <a:buClr>
                <a:schemeClr val="lt2"/>
              </a:buClr>
              <a:buSzPts val="1800"/>
              <a:buNone/>
              <a:defRPr sz="1800">
                <a:solidFill>
                  <a:schemeClr val="lt2"/>
                </a:solidFill>
              </a:defRPr>
            </a:lvl2pPr>
            <a:lvl3pPr lvl="2" algn="ctr" rtl="0">
              <a:spcBef>
                <a:spcPts val="0"/>
              </a:spcBef>
              <a:spcAft>
                <a:spcPts val="0"/>
              </a:spcAft>
              <a:buClr>
                <a:schemeClr val="lt2"/>
              </a:buClr>
              <a:buSzPts val="1800"/>
              <a:buNone/>
              <a:defRPr sz="1800">
                <a:solidFill>
                  <a:schemeClr val="lt2"/>
                </a:solidFill>
              </a:defRPr>
            </a:lvl3pPr>
            <a:lvl4pPr lvl="3" algn="ctr" rtl="0">
              <a:spcBef>
                <a:spcPts val="0"/>
              </a:spcBef>
              <a:spcAft>
                <a:spcPts val="0"/>
              </a:spcAft>
              <a:buClr>
                <a:schemeClr val="lt2"/>
              </a:buClr>
              <a:buSzPts val="1800"/>
              <a:buNone/>
              <a:defRPr sz="1800">
                <a:solidFill>
                  <a:schemeClr val="lt2"/>
                </a:solidFill>
              </a:defRPr>
            </a:lvl4pPr>
            <a:lvl5pPr lvl="4" algn="ctr" rtl="0">
              <a:spcBef>
                <a:spcPts val="0"/>
              </a:spcBef>
              <a:spcAft>
                <a:spcPts val="0"/>
              </a:spcAft>
              <a:buClr>
                <a:schemeClr val="lt2"/>
              </a:buClr>
              <a:buSzPts val="1800"/>
              <a:buNone/>
              <a:defRPr sz="1800">
                <a:solidFill>
                  <a:schemeClr val="lt2"/>
                </a:solidFill>
              </a:defRPr>
            </a:lvl5pPr>
            <a:lvl6pPr lvl="5" algn="ctr" rtl="0">
              <a:spcBef>
                <a:spcPts val="0"/>
              </a:spcBef>
              <a:spcAft>
                <a:spcPts val="0"/>
              </a:spcAft>
              <a:buClr>
                <a:schemeClr val="lt2"/>
              </a:buClr>
              <a:buSzPts val="1800"/>
              <a:buNone/>
              <a:defRPr sz="1800">
                <a:solidFill>
                  <a:schemeClr val="lt2"/>
                </a:solidFill>
              </a:defRPr>
            </a:lvl6pPr>
            <a:lvl7pPr lvl="6" algn="ctr" rtl="0">
              <a:spcBef>
                <a:spcPts val="0"/>
              </a:spcBef>
              <a:spcAft>
                <a:spcPts val="0"/>
              </a:spcAft>
              <a:buClr>
                <a:schemeClr val="lt2"/>
              </a:buClr>
              <a:buSzPts val="1800"/>
              <a:buNone/>
              <a:defRPr sz="1800">
                <a:solidFill>
                  <a:schemeClr val="lt2"/>
                </a:solidFill>
              </a:defRPr>
            </a:lvl7pPr>
            <a:lvl8pPr lvl="7" algn="ctr" rtl="0">
              <a:spcBef>
                <a:spcPts val="0"/>
              </a:spcBef>
              <a:spcAft>
                <a:spcPts val="0"/>
              </a:spcAft>
              <a:buClr>
                <a:schemeClr val="lt2"/>
              </a:buClr>
              <a:buSzPts val="1800"/>
              <a:buNone/>
              <a:defRPr sz="1800">
                <a:solidFill>
                  <a:schemeClr val="lt2"/>
                </a:solidFill>
              </a:defRPr>
            </a:lvl8pPr>
            <a:lvl9pPr lvl="8" algn="ctr" rtl="0">
              <a:spcBef>
                <a:spcPts val="0"/>
              </a:spcBef>
              <a:spcAft>
                <a:spcPts val="0"/>
              </a:spcAft>
              <a:buClr>
                <a:schemeClr val="lt2"/>
              </a:buClr>
              <a:buSzPts val="1800"/>
              <a:buNone/>
              <a:defRPr sz="1800">
                <a:solidFill>
                  <a:schemeClr val="lt2"/>
                </a:solidFill>
              </a:defRPr>
            </a:lvl9pPr>
          </a:lstStyle>
          <a:p>
            <a:r>
              <a:t>xx%</a:t>
            </a:r>
          </a:p>
        </p:txBody>
      </p:sp>
      <p:sp>
        <p:nvSpPr>
          <p:cNvPr id="161" name="Google Shape;161;p16"/>
          <p:cNvSpPr txBox="1">
            <a:spLocks noGrp="1"/>
          </p:cNvSpPr>
          <p:nvPr>
            <p:ph type="subTitle" idx="7"/>
          </p:nvPr>
        </p:nvSpPr>
        <p:spPr>
          <a:xfrm>
            <a:off x="6081763" y="2740118"/>
            <a:ext cx="2349000" cy="4545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200"/>
              <a:buFont typeface="Roboto Condensed"/>
              <a:buNone/>
              <a:defRPr sz="2200" b="1">
                <a:solidFill>
                  <a:schemeClr val="dk1"/>
                </a:solidFill>
                <a:latin typeface="Roboto Condensed"/>
                <a:ea typeface="Roboto Condensed"/>
                <a:cs typeface="Roboto Condensed"/>
                <a:sym typeface="Roboto Condensed"/>
              </a:defRPr>
            </a:lvl1pPr>
            <a:lvl2pPr lvl="1" rtl="0">
              <a:spcBef>
                <a:spcPts val="0"/>
              </a:spcBef>
              <a:spcAft>
                <a:spcPts val="0"/>
              </a:spcAft>
              <a:buClr>
                <a:schemeClr val="dk1"/>
              </a:buClr>
              <a:buSzPts val="2200"/>
              <a:buFont typeface="Roboto Condensed"/>
              <a:buNone/>
              <a:defRPr sz="2200" b="1">
                <a:solidFill>
                  <a:schemeClr val="dk1"/>
                </a:solidFill>
                <a:latin typeface="Roboto Condensed"/>
                <a:ea typeface="Roboto Condensed"/>
                <a:cs typeface="Roboto Condensed"/>
                <a:sym typeface="Roboto Condensed"/>
              </a:defRPr>
            </a:lvl2pPr>
            <a:lvl3pPr lvl="2" rtl="0">
              <a:spcBef>
                <a:spcPts val="0"/>
              </a:spcBef>
              <a:spcAft>
                <a:spcPts val="0"/>
              </a:spcAft>
              <a:buClr>
                <a:schemeClr val="dk1"/>
              </a:buClr>
              <a:buSzPts val="2200"/>
              <a:buFont typeface="Roboto Condensed"/>
              <a:buNone/>
              <a:defRPr sz="2200" b="1">
                <a:solidFill>
                  <a:schemeClr val="dk1"/>
                </a:solidFill>
                <a:latin typeface="Roboto Condensed"/>
                <a:ea typeface="Roboto Condensed"/>
                <a:cs typeface="Roboto Condensed"/>
                <a:sym typeface="Roboto Condensed"/>
              </a:defRPr>
            </a:lvl3pPr>
            <a:lvl4pPr lvl="3" rtl="0">
              <a:spcBef>
                <a:spcPts val="0"/>
              </a:spcBef>
              <a:spcAft>
                <a:spcPts val="0"/>
              </a:spcAft>
              <a:buClr>
                <a:schemeClr val="dk1"/>
              </a:buClr>
              <a:buSzPts val="2200"/>
              <a:buFont typeface="Roboto Condensed"/>
              <a:buNone/>
              <a:defRPr sz="2200" b="1">
                <a:solidFill>
                  <a:schemeClr val="dk1"/>
                </a:solidFill>
                <a:latin typeface="Roboto Condensed"/>
                <a:ea typeface="Roboto Condensed"/>
                <a:cs typeface="Roboto Condensed"/>
                <a:sym typeface="Roboto Condensed"/>
              </a:defRPr>
            </a:lvl4pPr>
            <a:lvl5pPr lvl="4" rtl="0">
              <a:spcBef>
                <a:spcPts val="0"/>
              </a:spcBef>
              <a:spcAft>
                <a:spcPts val="0"/>
              </a:spcAft>
              <a:buClr>
                <a:schemeClr val="dk1"/>
              </a:buClr>
              <a:buSzPts val="2200"/>
              <a:buFont typeface="Roboto Condensed"/>
              <a:buNone/>
              <a:defRPr sz="2200" b="1">
                <a:solidFill>
                  <a:schemeClr val="dk1"/>
                </a:solidFill>
                <a:latin typeface="Roboto Condensed"/>
                <a:ea typeface="Roboto Condensed"/>
                <a:cs typeface="Roboto Condensed"/>
                <a:sym typeface="Roboto Condensed"/>
              </a:defRPr>
            </a:lvl5pPr>
            <a:lvl6pPr lvl="5" rtl="0">
              <a:spcBef>
                <a:spcPts val="0"/>
              </a:spcBef>
              <a:spcAft>
                <a:spcPts val="0"/>
              </a:spcAft>
              <a:buClr>
                <a:schemeClr val="dk1"/>
              </a:buClr>
              <a:buSzPts val="2200"/>
              <a:buFont typeface="Roboto Condensed"/>
              <a:buNone/>
              <a:defRPr sz="2200" b="1">
                <a:solidFill>
                  <a:schemeClr val="dk1"/>
                </a:solidFill>
                <a:latin typeface="Roboto Condensed"/>
                <a:ea typeface="Roboto Condensed"/>
                <a:cs typeface="Roboto Condensed"/>
                <a:sym typeface="Roboto Condensed"/>
              </a:defRPr>
            </a:lvl6pPr>
            <a:lvl7pPr lvl="6" rtl="0">
              <a:spcBef>
                <a:spcPts val="0"/>
              </a:spcBef>
              <a:spcAft>
                <a:spcPts val="0"/>
              </a:spcAft>
              <a:buClr>
                <a:schemeClr val="dk1"/>
              </a:buClr>
              <a:buSzPts val="2200"/>
              <a:buFont typeface="Roboto Condensed"/>
              <a:buNone/>
              <a:defRPr sz="2200" b="1">
                <a:solidFill>
                  <a:schemeClr val="dk1"/>
                </a:solidFill>
                <a:latin typeface="Roboto Condensed"/>
                <a:ea typeface="Roboto Condensed"/>
                <a:cs typeface="Roboto Condensed"/>
                <a:sym typeface="Roboto Condensed"/>
              </a:defRPr>
            </a:lvl7pPr>
            <a:lvl8pPr lvl="7" rtl="0">
              <a:spcBef>
                <a:spcPts val="0"/>
              </a:spcBef>
              <a:spcAft>
                <a:spcPts val="0"/>
              </a:spcAft>
              <a:buClr>
                <a:schemeClr val="dk1"/>
              </a:buClr>
              <a:buSzPts val="2200"/>
              <a:buFont typeface="Roboto Condensed"/>
              <a:buNone/>
              <a:defRPr sz="2200" b="1">
                <a:solidFill>
                  <a:schemeClr val="dk1"/>
                </a:solidFill>
                <a:latin typeface="Roboto Condensed"/>
                <a:ea typeface="Roboto Condensed"/>
                <a:cs typeface="Roboto Condensed"/>
                <a:sym typeface="Roboto Condensed"/>
              </a:defRPr>
            </a:lvl8pPr>
            <a:lvl9pPr lvl="8" rtl="0">
              <a:spcBef>
                <a:spcPts val="0"/>
              </a:spcBef>
              <a:spcAft>
                <a:spcPts val="0"/>
              </a:spcAft>
              <a:buClr>
                <a:schemeClr val="dk1"/>
              </a:buClr>
              <a:buSzPts val="2200"/>
              <a:buFont typeface="Roboto Condensed"/>
              <a:buNone/>
              <a:defRPr sz="2200" b="1">
                <a:solidFill>
                  <a:schemeClr val="dk1"/>
                </a:solidFill>
                <a:latin typeface="Roboto Condensed"/>
                <a:ea typeface="Roboto Condensed"/>
                <a:cs typeface="Roboto Condensed"/>
                <a:sym typeface="Roboto Condensed"/>
              </a:defRPr>
            </a:lvl9pPr>
          </a:lstStyle>
          <a:p>
            <a:endParaRPr/>
          </a:p>
        </p:txBody>
      </p:sp>
      <p:sp>
        <p:nvSpPr>
          <p:cNvPr id="162" name="Google Shape;162;p16"/>
          <p:cNvSpPr txBox="1">
            <a:spLocks noGrp="1"/>
          </p:cNvSpPr>
          <p:nvPr>
            <p:ph type="subTitle" idx="8"/>
          </p:nvPr>
        </p:nvSpPr>
        <p:spPr>
          <a:xfrm>
            <a:off x="6081763" y="3163068"/>
            <a:ext cx="2349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600"/>
              <a:buNone/>
              <a:defRPr sz="1600">
                <a:solidFill>
                  <a:schemeClr val="dk1"/>
                </a:solidFill>
              </a:defRPr>
            </a:lvl1pPr>
            <a:lvl2pPr lvl="1" algn="ctr" rtl="0">
              <a:spcBef>
                <a:spcPts val="0"/>
              </a:spcBef>
              <a:spcAft>
                <a:spcPts val="0"/>
              </a:spcAft>
              <a:buClr>
                <a:schemeClr val="dk1"/>
              </a:buClr>
              <a:buSzPts val="1600"/>
              <a:buNone/>
              <a:defRPr sz="1600">
                <a:solidFill>
                  <a:schemeClr val="dk1"/>
                </a:solidFill>
              </a:defRPr>
            </a:lvl2pPr>
            <a:lvl3pPr lvl="2" algn="ctr" rtl="0">
              <a:spcBef>
                <a:spcPts val="0"/>
              </a:spcBef>
              <a:spcAft>
                <a:spcPts val="0"/>
              </a:spcAft>
              <a:buClr>
                <a:schemeClr val="dk1"/>
              </a:buClr>
              <a:buSzPts val="1600"/>
              <a:buNone/>
              <a:defRPr sz="1600">
                <a:solidFill>
                  <a:schemeClr val="dk1"/>
                </a:solidFill>
              </a:defRPr>
            </a:lvl3pPr>
            <a:lvl4pPr lvl="3" algn="ctr" rtl="0">
              <a:spcBef>
                <a:spcPts val="0"/>
              </a:spcBef>
              <a:spcAft>
                <a:spcPts val="0"/>
              </a:spcAft>
              <a:buClr>
                <a:schemeClr val="dk1"/>
              </a:buClr>
              <a:buSzPts val="1600"/>
              <a:buNone/>
              <a:defRPr sz="1600">
                <a:solidFill>
                  <a:schemeClr val="dk1"/>
                </a:solidFill>
              </a:defRPr>
            </a:lvl4pPr>
            <a:lvl5pPr lvl="4" algn="ctr" rtl="0">
              <a:spcBef>
                <a:spcPts val="0"/>
              </a:spcBef>
              <a:spcAft>
                <a:spcPts val="0"/>
              </a:spcAft>
              <a:buClr>
                <a:schemeClr val="dk1"/>
              </a:buClr>
              <a:buSzPts val="1600"/>
              <a:buNone/>
              <a:defRPr sz="1600">
                <a:solidFill>
                  <a:schemeClr val="dk1"/>
                </a:solidFill>
              </a:defRPr>
            </a:lvl5pPr>
            <a:lvl6pPr lvl="5" algn="ctr" rtl="0">
              <a:spcBef>
                <a:spcPts val="0"/>
              </a:spcBef>
              <a:spcAft>
                <a:spcPts val="0"/>
              </a:spcAft>
              <a:buClr>
                <a:schemeClr val="dk1"/>
              </a:buClr>
              <a:buSzPts val="1600"/>
              <a:buNone/>
              <a:defRPr sz="1600">
                <a:solidFill>
                  <a:schemeClr val="dk1"/>
                </a:solidFill>
              </a:defRPr>
            </a:lvl6pPr>
            <a:lvl7pPr lvl="6" algn="ctr" rtl="0">
              <a:spcBef>
                <a:spcPts val="0"/>
              </a:spcBef>
              <a:spcAft>
                <a:spcPts val="0"/>
              </a:spcAft>
              <a:buClr>
                <a:schemeClr val="dk1"/>
              </a:buClr>
              <a:buSzPts val="1600"/>
              <a:buNone/>
              <a:defRPr sz="1600">
                <a:solidFill>
                  <a:schemeClr val="dk1"/>
                </a:solidFill>
              </a:defRPr>
            </a:lvl7pPr>
            <a:lvl8pPr lvl="7" algn="ctr" rtl="0">
              <a:spcBef>
                <a:spcPts val="0"/>
              </a:spcBef>
              <a:spcAft>
                <a:spcPts val="0"/>
              </a:spcAft>
              <a:buClr>
                <a:schemeClr val="dk1"/>
              </a:buClr>
              <a:buSzPts val="1600"/>
              <a:buNone/>
              <a:defRPr sz="1600">
                <a:solidFill>
                  <a:schemeClr val="dk1"/>
                </a:solidFill>
              </a:defRPr>
            </a:lvl8pPr>
            <a:lvl9pPr lvl="8" algn="ctr" rtl="0">
              <a:spcBef>
                <a:spcPts val="0"/>
              </a:spcBef>
              <a:spcAft>
                <a:spcPts val="0"/>
              </a:spcAft>
              <a:buClr>
                <a:schemeClr val="dk1"/>
              </a:buClr>
              <a:buSzPts val="1600"/>
              <a:buNone/>
              <a:defRPr sz="1600">
                <a:solidFill>
                  <a:schemeClr val="dk1"/>
                </a:solidFill>
              </a:defRPr>
            </a:lvl9pPr>
          </a:lstStyle>
          <a:p>
            <a:endParaRPr/>
          </a:p>
        </p:txBody>
      </p:sp>
      <p:sp>
        <p:nvSpPr>
          <p:cNvPr id="163" name="Google Shape;163;p16"/>
          <p:cNvSpPr txBox="1">
            <a:spLocks noGrp="1"/>
          </p:cNvSpPr>
          <p:nvPr>
            <p:ph type="title" idx="9" hasCustomPrompt="1"/>
          </p:nvPr>
        </p:nvSpPr>
        <p:spPr>
          <a:xfrm>
            <a:off x="6081750" y="1117348"/>
            <a:ext cx="2349000" cy="625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2"/>
              </a:buClr>
              <a:buSzPts val="1800"/>
              <a:buNone/>
              <a:defRPr>
                <a:solidFill>
                  <a:schemeClr val="accent3"/>
                </a:solidFill>
              </a:defRPr>
            </a:lvl1pPr>
            <a:lvl2pPr lvl="1" algn="ctr" rtl="0">
              <a:spcBef>
                <a:spcPts val="0"/>
              </a:spcBef>
              <a:spcAft>
                <a:spcPts val="0"/>
              </a:spcAft>
              <a:buClr>
                <a:schemeClr val="lt2"/>
              </a:buClr>
              <a:buSzPts val="1800"/>
              <a:buNone/>
              <a:defRPr sz="1800">
                <a:solidFill>
                  <a:schemeClr val="lt2"/>
                </a:solidFill>
              </a:defRPr>
            </a:lvl2pPr>
            <a:lvl3pPr lvl="2" algn="ctr" rtl="0">
              <a:spcBef>
                <a:spcPts val="0"/>
              </a:spcBef>
              <a:spcAft>
                <a:spcPts val="0"/>
              </a:spcAft>
              <a:buClr>
                <a:schemeClr val="lt2"/>
              </a:buClr>
              <a:buSzPts val="1800"/>
              <a:buNone/>
              <a:defRPr sz="1800">
                <a:solidFill>
                  <a:schemeClr val="lt2"/>
                </a:solidFill>
              </a:defRPr>
            </a:lvl3pPr>
            <a:lvl4pPr lvl="3" algn="ctr" rtl="0">
              <a:spcBef>
                <a:spcPts val="0"/>
              </a:spcBef>
              <a:spcAft>
                <a:spcPts val="0"/>
              </a:spcAft>
              <a:buClr>
                <a:schemeClr val="lt2"/>
              </a:buClr>
              <a:buSzPts val="1800"/>
              <a:buNone/>
              <a:defRPr sz="1800">
                <a:solidFill>
                  <a:schemeClr val="lt2"/>
                </a:solidFill>
              </a:defRPr>
            </a:lvl4pPr>
            <a:lvl5pPr lvl="4" algn="ctr" rtl="0">
              <a:spcBef>
                <a:spcPts val="0"/>
              </a:spcBef>
              <a:spcAft>
                <a:spcPts val="0"/>
              </a:spcAft>
              <a:buClr>
                <a:schemeClr val="lt2"/>
              </a:buClr>
              <a:buSzPts val="1800"/>
              <a:buNone/>
              <a:defRPr sz="1800">
                <a:solidFill>
                  <a:schemeClr val="lt2"/>
                </a:solidFill>
              </a:defRPr>
            </a:lvl5pPr>
            <a:lvl6pPr lvl="5" algn="ctr" rtl="0">
              <a:spcBef>
                <a:spcPts val="0"/>
              </a:spcBef>
              <a:spcAft>
                <a:spcPts val="0"/>
              </a:spcAft>
              <a:buClr>
                <a:schemeClr val="lt2"/>
              </a:buClr>
              <a:buSzPts val="1800"/>
              <a:buNone/>
              <a:defRPr sz="1800">
                <a:solidFill>
                  <a:schemeClr val="lt2"/>
                </a:solidFill>
              </a:defRPr>
            </a:lvl6pPr>
            <a:lvl7pPr lvl="6" algn="ctr" rtl="0">
              <a:spcBef>
                <a:spcPts val="0"/>
              </a:spcBef>
              <a:spcAft>
                <a:spcPts val="0"/>
              </a:spcAft>
              <a:buClr>
                <a:schemeClr val="lt2"/>
              </a:buClr>
              <a:buSzPts val="1800"/>
              <a:buNone/>
              <a:defRPr sz="1800">
                <a:solidFill>
                  <a:schemeClr val="lt2"/>
                </a:solidFill>
              </a:defRPr>
            </a:lvl7pPr>
            <a:lvl8pPr lvl="7" algn="ctr" rtl="0">
              <a:spcBef>
                <a:spcPts val="0"/>
              </a:spcBef>
              <a:spcAft>
                <a:spcPts val="0"/>
              </a:spcAft>
              <a:buClr>
                <a:schemeClr val="lt2"/>
              </a:buClr>
              <a:buSzPts val="1800"/>
              <a:buNone/>
              <a:defRPr sz="1800">
                <a:solidFill>
                  <a:schemeClr val="lt2"/>
                </a:solidFill>
              </a:defRPr>
            </a:lvl8pPr>
            <a:lvl9pPr lvl="8" algn="ctr" rtl="0">
              <a:spcBef>
                <a:spcPts val="0"/>
              </a:spcBef>
              <a:spcAft>
                <a:spcPts val="0"/>
              </a:spcAft>
              <a:buClr>
                <a:schemeClr val="lt2"/>
              </a:buClr>
              <a:buSzPts val="1800"/>
              <a:buNone/>
              <a:defRPr sz="1800">
                <a:solidFill>
                  <a:schemeClr val="lt2"/>
                </a:solidFill>
              </a:defRPr>
            </a:lvl9pPr>
          </a:lstStyle>
          <a:p>
            <a:r>
              <a:t>xx%</a:t>
            </a:r>
          </a:p>
        </p:txBody>
      </p:sp>
      <p:cxnSp>
        <p:nvCxnSpPr>
          <p:cNvPr id="164" name="Google Shape;164;p16"/>
          <p:cNvCxnSpPr/>
          <p:nvPr/>
        </p:nvCxnSpPr>
        <p:spPr>
          <a:xfrm>
            <a:off x="-18775" y="4569200"/>
            <a:ext cx="9181500" cy="0"/>
          </a:xfrm>
          <a:prstGeom prst="straightConnector1">
            <a:avLst/>
          </a:prstGeom>
          <a:noFill/>
          <a:ln w="28575" cap="flat" cmpd="sng">
            <a:solidFill>
              <a:schemeClr val="lt1"/>
            </a:solidFill>
            <a:prstDash val="solid"/>
            <a:round/>
            <a:headEnd type="none" w="med" len="med"/>
            <a:tailEnd type="none" w="med" len="med"/>
          </a:ln>
        </p:spPr>
      </p:cxnSp>
      <p:sp>
        <p:nvSpPr>
          <p:cNvPr id="165" name="Google Shape;165;p16"/>
          <p:cNvSpPr/>
          <p:nvPr/>
        </p:nvSpPr>
        <p:spPr>
          <a:xfrm>
            <a:off x="10750" y="3983200"/>
            <a:ext cx="9181669" cy="1003775"/>
          </a:xfrm>
          <a:custGeom>
            <a:avLst/>
            <a:gdLst/>
            <a:ahLst/>
            <a:cxnLst/>
            <a:rect l="l" t="t" r="r" b="b"/>
            <a:pathLst>
              <a:path w="353243" h="40151" extrusionOk="0">
                <a:moveTo>
                  <a:pt x="0" y="0"/>
                </a:moveTo>
                <a:cubicBezTo>
                  <a:pt x="29743" y="0"/>
                  <a:pt x="61066" y="1858"/>
                  <a:pt x="88072" y="14321"/>
                </a:cubicBezTo>
                <a:cubicBezTo>
                  <a:pt x="103511" y="21446"/>
                  <a:pt x="115275" y="38554"/>
                  <a:pt x="132228" y="39860"/>
                </a:cubicBezTo>
                <a:cubicBezTo>
                  <a:pt x="148851" y="41140"/>
                  <a:pt x="167874" y="38125"/>
                  <a:pt x="180679" y="27448"/>
                </a:cubicBezTo>
                <a:cubicBezTo>
                  <a:pt x="192425" y="17654"/>
                  <a:pt x="213131" y="-2198"/>
                  <a:pt x="222925" y="9548"/>
                </a:cubicBezTo>
                <a:cubicBezTo>
                  <a:pt x="224754" y="11742"/>
                  <a:pt x="223690" y="16898"/>
                  <a:pt x="221016" y="17901"/>
                </a:cubicBezTo>
                <a:cubicBezTo>
                  <a:pt x="219696" y="18396"/>
                  <a:pt x="218012" y="17645"/>
                  <a:pt x="216958" y="16708"/>
                </a:cubicBezTo>
                <a:cubicBezTo>
                  <a:pt x="213825" y="13922"/>
                  <a:pt x="219700" y="6528"/>
                  <a:pt x="223880" y="6206"/>
                </a:cubicBezTo>
                <a:cubicBezTo>
                  <a:pt x="248483" y="4311"/>
                  <a:pt x="269038" y="26181"/>
                  <a:pt x="292142" y="34847"/>
                </a:cubicBezTo>
                <a:cubicBezTo>
                  <a:pt x="311240" y="42010"/>
                  <a:pt x="332846" y="38189"/>
                  <a:pt x="353243" y="38189"/>
                </a:cubicBezTo>
              </a:path>
            </a:pathLst>
          </a:custGeom>
          <a:noFill/>
          <a:ln w="28575" cap="flat" cmpd="sng">
            <a:solidFill>
              <a:schemeClr val="lt1"/>
            </a:solidFill>
            <a:prstDash val="dash"/>
            <a:round/>
            <a:headEnd type="none" w="med" len="med"/>
            <a:tailEnd type="none" w="med" len="med"/>
          </a:ln>
        </p:spPr>
      </p:sp>
      <p:sp>
        <p:nvSpPr>
          <p:cNvPr id="166" name="Google Shape;166;p16"/>
          <p:cNvSpPr/>
          <p:nvPr/>
        </p:nvSpPr>
        <p:spPr>
          <a:xfrm>
            <a:off x="2887088" y="4708863"/>
            <a:ext cx="278100" cy="2781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16"/>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Numbers and text 1">
  <p:cSld name="CUSTOM_13">
    <p:spTree>
      <p:nvGrpSpPr>
        <p:cNvPr id="1" name="Shape 168"/>
        <p:cNvGrpSpPr/>
        <p:nvPr/>
      </p:nvGrpSpPr>
      <p:grpSpPr>
        <a:xfrm>
          <a:off x="0" y="0"/>
          <a:ext cx="0" cy="0"/>
          <a:chOff x="0" y="0"/>
          <a:chExt cx="0" cy="0"/>
        </a:xfrm>
      </p:grpSpPr>
      <p:sp>
        <p:nvSpPr>
          <p:cNvPr id="169" name="Google Shape;169;p17"/>
          <p:cNvSpPr/>
          <p:nvPr/>
        </p:nvSpPr>
        <p:spPr>
          <a:xfrm>
            <a:off x="-18775" y="3947400"/>
            <a:ext cx="9181500" cy="12258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17"/>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33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71" name="Google Shape;171;p17"/>
          <p:cNvSpPr txBox="1">
            <a:spLocks noGrp="1"/>
          </p:cNvSpPr>
          <p:nvPr>
            <p:ph type="subTitle" idx="1"/>
          </p:nvPr>
        </p:nvSpPr>
        <p:spPr>
          <a:xfrm>
            <a:off x="713225" y="2496880"/>
            <a:ext cx="2349000" cy="440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200"/>
              <a:buFont typeface="Roboto Condensed"/>
              <a:buNone/>
              <a:defRPr sz="2200" b="1">
                <a:solidFill>
                  <a:schemeClr val="dk1"/>
                </a:solidFill>
                <a:latin typeface="Roboto Condensed"/>
                <a:ea typeface="Roboto Condensed"/>
                <a:cs typeface="Roboto Condensed"/>
                <a:sym typeface="Roboto Condensed"/>
              </a:defRPr>
            </a:lvl1pPr>
            <a:lvl2pPr lvl="1" rtl="0">
              <a:spcBef>
                <a:spcPts val="0"/>
              </a:spcBef>
              <a:spcAft>
                <a:spcPts val="0"/>
              </a:spcAft>
              <a:buClr>
                <a:schemeClr val="dk1"/>
              </a:buClr>
              <a:buSzPts val="2200"/>
              <a:buFont typeface="Roboto Condensed"/>
              <a:buNone/>
              <a:defRPr sz="2200">
                <a:solidFill>
                  <a:schemeClr val="dk1"/>
                </a:solidFill>
                <a:latin typeface="Roboto Condensed"/>
                <a:ea typeface="Roboto Condensed"/>
                <a:cs typeface="Roboto Condensed"/>
                <a:sym typeface="Roboto Condensed"/>
              </a:defRPr>
            </a:lvl2pPr>
            <a:lvl3pPr lvl="2" rtl="0">
              <a:spcBef>
                <a:spcPts val="0"/>
              </a:spcBef>
              <a:spcAft>
                <a:spcPts val="0"/>
              </a:spcAft>
              <a:buClr>
                <a:schemeClr val="dk1"/>
              </a:buClr>
              <a:buSzPts val="2200"/>
              <a:buFont typeface="Roboto Condensed"/>
              <a:buNone/>
              <a:defRPr sz="2200">
                <a:solidFill>
                  <a:schemeClr val="dk1"/>
                </a:solidFill>
                <a:latin typeface="Roboto Condensed"/>
                <a:ea typeface="Roboto Condensed"/>
                <a:cs typeface="Roboto Condensed"/>
                <a:sym typeface="Roboto Condensed"/>
              </a:defRPr>
            </a:lvl3pPr>
            <a:lvl4pPr lvl="3" rtl="0">
              <a:spcBef>
                <a:spcPts val="0"/>
              </a:spcBef>
              <a:spcAft>
                <a:spcPts val="0"/>
              </a:spcAft>
              <a:buClr>
                <a:schemeClr val="dk1"/>
              </a:buClr>
              <a:buSzPts val="2200"/>
              <a:buFont typeface="Roboto Condensed"/>
              <a:buNone/>
              <a:defRPr sz="2200">
                <a:solidFill>
                  <a:schemeClr val="dk1"/>
                </a:solidFill>
                <a:latin typeface="Roboto Condensed"/>
                <a:ea typeface="Roboto Condensed"/>
                <a:cs typeface="Roboto Condensed"/>
                <a:sym typeface="Roboto Condensed"/>
              </a:defRPr>
            </a:lvl4pPr>
            <a:lvl5pPr lvl="4" rtl="0">
              <a:spcBef>
                <a:spcPts val="0"/>
              </a:spcBef>
              <a:spcAft>
                <a:spcPts val="0"/>
              </a:spcAft>
              <a:buClr>
                <a:schemeClr val="dk1"/>
              </a:buClr>
              <a:buSzPts val="2200"/>
              <a:buFont typeface="Roboto Condensed"/>
              <a:buNone/>
              <a:defRPr sz="2200">
                <a:solidFill>
                  <a:schemeClr val="dk1"/>
                </a:solidFill>
                <a:latin typeface="Roboto Condensed"/>
                <a:ea typeface="Roboto Condensed"/>
                <a:cs typeface="Roboto Condensed"/>
                <a:sym typeface="Roboto Condensed"/>
              </a:defRPr>
            </a:lvl5pPr>
            <a:lvl6pPr lvl="5" rtl="0">
              <a:spcBef>
                <a:spcPts val="0"/>
              </a:spcBef>
              <a:spcAft>
                <a:spcPts val="0"/>
              </a:spcAft>
              <a:buClr>
                <a:schemeClr val="dk1"/>
              </a:buClr>
              <a:buSzPts val="2200"/>
              <a:buFont typeface="Roboto Condensed"/>
              <a:buNone/>
              <a:defRPr sz="2200">
                <a:solidFill>
                  <a:schemeClr val="dk1"/>
                </a:solidFill>
                <a:latin typeface="Roboto Condensed"/>
                <a:ea typeface="Roboto Condensed"/>
                <a:cs typeface="Roboto Condensed"/>
                <a:sym typeface="Roboto Condensed"/>
              </a:defRPr>
            </a:lvl6pPr>
            <a:lvl7pPr lvl="6" rtl="0">
              <a:spcBef>
                <a:spcPts val="0"/>
              </a:spcBef>
              <a:spcAft>
                <a:spcPts val="0"/>
              </a:spcAft>
              <a:buClr>
                <a:schemeClr val="dk1"/>
              </a:buClr>
              <a:buSzPts val="2200"/>
              <a:buFont typeface="Roboto Condensed"/>
              <a:buNone/>
              <a:defRPr sz="2200">
                <a:solidFill>
                  <a:schemeClr val="dk1"/>
                </a:solidFill>
                <a:latin typeface="Roboto Condensed"/>
                <a:ea typeface="Roboto Condensed"/>
                <a:cs typeface="Roboto Condensed"/>
                <a:sym typeface="Roboto Condensed"/>
              </a:defRPr>
            </a:lvl7pPr>
            <a:lvl8pPr lvl="7" rtl="0">
              <a:spcBef>
                <a:spcPts val="0"/>
              </a:spcBef>
              <a:spcAft>
                <a:spcPts val="0"/>
              </a:spcAft>
              <a:buClr>
                <a:schemeClr val="dk1"/>
              </a:buClr>
              <a:buSzPts val="2200"/>
              <a:buFont typeface="Roboto Condensed"/>
              <a:buNone/>
              <a:defRPr sz="2200">
                <a:solidFill>
                  <a:schemeClr val="dk1"/>
                </a:solidFill>
                <a:latin typeface="Roboto Condensed"/>
                <a:ea typeface="Roboto Condensed"/>
                <a:cs typeface="Roboto Condensed"/>
                <a:sym typeface="Roboto Condensed"/>
              </a:defRPr>
            </a:lvl8pPr>
            <a:lvl9pPr lvl="8" rtl="0">
              <a:spcBef>
                <a:spcPts val="0"/>
              </a:spcBef>
              <a:spcAft>
                <a:spcPts val="0"/>
              </a:spcAft>
              <a:buClr>
                <a:schemeClr val="dk1"/>
              </a:buClr>
              <a:buSzPts val="2200"/>
              <a:buFont typeface="Roboto Condensed"/>
              <a:buNone/>
              <a:defRPr sz="2200">
                <a:solidFill>
                  <a:schemeClr val="dk1"/>
                </a:solidFill>
                <a:latin typeface="Roboto Condensed"/>
                <a:ea typeface="Roboto Condensed"/>
                <a:cs typeface="Roboto Condensed"/>
                <a:sym typeface="Roboto Condensed"/>
              </a:defRPr>
            </a:lvl9pPr>
          </a:lstStyle>
          <a:p>
            <a:endParaRPr/>
          </a:p>
        </p:txBody>
      </p:sp>
      <p:sp>
        <p:nvSpPr>
          <p:cNvPr id="172" name="Google Shape;172;p17"/>
          <p:cNvSpPr txBox="1">
            <a:spLocks noGrp="1"/>
          </p:cNvSpPr>
          <p:nvPr>
            <p:ph type="subTitle" idx="2"/>
          </p:nvPr>
        </p:nvSpPr>
        <p:spPr>
          <a:xfrm>
            <a:off x="3397506" y="2487802"/>
            <a:ext cx="2349000" cy="440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200"/>
              <a:buFont typeface="Roboto Condensed"/>
              <a:buNone/>
              <a:defRPr sz="2200" b="1">
                <a:solidFill>
                  <a:schemeClr val="dk1"/>
                </a:solidFill>
                <a:latin typeface="Roboto Condensed"/>
                <a:ea typeface="Roboto Condensed"/>
                <a:cs typeface="Roboto Condensed"/>
                <a:sym typeface="Roboto Condensed"/>
              </a:defRPr>
            </a:lvl1pPr>
            <a:lvl2pPr lvl="1" rtl="0">
              <a:spcBef>
                <a:spcPts val="0"/>
              </a:spcBef>
              <a:spcAft>
                <a:spcPts val="0"/>
              </a:spcAft>
              <a:buClr>
                <a:schemeClr val="dk1"/>
              </a:buClr>
              <a:buSzPts val="2200"/>
              <a:buFont typeface="Roboto Condensed"/>
              <a:buNone/>
              <a:defRPr sz="2200">
                <a:solidFill>
                  <a:schemeClr val="dk1"/>
                </a:solidFill>
                <a:latin typeface="Roboto Condensed"/>
                <a:ea typeface="Roboto Condensed"/>
                <a:cs typeface="Roboto Condensed"/>
                <a:sym typeface="Roboto Condensed"/>
              </a:defRPr>
            </a:lvl2pPr>
            <a:lvl3pPr lvl="2" rtl="0">
              <a:spcBef>
                <a:spcPts val="0"/>
              </a:spcBef>
              <a:spcAft>
                <a:spcPts val="0"/>
              </a:spcAft>
              <a:buClr>
                <a:schemeClr val="dk1"/>
              </a:buClr>
              <a:buSzPts val="2200"/>
              <a:buFont typeface="Roboto Condensed"/>
              <a:buNone/>
              <a:defRPr sz="2200">
                <a:solidFill>
                  <a:schemeClr val="dk1"/>
                </a:solidFill>
                <a:latin typeface="Roboto Condensed"/>
                <a:ea typeface="Roboto Condensed"/>
                <a:cs typeface="Roboto Condensed"/>
                <a:sym typeface="Roboto Condensed"/>
              </a:defRPr>
            </a:lvl3pPr>
            <a:lvl4pPr lvl="3" rtl="0">
              <a:spcBef>
                <a:spcPts val="0"/>
              </a:spcBef>
              <a:spcAft>
                <a:spcPts val="0"/>
              </a:spcAft>
              <a:buClr>
                <a:schemeClr val="dk1"/>
              </a:buClr>
              <a:buSzPts val="2200"/>
              <a:buFont typeface="Roboto Condensed"/>
              <a:buNone/>
              <a:defRPr sz="2200">
                <a:solidFill>
                  <a:schemeClr val="dk1"/>
                </a:solidFill>
                <a:latin typeface="Roboto Condensed"/>
                <a:ea typeface="Roboto Condensed"/>
                <a:cs typeface="Roboto Condensed"/>
                <a:sym typeface="Roboto Condensed"/>
              </a:defRPr>
            </a:lvl4pPr>
            <a:lvl5pPr lvl="4" rtl="0">
              <a:spcBef>
                <a:spcPts val="0"/>
              </a:spcBef>
              <a:spcAft>
                <a:spcPts val="0"/>
              </a:spcAft>
              <a:buClr>
                <a:schemeClr val="dk1"/>
              </a:buClr>
              <a:buSzPts val="2200"/>
              <a:buFont typeface="Roboto Condensed"/>
              <a:buNone/>
              <a:defRPr sz="2200">
                <a:solidFill>
                  <a:schemeClr val="dk1"/>
                </a:solidFill>
                <a:latin typeface="Roboto Condensed"/>
                <a:ea typeface="Roboto Condensed"/>
                <a:cs typeface="Roboto Condensed"/>
                <a:sym typeface="Roboto Condensed"/>
              </a:defRPr>
            </a:lvl5pPr>
            <a:lvl6pPr lvl="5" rtl="0">
              <a:spcBef>
                <a:spcPts val="0"/>
              </a:spcBef>
              <a:spcAft>
                <a:spcPts val="0"/>
              </a:spcAft>
              <a:buClr>
                <a:schemeClr val="dk1"/>
              </a:buClr>
              <a:buSzPts val="2200"/>
              <a:buFont typeface="Roboto Condensed"/>
              <a:buNone/>
              <a:defRPr sz="2200">
                <a:solidFill>
                  <a:schemeClr val="dk1"/>
                </a:solidFill>
                <a:latin typeface="Roboto Condensed"/>
                <a:ea typeface="Roboto Condensed"/>
                <a:cs typeface="Roboto Condensed"/>
                <a:sym typeface="Roboto Condensed"/>
              </a:defRPr>
            </a:lvl6pPr>
            <a:lvl7pPr lvl="6" rtl="0">
              <a:spcBef>
                <a:spcPts val="0"/>
              </a:spcBef>
              <a:spcAft>
                <a:spcPts val="0"/>
              </a:spcAft>
              <a:buClr>
                <a:schemeClr val="dk1"/>
              </a:buClr>
              <a:buSzPts val="2200"/>
              <a:buFont typeface="Roboto Condensed"/>
              <a:buNone/>
              <a:defRPr sz="2200">
                <a:solidFill>
                  <a:schemeClr val="dk1"/>
                </a:solidFill>
                <a:latin typeface="Roboto Condensed"/>
                <a:ea typeface="Roboto Condensed"/>
                <a:cs typeface="Roboto Condensed"/>
                <a:sym typeface="Roboto Condensed"/>
              </a:defRPr>
            </a:lvl7pPr>
            <a:lvl8pPr lvl="7" rtl="0">
              <a:spcBef>
                <a:spcPts val="0"/>
              </a:spcBef>
              <a:spcAft>
                <a:spcPts val="0"/>
              </a:spcAft>
              <a:buClr>
                <a:schemeClr val="dk1"/>
              </a:buClr>
              <a:buSzPts val="2200"/>
              <a:buFont typeface="Roboto Condensed"/>
              <a:buNone/>
              <a:defRPr sz="2200">
                <a:solidFill>
                  <a:schemeClr val="dk1"/>
                </a:solidFill>
                <a:latin typeface="Roboto Condensed"/>
                <a:ea typeface="Roboto Condensed"/>
                <a:cs typeface="Roboto Condensed"/>
                <a:sym typeface="Roboto Condensed"/>
              </a:defRPr>
            </a:lvl8pPr>
            <a:lvl9pPr lvl="8" rtl="0">
              <a:spcBef>
                <a:spcPts val="0"/>
              </a:spcBef>
              <a:spcAft>
                <a:spcPts val="0"/>
              </a:spcAft>
              <a:buClr>
                <a:schemeClr val="dk1"/>
              </a:buClr>
              <a:buSzPts val="2200"/>
              <a:buFont typeface="Roboto Condensed"/>
              <a:buNone/>
              <a:defRPr sz="2200">
                <a:solidFill>
                  <a:schemeClr val="dk1"/>
                </a:solidFill>
                <a:latin typeface="Roboto Condensed"/>
                <a:ea typeface="Roboto Condensed"/>
                <a:cs typeface="Roboto Condensed"/>
                <a:sym typeface="Roboto Condensed"/>
              </a:defRPr>
            </a:lvl9pPr>
          </a:lstStyle>
          <a:p>
            <a:endParaRPr/>
          </a:p>
        </p:txBody>
      </p:sp>
      <p:sp>
        <p:nvSpPr>
          <p:cNvPr id="173" name="Google Shape;173;p17"/>
          <p:cNvSpPr txBox="1">
            <a:spLocks noGrp="1"/>
          </p:cNvSpPr>
          <p:nvPr>
            <p:ph type="subTitle" idx="3"/>
          </p:nvPr>
        </p:nvSpPr>
        <p:spPr>
          <a:xfrm>
            <a:off x="713226" y="2904350"/>
            <a:ext cx="2349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800"/>
              <a:buNone/>
              <a:defRPr sz="1600">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0"/>
              </a:spcBef>
              <a:spcAft>
                <a:spcPts val="0"/>
              </a:spcAft>
              <a:buClr>
                <a:schemeClr val="dk1"/>
              </a:buClr>
              <a:buSzPts val="1400"/>
              <a:buNone/>
              <a:defRPr>
                <a:solidFill>
                  <a:schemeClr val="dk1"/>
                </a:solidFill>
              </a:defRPr>
            </a:lvl3pPr>
            <a:lvl4pPr lvl="3" algn="ctr" rtl="0">
              <a:spcBef>
                <a:spcPts val="0"/>
              </a:spcBef>
              <a:spcAft>
                <a:spcPts val="0"/>
              </a:spcAft>
              <a:buClr>
                <a:schemeClr val="dk1"/>
              </a:buClr>
              <a:buSzPts val="1400"/>
              <a:buNone/>
              <a:defRPr>
                <a:solidFill>
                  <a:schemeClr val="dk1"/>
                </a:solidFill>
              </a:defRPr>
            </a:lvl4pPr>
            <a:lvl5pPr lvl="4" algn="ctr" rtl="0">
              <a:spcBef>
                <a:spcPts val="0"/>
              </a:spcBef>
              <a:spcAft>
                <a:spcPts val="0"/>
              </a:spcAft>
              <a:buClr>
                <a:schemeClr val="dk1"/>
              </a:buClr>
              <a:buSzPts val="1400"/>
              <a:buNone/>
              <a:defRPr>
                <a:solidFill>
                  <a:schemeClr val="dk1"/>
                </a:solidFill>
              </a:defRPr>
            </a:lvl5pPr>
            <a:lvl6pPr lvl="5" algn="ctr" rtl="0">
              <a:spcBef>
                <a:spcPts val="0"/>
              </a:spcBef>
              <a:spcAft>
                <a:spcPts val="0"/>
              </a:spcAft>
              <a:buClr>
                <a:schemeClr val="dk1"/>
              </a:buClr>
              <a:buSzPts val="1400"/>
              <a:buNone/>
              <a:defRPr>
                <a:solidFill>
                  <a:schemeClr val="dk1"/>
                </a:solidFill>
              </a:defRPr>
            </a:lvl6pPr>
            <a:lvl7pPr lvl="6" algn="ctr" rtl="0">
              <a:spcBef>
                <a:spcPts val="0"/>
              </a:spcBef>
              <a:spcAft>
                <a:spcPts val="0"/>
              </a:spcAft>
              <a:buClr>
                <a:schemeClr val="dk1"/>
              </a:buClr>
              <a:buSzPts val="1400"/>
              <a:buNone/>
              <a:defRPr>
                <a:solidFill>
                  <a:schemeClr val="dk1"/>
                </a:solidFill>
              </a:defRPr>
            </a:lvl7pPr>
            <a:lvl8pPr lvl="7" algn="ctr" rtl="0">
              <a:spcBef>
                <a:spcPts val="0"/>
              </a:spcBef>
              <a:spcAft>
                <a:spcPts val="0"/>
              </a:spcAft>
              <a:buClr>
                <a:schemeClr val="dk1"/>
              </a:buClr>
              <a:buSzPts val="1400"/>
              <a:buNone/>
              <a:defRPr>
                <a:solidFill>
                  <a:schemeClr val="dk1"/>
                </a:solidFill>
              </a:defRPr>
            </a:lvl8pPr>
            <a:lvl9pPr lvl="8" algn="ctr" rtl="0">
              <a:spcBef>
                <a:spcPts val="0"/>
              </a:spcBef>
              <a:spcAft>
                <a:spcPts val="0"/>
              </a:spcAft>
              <a:buClr>
                <a:schemeClr val="dk1"/>
              </a:buClr>
              <a:buSzPts val="1400"/>
              <a:buNone/>
              <a:defRPr>
                <a:solidFill>
                  <a:schemeClr val="dk1"/>
                </a:solidFill>
              </a:defRPr>
            </a:lvl9pPr>
          </a:lstStyle>
          <a:p>
            <a:endParaRPr/>
          </a:p>
        </p:txBody>
      </p:sp>
      <p:sp>
        <p:nvSpPr>
          <p:cNvPr id="174" name="Google Shape;174;p17"/>
          <p:cNvSpPr txBox="1">
            <a:spLocks noGrp="1"/>
          </p:cNvSpPr>
          <p:nvPr>
            <p:ph type="subTitle" idx="4"/>
          </p:nvPr>
        </p:nvSpPr>
        <p:spPr>
          <a:xfrm>
            <a:off x="3397501" y="2894975"/>
            <a:ext cx="2349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800"/>
              <a:buNone/>
              <a:defRPr sz="1600">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0"/>
              </a:spcBef>
              <a:spcAft>
                <a:spcPts val="0"/>
              </a:spcAft>
              <a:buClr>
                <a:schemeClr val="dk1"/>
              </a:buClr>
              <a:buSzPts val="1400"/>
              <a:buNone/>
              <a:defRPr>
                <a:solidFill>
                  <a:schemeClr val="dk1"/>
                </a:solidFill>
              </a:defRPr>
            </a:lvl3pPr>
            <a:lvl4pPr lvl="3" algn="ctr" rtl="0">
              <a:spcBef>
                <a:spcPts val="0"/>
              </a:spcBef>
              <a:spcAft>
                <a:spcPts val="0"/>
              </a:spcAft>
              <a:buClr>
                <a:schemeClr val="dk1"/>
              </a:buClr>
              <a:buSzPts val="1400"/>
              <a:buNone/>
              <a:defRPr>
                <a:solidFill>
                  <a:schemeClr val="dk1"/>
                </a:solidFill>
              </a:defRPr>
            </a:lvl4pPr>
            <a:lvl5pPr lvl="4" algn="ctr" rtl="0">
              <a:spcBef>
                <a:spcPts val="0"/>
              </a:spcBef>
              <a:spcAft>
                <a:spcPts val="0"/>
              </a:spcAft>
              <a:buClr>
                <a:schemeClr val="dk1"/>
              </a:buClr>
              <a:buSzPts val="1400"/>
              <a:buNone/>
              <a:defRPr>
                <a:solidFill>
                  <a:schemeClr val="dk1"/>
                </a:solidFill>
              </a:defRPr>
            </a:lvl5pPr>
            <a:lvl6pPr lvl="5" algn="ctr" rtl="0">
              <a:spcBef>
                <a:spcPts val="0"/>
              </a:spcBef>
              <a:spcAft>
                <a:spcPts val="0"/>
              </a:spcAft>
              <a:buClr>
                <a:schemeClr val="dk1"/>
              </a:buClr>
              <a:buSzPts val="1400"/>
              <a:buNone/>
              <a:defRPr>
                <a:solidFill>
                  <a:schemeClr val="dk1"/>
                </a:solidFill>
              </a:defRPr>
            </a:lvl6pPr>
            <a:lvl7pPr lvl="6" algn="ctr" rtl="0">
              <a:spcBef>
                <a:spcPts val="0"/>
              </a:spcBef>
              <a:spcAft>
                <a:spcPts val="0"/>
              </a:spcAft>
              <a:buClr>
                <a:schemeClr val="dk1"/>
              </a:buClr>
              <a:buSzPts val="1400"/>
              <a:buNone/>
              <a:defRPr>
                <a:solidFill>
                  <a:schemeClr val="dk1"/>
                </a:solidFill>
              </a:defRPr>
            </a:lvl7pPr>
            <a:lvl8pPr lvl="7" algn="ctr" rtl="0">
              <a:spcBef>
                <a:spcPts val="0"/>
              </a:spcBef>
              <a:spcAft>
                <a:spcPts val="0"/>
              </a:spcAft>
              <a:buClr>
                <a:schemeClr val="dk1"/>
              </a:buClr>
              <a:buSzPts val="1400"/>
              <a:buNone/>
              <a:defRPr>
                <a:solidFill>
                  <a:schemeClr val="dk1"/>
                </a:solidFill>
              </a:defRPr>
            </a:lvl8pPr>
            <a:lvl9pPr lvl="8" algn="ctr" rtl="0">
              <a:spcBef>
                <a:spcPts val="0"/>
              </a:spcBef>
              <a:spcAft>
                <a:spcPts val="0"/>
              </a:spcAft>
              <a:buClr>
                <a:schemeClr val="dk1"/>
              </a:buClr>
              <a:buSzPts val="1400"/>
              <a:buNone/>
              <a:defRPr>
                <a:solidFill>
                  <a:schemeClr val="dk1"/>
                </a:solidFill>
              </a:defRPr>
            </a:lvl9pPr>
          </a:lstStyle>
          <a:p>
            <a:endParaRPr/>
          </a:p>
        </p:txBody>
      </p:sp>
      <p:sp>
        <p:nvSpPr>
          <p:cNvPr id="175" name="Google Shape;175;p17"/>
          <p:cNvSpPr txBox="1">
            <a:spLocks noGrp="1"/>
          </p:cNvSpPr>
          <p:nvPr>
            <p:ph type="title" idx="5" hasCustomPrompt="1"/>
          </p:nvPr>
        </p:nvSpPr>
        <p:spPr>
          <a:xfrm>
            <a:off x="713225" y="1961082"/>
            <a:ext cx="2349000" cy="636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3000">
                <a:solidFill>
                  <a:schemeClr val="lt2"/>
                </a:solidFill>
              </a:defRPr>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r>
              <a:t>xx%</a:t>
            </a:r>
          </a:p>
        </p:txBody>
      </p:sp>
      <p:sp>
        <p:nvSpPr>
          <p:cNvPr id="176" name="Google Shape;176;p17"/>
          <p:cNvSpPr txBox="1">
            <a:spLocks noGrp="1"/>
          </p:cNvSpPr>
          <p:nvPr>
            <p:ph type="title" idx="6" hasCustomPrompt="1"/>
          </p:nvPr>
        </p:nvSpPr>
        <p:spPr>
          <a:xfrm>
            <a:off x="3397488" y="1961082"/>
            <a:ext cx="2349000" cy="636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800"/>
              <a:buNone/>
              <a:defRPr sz="3000">
                <a:solidFill>
                  <a:schemeClr val="accent1"/>
                </a:solidFill>
              </a:defRPr>
            </a:lvl1pPr>
            <a:lvl2pPr lvl="1" algn="ctr" rtl="0">
              <a:spcBef>
                <a:spcPts val="0"/>
              </a:spcBef>
              <a:spcAft>
                <a:spcPts val="0"/>
              </a:spcAft>
              <a:buClr>
                <a:schemeClr val="accent3"/>
              </a:buClr>
              <a:buSzPts val="1800"/>
              <a:buNone/>
              <a:defRPr sz="1800">
                <a:solidFill>
                  <a:schemeClr val="accent3"/>
                </a:solidFill>
              </a:defRPr>
            </a:lvl2pPr>
            <a:lvl3pPr lvl="2" algn="ctr" rtl="0">
              <a:spcBef>
                <a:spcPts val="0"/>
              </a:spcBef>
              <a:spcAft>
                <a:spcPts val="0"/>
              </a:spcAft>
              <a:buClr>
                <a:schemeClr val="accent3"/>
              </a:buClr>
              <a:buSzPts val="1800"/>
              <a:buNone/>
              <a:defRPr sz="1800">
                <a:solidFill>
                  <a:schemeClr val="accent3"/>
                </a:solidFill>
              </a:defRPr>
            </a:lvl3pPr>
            <a:lvl4pPr lvl="3" algn="ctr" rtl="0">
              <a:spcBef>
                <a:spcPts val="0"/>
              </a:spcBef>
              <a:spcAft>
                <a:spcPts val="0"/>
              </a:spcAft>
              <a:buClr>
                <a:schemeClr val="accent3"/>
              </a:buClr>
              <a:buSzPts val="1800"/>
              <a:buNone/>
              <a:defRPr sz="1800">
                <a:solidFill>
                  <a:schemeClr val="accent3"/>
                </a:solidFill>
              </a:defRPr>
            </a:lvl4pPr>
            <a:lvl5pPr lvl="4" algn="ctr" rtl="0">
              <a:spcBef>
                <a:spcPts val="0"/>
              </a:spcBef>
              <a:spcAft>
                <a:spcPts val="0"/>
              </a:spcAft>
              <a:buClr>
                <a:schemeClr val="accent3"/>
              </a:buClr>
              <a:buSzPts val="1800"/>
              <a:buNone/>
              <a:defRPr sz="1800">
                <a:solidFill>
                  <a:schemeClr val="accent3"/>
                </a:solidFill>
              </a:defRPr>
            </a:lvl5pPr>
            <a:lvl6pPr lvl="5" algn="ctr" rtl="0">
              <a:spcBef>
                <a:spcPts val="0"/>
              </a:spcBef>
              <a:spcAft>
                <a:spcPts val="0"/>
              </a:spcAft>
              <a:buClr>
                <a:schemeClr val="accent3"/>
              </a:buClr>
              <a:buSzPts val="1800"/>
              <a:buNone/>
              <a:defRPr sz="1800">
                <a:solidFill>
                  <a:schemeClr val="accent3"/>
                </a:solidFill>
              </a:defRPr>
            </a:lvl6pPr>
            <a:lvl7pPr lvl="6" algn="ctr" rtl="0">
              <a:spcBef>
                <a:spcPts val="0"/>
              </a:spcBef>
              <a:spcAft>
                <a:spcPts val="0"/>
              </a:spcAft>
              <a:buClr>
                <a:schemeClr val="accent3"/>
              </a:buClr>
              <a:buSzPts val="1800"/>
              <a:buNone/>
              <a:defRPr sz="1800">
                <a:solidFill>
                  <a:schemeClr val="accent3"/>
                </a:solidFill>
              </a:defRPr>
            </a:lvl7pPr>
            <a:lvl8pPr lvl="7" algn="ctr" rtl="0">
              <a:spcBef>
                <a:spcPts val="0"/>
              </a:spcBef>
              <a:spcAft>
                <a:spcPts val="0"/>
              </a:spcAft>
              <a:buClr>
                <a:schemeClr val="accent3"/>
              </a:buClr>
              <a:buSzPts val="1800"/>
              <a:buNone/>
              <a:defRPr sz="1800">
                <a:solidFill>
                  <a:schemeClr val="accent3"/>
                </a:solidFill>
              </a:defRPr>
            </a:lvl8pPr>
            <a:lvl9pPr lvl="8" algn="ctr" rtl="0">
              <a:spcBef>
                <a:spcPts val="0"/>
              </a:spcBef>
              <a:spcAft>
                <a:spcPts val="0"/>
              </a:spcAft>
              <a:buClr>
                <a:schemeClr val="accent3"/>
              </a:buClr>
              <a:buSzPts val="1800"/>
              <a:buNone/>
              <a:defRPr sz="1800">
                <a:solidFill>
                  <a:schemeClr val="accent3"/>
                </a:solidFill>
              </a:defRPr>
            </a:lvl9pPr>
          </a:lstStyle>
          <a:p>
            <a:r>
              <a:t>xx%</a:t>
            </a:r>
          </a:p>
        </p:txBody>
      </p:sp>
      <p:sp>
        <p:nvSpPr>
          <p:cNvPr id="177" name="Google Shape;177;p17"/>
          <p:cNvSpPr txBox="1">
            <a:spLocks noGrp="1"/>
          </p:cNvSpPr>
          <p:nvPr>
            <p:ph type="subTitle" idx="7"/>
          </p:nvPr>
        </p:nvSpPr>
        <p:spPr>
          <a:xfrm>
            <a:off x="6081799" y="2487802"/>
            <a:ext cx="2349000" cy="440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200"/>
              <a:buFont typeface="Roboto Condensed"/>
              <a:buNone/>
              <a:defRPr sz="2200" b="1">
                <a:solidFill>
                  <a:schemeClr val="dk1"/>
                </a:solidFill>
                <a:latin typeface="Roboto Condensed"/>
                <a:ea typeface="Roboto Condensed"/>
                <a:cs typeface="Roboto Condensed"/>
                <a:sym typeface="Roboto Condensed"/>
              </a:defRPr>
            </a:lvl1pPr>
            <a:lvl2pPr lvl="1" rtl="0">
              <a:spcBef>
                <a:spcPts val="0"/>
              </a:spcBef>
              <a:spcAft>
                <a:spcPts val="0"/>
              </a:spcAft>
              <a:buClr>
                <a:schemeClr val="dk1"/>
              </a:buClr>
              <a:buSzPts val="2200"/>
              <a:buFont typeface="Roboto Condensed"/>
              <a:buNone/>
              <a:defRPr sz="2200">
                <a:solidFill>
                  <a:schemeClr val="dk1"/>
                </a:solidFill>
                <a:latin typeface="Roboto Condensed"/>
                <a:ea typeface="Roboto Condensed"/>
                <a:cs typeface="Roboto Condensed"/>
                <a:sym typeface="Roboto Condensed"/>
              </a:defRPr>
            </a:lvl2pPr>
            <a:lvl3pPr lvl="2" rtl="0">
              <a:spcBef>
                <a:spcPts val="0"/>
              </a:spcBef>
              <a:spcAft>
                <a:spcPts val="0"/>
              </a:spcAft>
              <a:buClr>
                <a:schemeClr val="dk1"/>
              </a:buClr>
              <a:buSzPts val="2200"/>
              <a:buFont typeface="Roboto Condensed"/>
              <a:buNone/>
              <a:defRPr sz="2200">
                <a:solidFill>
                  <a:schemeClr val="dk1"/>
                </a:solidFill>
                <a:latin typeface="Roboto Condensed"/>
                <a:ea typeface="Roboto Condensed"/>
                <a:cs typeface="Roboto Condensed"/>
                <a:sym typeface="Roboto Condensed"/>
              </a:defRPr>
            </a:lvl3pPr>
            <a:lvl4pPr lvl="3" rtl="0">
              <a:spcBef>
                <a:spcPts val="0"/>
              </a:spcBef>
              <a:spcAft>
                <a:spcPts val="0"/>
              </a:spcAft>
              <a:buClr>
                <a:schemeClr val="dk1"/>
              </a:buClr>
              <a:buSzPts val="2200"/>
              <a:buFont typeface="Roboto Condensed"/>
              <a:buNone/>
              <a:defRPr sz="2200">
                <a:solidFill>
                  <a:schemeClr val="dk1"/>
                </a:solidFill>
                <a:latin typeface="Roboto Condensed"/>
                <a:ea typeface="Roboto Condensed"/>
                <a:cs typeface="Roboto Condensed"/>
                <a:sym typeface="Roboto Condensed"/>
              </a:defRPr>
            </a:lvl4pPr>
            <a:lvl5pPr lvl="4" rtl="0">
              <a:spcBef>
                <a:spcPts val="0"/>
              </a:spcBef>
              <a:spcAft>
                <a:spcPts val="0"/>
              </a:spcAft>
              <a:buClr>
                <a:schemeClr val="dk1"/>
              </a:buClr>
              <a:buSzPts val="2200"/>
              <a:buFont typeface="Roboto Condensed"/>
              <a:buNone/>
              <a:defRPr sz="2200">
                <a:solidFill>
                  <a:schemeClr val="dk1"/>
                </a:solidFill>
                <a:latin typeface="Roboto Condensed"/>
                <a:ea typeface="Roboto Condensed"/>
                <a:cs typeface="Roboto Condensed"/>
                <a:sym typeface="Roboto Condensed"/>
              </a:defRPr>
            </a:lvl5pPr>
            <a:lvl6pPr lvl="5" rtl="0">
              <a:spcBef>
                <a:spcPts val="0"/>
              </a:spcBef>
              <a:spcAft>
                <a:spcPts val="0"/>
              </a:spcAft>
              <a:buClr>
                <a:schemeClr val="dk1"/>
              </a:buClr>
              <a:buSzPts val="2200"/>
              <a:buFont typeface="Roboto Condensed"/>
              <a:buNone/>
              <a:defRPr sz="2200">
                <a:solidFill>
                  <a:schemeClr val="dk1"/>
                </a:solidFill>
                <a:latin typeface="Roboto Condensed"/>
                <a:ea typeface="Roboto Condensed"/>
                <a:cs typeface="Roboto Condensed"/>
                <a:sym typeface="Roboto Condensed"/>
              </a:defRPr>
            </a:lvl6pPr>
            <a:lvl7pPr lvl="6" rtl="0">
              <a:spcBef>
                <a:spcPts val="0"/>
              </a:spcBef>
              <a:spcAft>
                <a:spcPts val="0"/>
              </a:spcAft>
              <a:buClr>
                <a:schemeClr val="dk1"/>
              </a:buClr>
              <a:buSzPts val="2200"/>
              <a:buFont typeface="Roboto Condensed"/>
              <a:buNone/>
              <a:defRPr sz="2200">
                <a:solidFill>
                  <a:schemeClr val="dk1"/>
                </a:solidFill>
                <a:latin typeface="Roboto Condensed"/>
                <a:ea typeface="Roboto Condensed"/>
                <a:cs typeface="Roboto Condensed"/>
                <a:sym typeface="Roboto Condensed"/>
              </a:defRPr>
            </a:lvl7pPr>
            <a:lvl8pPr lvl="7" rtl="0">
              <a:spcBef>
                <a:spcPts val="0"/>
              </a:spcBef>
              <a:spcAft>
                <a:spcPts val="0"/>
              </a:spcAft>
              <a:buClr>
                <a:schemeClr val="dk1"/>
              </a:buClr>
              <a:buSzPts val="2200"/>
              <a:buFont typeface="Roboto Condensed"/>
              <a:buNone/>
              <a:defRPr sz="2200">
                <a:solidFill>
                  <a:schemeClr val="dk1"/>
                </a:solidFill>
                <a:latin typeface="Roboto Condensed"/>
                <a:ea typeface="Roboto Condensed"/>
                <a:cs typeface="Roboto Condensed"/>
                <a:sym typeface="Roboto Condensed"/>
              </a:defRPr>
            </a:lvl8pPr>
            <a:lvl9pPr lvl="8" rtl="0">
              <a:spcBef>
                <a:spcPts val="0"/>
              </a:spcBef>
              <a:spcAft>
                <a:spcPts val="0"/>
              </a:spcAft>
              <a:buClr>
                <a:schemeClr val="dk1"/>
              </a:buClr>
              <a:buSzPts val="2200"/>
              <a:buFont typeface="Roboto Condensed"/>
              <a:buNone/>
              <a:defRPr sz="2200">
                <a:solidFill>
                  <a:schemeClr val="dk1"/>
                </a:solidFill>
                <a:latin typeface="Roboto Condensed"/>
                <a:ea typeface="Roboto Condensed"/>
                <a:cs typeface="Roboto Condensed"/>
                <a:sym typeface="Roboto Condensed"/>
              </a:defRPr>
            </a:lvl9pPr>
          </a:lstStyle>
          <a:p>
            <a:endParaRPr/>
          </a:p>
        </p:txBody>
      </p:sp>
      <p:sp>
        <p:nvSpPr>
          <p:cNvPr id="178" name="Google Shape;178;p17"/>
          <p:cNvSpPr txBox="1">
            <a:spLocks noGrp="1"/>
          </p:cNvSpPr>
          <p:nvPr>
            <p:ph type="subTitle" idx="8"/>
          </p:nvPr>
        </p:nvSpPr>
        <p:spPr>
          <a:xfrm>
            <a:off x="6081788" y="2894975"/>
            <a:ext cx="2349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800"/>
              <a:buNone/>
              <a:defRPr sz="1600">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0"/>
              </a:spcBef>
              <a:spcAft>
                <a:spcPts val="0"/>
              </a:spcAft>
              <a:buClr>
                <a:schemeClr val="dk1"/>
              </a:buClr>
              <a:buSzPts val="1400"/>
              <a:buNone/>
              <a:defRPr>
                <a:solidFill>
                  <a:schemeClr val="dk1"/>
                </a:solidFill>
              </a:defRPr>
            </a:lvl3pPr>
            <a:lvl4pPr lvl="3" algn="ctr" rtl="0">
              <a:spcBef>
                <a:spcPts val="0"/>
              </a:spcBef>
              <a:spcAft>
                <a:spcPts val="0"/>
              </a:spcAft>
              <a:buClr>
                <a:schemeClr val="dk1"/>
              </a:buClr>
              <a:buSzPts val="1400"/>
              <a:buNone/>
              <a:defRPr>
                <a:solidFill>
                  <a:schemeClr val="dk1"/>
                </a:solidFill>
              </a:defRPr>
            </a:lvl4pPr>
            <a:lvl5pPr lvl="4" algn="ctr" rtl="0">
              <a:spcBef>
                <a:spcPts val="0"/>
              </a:spcBef>
              <a:spcAft>
                <a:spcPts val="0"/>
              </a:spcAft>
              <a:buClr>
                <a:schemeClr val="dk1"/>
              </a:buClr>
              <a:buSzPts val="1400"/>
              <a:buNone/>
              <a:defRPr>
                <a:solidFill>
                  <a:schemeClr val="dk1"/>
                </a:solidFill>
              </a:defRPr>
            </a:lvl5pPr>
            <a:lvl6pPr lvl="5" algn="ctr" rtl="0">
              <a:spcBef>
                <a:spcPts val="0"/>
              </a:spcBef>
              <a:spcAft>
                <a:spcPts val="0"/>
              </a:spcAft>
              <a:buClr>
                <a:schemeClr val="dk1"/>
              </a:buClr>
              <a:buSzPts val="1400"/>
              <a:buNone/>
              <a:defRPr>
                <a:solidFill>
                  <a:schemeClr val="dk1"/>
                </a:solidFill>
              </a:defRPr>
            </a:lvl6pPr>
            <a:lvl7pPr lvl="6" algn="ctr" rtl="0">
              <a:spcBef>
                <a:spcPts val="0"/>
              </a:spcBef>
              <a:spcAft>
                <a:spcPts val="0"/>
              </a:spcAft>
              <a:buClr>
                <a:schemeClr val="dk1"/>
              </a:buClr>
              <a:buSzPts val="1400"/>
              <a:buNone/>
              <a:defRPr>
                <a:solidFill>
                  <a:schemeClr val="dk1"/>
                </a:solidFill>
              </a:defRPr>
            </a:lvl7pPr>
            <a:lvl8pPr lvl="7" algn="ctr" rtl="0">
              <a:spcBef>
                <a:spcPts val="0"/>
              </a:spcBef>
              <a:spcAft>
                <a:spcPts val="0"/>
              </a:spcAft>
              <a:buClr>
                <a:schemeClr val="dk1"/>
              </a:buClr>
              <a:buSzPts val="1400"/>
              <a:buNone/>
              <a:defRPr>
                <a:solidFill>
                  <a:schemeClr val="dk1"/>
                </a:solidFill>
              </a:defRPr>
            </a:lvl8pPr>
            <a:lvl9pPr lvl="8" algn="ctr" rtl="0">
              <a:spcBef>
                <a:spcPts val="0"/>
              </a:spcBef>
              <a:spcAft>
                <a:spcPts val="0"/>
              </a:spcAft>
              <a:buClr>
                <a:schemeClr val="dk1"/>
              </a:buClr>
              <a:buSzPts val="1400"/>
              <a:buNone/>
              <a:defRPr>
                <a:solidFill>
                  <a:schemeClr val="dk1"/>
                </a:solidFill>
              </a:defRPr>
            </a:lvl9pPr>
          </a:lstStyle>
          <a:p>
            <a:endParaRPr/>
          </a:p>
        </p:txBody>
      </p:sp>
      <p:sp>
        <p:nvSpPr>
          <p:cNvPr id="179" name="Google Shape;179;p17"/>
          <p:cNvSpPr txBox="1">
            <a:spLocks noGrp="1"/>
          </p:cNvSpPr>
          <p:nvPr>
            <p:ph type="title" idx="9" hasCustomPrompt="1"/>
          </p:nvPr>
        </p:nvSpPr>
        <p:spPr>
          <a:xfrm>
            <a:off x="6081775" y="1961082"/>
            <a:ext cx="2349000" cy="636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800"/>
              <a:buNone/>
              <a:defRPr sz="3000">
                <a:solidFill>
                  <a:schemeClr val="accent3"/>
                </a:solidFill>
              </a:defRPr>
            </a:lvl1pPr>
            <a:lvl2pPr lvl="1" algn="ctr" rtl="0">
              <a:spcBef>
                <a:spcPts val="0"/>
              </a:spcBef>
              <a:spcAft>
                <a:spcPts val="0"/>
              </a:spcAft>
              <a:buClr>
                <a:schemeClr val="accent3"/>
              </a:buClr>
              <a:buSzPts val="1800"/>
              <a:buNone/>
              <a:defRPr sz="1800">
                <a:solidFill>
                  <a:schemeClr val="accent3"/>
                </a:solidFill>
              </a:defRPr>
            </a:lvl2pPr>
            <a:lvl3pPr lvl="2" algn="ctr" rtl="0">
              <a:spcBef>
                <a:spcPts val="0"/>
              </a:spcBef>
              <a:spcAft>
                <a:spcPts val="0"/>
              </a:spcAft>
              <a:buClr>
                <a:schemeClr val="accent3"/>
              </a:buClr>
              <a:buSzPts val="1800"/>
              <a:buNone/>
              <a:defRPr sz="1800">
                <a:solidFill>
                  <a:schemeClr val="accent3"/>
                </a:solidFill>
              </a:defRPr>
            </a:lvl3pPr>
            <a:lvl4pPr lvl="3" algn="ctr" rtl="0">
              <a:spcBef>
                <a:spcPts val="0"/>
              </a:spcBef>
              <a:spcAft>
                <a:spcPts val="0"/>
              </a:spcAft>
              <a:buClr>
                <a:schemeClr val="accent3"/>
              </a:buClr>
              <a:buSzPts val="1800"/>
              <a:buNone/>
              <a:defRPr sz="1800">
                <a:solidFill>
                  <a:schemeClr val="accent3"/>
                </a:solidFill>
              </a:defRPr>
            </a:lvl4pPr>
            <a:lvl5pPr lvl="4" algn="ctr" rtl="0">
              <a:spcBef>
                <a:spcPts val="0"/>
              </a:spcBef>
              <a:spcAft>
                <a:spcPts val="0"/>
              </a:spcAft>
              <a:buClr>
                <a:schemeClr val="accent3"/>
              </a:buClr>
              <a:buSzPts val="1800"/>
              <a:buNone/>
              <a:defRPr sz="1800">
                <a:solidFill>
                  <a:schemeClr val="accent3"/>
                </a:solidFill>
              </a:defRPr>
            </a:lvl5pPr>
            <a:lvl6pPr lvl="5" algn="ctr" rtl="0">
              <a:spcBef>
                <a:spcPts val="0"/>
              </a:spcBef>
              <a:spcAft>
                <a:spcPts val="0"/>
              </a:spcAft>
              <a:buClr>
                <a:schemeClr val="accent3"/>
              </a:buClr>
              <a:buSzPts val="1800"/>
              <a:buNone/>
              <a:defRPr sz="1800">
                <a:solidFill>
                  <a:schemeClr val="accent3"/>
                </a:solidFill>
              </a:defRPr>
            </a:lvl6pPr>
            <a:lvl7pPr lvl="6" algn="ctr" rtl="0">
              <a:spcBef>
                <a:spcPts val="0"/>
              </a:spcBef>
              <a:spcAft>
                <a:spcPts val="0"/>
              </a:spcAft>
              <a:buClr>
                <a:schemeClr val="accent3"/>
              </a:buClr>
              <a:buSzPts val="1800"/>
              <a:buNone/>
              <a:defRPr sz="1800">
                <a:solidFill>
                  <a:schemeClr val="accent3"/>
                </a:solidFill>
              </a:defRPr>
            </a:lvl7pPr>
            <a:lvl8pPr lvl="7" algn="ctr" rtl="0">
              <a:spcBef>
                <a:spcPts val="0"/>
              </a:spcBef>
              <a:spcAft>
                <a:spcPts val="0"/>
              </a:spcAft>
              <a:buClr>
                <a:schemeClr val="accent3"/>
              </a:buClr>
              <a:buSzPts val="1800"/>
              <a:buNone/>
              <a:defRPr sz="1800">
                <a:solidFill>
                  <a:schemeClr val="accent3"/>
                </a:solidFill>
              </a:defRPr>
            </a:lvl8pPr>
            <a:lvl9pPr lvl="8" algn="ctr" rtl="0">
              <a:spcBef>
                <a:spcPts val="0"/>
              </a:spcBef>
              <a:spcAft>
                <a:spcPts val="0"/>
              </a:spcAft>
              <a:buClr>
                <a:schemeClr val="accent3"/>
              </a:buClr>
              <a:buSzPts val="1800"/>
              <a:buNone/>
              <a:defRPr sz="1800">
                <a:solidFill>
                  <a:schemeClr val="accent3"/>
                </a:solidFill>
              </a:defRPr>
            </a:lvl9pPr>
          </a:lstStyle>
          <a:p>
            <a:r>
              <a:t>xx%</a:t>
            </a:r>
          </a:p>
        </p:txBody>
      </p:sp>
      <p:cxnSp>
        <p:nvCxnSpPr>
          <p:cNvPr id="180" name="Google Shape;180;p17"/>
          <p:cNvCxnSpPr/>
          <p:nvPr/>
        </p:nvCxnSpPr>
        <p:spPr>
          <a:xfrm>
            <a:off x="1509975" y="3965300"/>
            <a:ext cx="0" cy="1222800"/>
          </a:xfrm>
          <a:prstGeom prst="straightConnector1">
            <a:avLst/>
          </a:prstGeom>
          <a:noFill/>
          <a:ln w="28575" cap="flat" cmpd="sng">
            <a:solidFill>
              <a:schemeClr val="lt1"/>
            </a:solidFill>
            <a:prstDash val="solid"/>
            <a:round/>
            <a:headEnd type="none" w="med" len="med"/>
            <a:tailEnd type="none" w="med" len="med"/>
          </a:ln>
        </p:spPr>
      </p:cxnSp>
      <p:cxnSp>
        <p:nvCxnSpPr>
          <p:cNvPr id="181" name="Google Shape;181;p17"/>
          <p:cNvCxnSpPr/>
          <p:nvPr/>
        </p:nvCxnSpPr>
        <p:spPr>
          <a:xfrm>
            <a:off x="7634000" y="3967847"/>
            <a:ext cx="0" cy="1206000"/>
          </a:xfrm>
          <a:prstGeom prst="straightConnector1">
            <a:avLst/>
          </a:prstGeom>
          <a:noFill/>
          <a:ln w="28575" cap="flat" cmpd="sng">
            <a:solidFill>
              <a:schemeClr val="lt1"/>
            </a:solidFill>
            <a:prstDash val="solid"/>
            <a:round/>
            <a:headEnd type="none" w="med" len="med"/>
            <a:tailEnd type="none" w="med" len="med"/>
          </a:ln>
        </p:spPr>
      </p:cxnSp>
      <p:cxnSp>
        <p:nvCxnSpPr>
          <p:cNvPr id="182" name="Google Shape;182;p17"/>
          <p:cNvCxnSpPr/>
          <p:nvPr/>
        </p:nvCxnSpPr>
        <p:spPr>
          <a:xfrm>
            <a:off x="4572000" y="3980375"/>
            <a:ext cx="0" cy="1207800"/>
          </a:xfrm>
          <a:prstGeom prst="straightConnector1">
            <a:avLst/>
          </a:prstGeom>
          <a:noFill/>
          <a:ln w="28575" cap="flat" cmpd="sng">
            <a:solidFill>
              <a:schemeClr val="lt1"/>
            </a:solidFill>
            <a:prstDash val="dash"/>
            <a:round/>
            <a:headEnd type="none" w="med" len="med"/>
            <a:tailEnd type="none" w="med" len="med"/>
          </a:ln>
        </p:spPr>
      </p:cxnSp>
      <p:sp>
        <p:nvSpPr>
          <p:cNvPr id="183" name="Google Shape;183;p17"/>
          <p:cNvSpPr/>
          <p:nvPr/>
        </p:nvSpPr>
        <p:spPr>
          <a:xfrm>
            <a:off x="1370925" y="4445213"/>
            <a:ext cx="278100" cy="2781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17"/>
          <p:cNvSpPr/>
          <p:nvPr/>
        </p:nvSpPr>
        <p:spPr>
          <a:xfrm>
            <a:off x="7494950" y="4054438"/>
            <a:ext cx="278100" cy="2781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17"/>
          <p:cNvSpPr/>
          <p:nvPr/>
        </p:nvSpPr>
        <p:spPr>
          <a:xfrm>
            <a:off x="1509975" y="4121125"/>
            <a:ext cx="6124843" cy="825125"/>
          </a:xfrm>
          <a:custGeom>
            <a:avLst/>
            <a:gdLst/>
            <a:ahLst/>
            <a:cxnLst/>
            <a:rect l="l" t="t" r="r" b="b"/>
            <a:pathLst>
              <a:path w="242496" h="33005" extrusionOk="0">
                <a:moveTo>
                  <a:pt x="0" y="4151"/>
                </a:moveTo>
                <a:cubicBezTo>
                  <a:pt x="23752" y="-11673"/>
                  <a:pt x="54455" y="22716"/>
                  <a:pt x="82821" y="25871"/>
                </a:cubicBezTo>
                <a:cubicBezTo>
                  <a:pt x="91773" y="26867"/>
                  <a:pt x="101512" y="27748"/>
                  <a:pt x="109791" y="24200"/>
                </a:cubicBezTo>
                <a:cubicBezTo>
                  <a:pt x="119965" y="19841"/>
                  <a:pt x="128105" y="9423"/>
                  <a:pt x="139149" y="8686"/>
                </a:cubicBezTo>
                <a:cubicBezTo>
                  <a:pt x="155703" y="7581"/>
                  <a:pt x="166504" y="29582"/>
                  <a:pt x="182827" y="32554"/>
                </a:cubicBezTo>
                <a:cubicBezTo>
                  <a:pt x="196914" y="35119"/>
                  <a:pt x="210717" y="25544"/>
                  <a:pt x="223879" y="19904"/>
                </a:cubicBezTo>
                <a:cubicBezTo>
                  <a:pt x="229674" y="17421"/>
                  <a:pt x="236378" y="18088"/>
                  <a:pt x="242496" y="16563"/>
                </a:cubicBezTo>
              </a:path>
            </a:pathLst>
          </a:custGeom>
          <a:noFill/>
          <a:ln w="28575" cap="flat" cmpd="sng">
            <a:solidFill>
              <a:schemeClr val="lt1"/>
            </a:solidFill>
            <a:prstDash val="dash"/>
            <a:round/>
            <a:headEnd type="none" w="med" len="med"/>
            <a:tailEnd type="none" w="med" len="med"/>
          </a:ln>
        </p:spPr>
      </p:sp>
      <p:sp>
        <p:nvSpPr>
          <p:cNvPr id="186" name="Google Shape;186;p1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Numbers and text 2">
  <p:cSld name="CUSTOM_14">
    <p:spTree>
      <p:nvGrpSpPr>
        <p:cNvPr id="1" name="Shape 187"/>
        <p:cNvGrpSpPr/>
        <p:nvPr/>
      </p:nvGrpSpPr>
      <p:grpSpPr>
        <a:xfrm>
          <a:off x="0" y="0"/>
          <a:ext cx="0" cy="0"/>
          <a:chOff x="0" y="0"/>
          <a:chExt cx="0" cy="0"/>
        </a:xfrm>
      </p:grpSpPr>
      <p:sp>
        <p:nvSpPr>
          <p:cNvPr id="188" name="Google Shape;188;p18"/>
          <p:cNvSpPr/>
          <p:nvPr/>
        </p:nvSpPr>
        <p:spPr>
          <a:xfrm>
            <a:off x="4848325" y="0"/>
            <a:ext cx="4295700" cy="5143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89" name="Google Shape;189;p18"/>
          <p:cNvCxnSpPr/>
          <p:nvPr/>
        </p:nvCxnSpPr>
        <p:spPr>
          <a:xfrm>
            <a:off x="4842350" y="651525"/>
            <a:ext cx="4295700" cy="0"/>
          </a:xfrm>
          <a:prstGeom prst="straightConnector1">
            <a:avLst/>
          </a:prstGeom>
          <a:noFill/>
          <a:ln w="28575" cap="flat" cmpd="sng">
            <a:solidFill>
              <a:schemeClr val="lt1"/>
            </a:solidFill>
            <a:prstDash val="solid"/>
            <a:round/>
            <a:headEnd type="none" w="med" len="med"/>
            <a:tailEnd type="none" w="med" len="med"/>
          </a:ln>
        </p:spPr>
      </p:cxnSp>
      <p:cxnSp>
        <p:nvCxnSpPr>
          <p:cNvPr id="190" name="Google Shape;190;p18"/>
          <p:cNvCxnSpPr/>
          <p:nvPr/>
        </p:nvCxnSpPr>
        <p:spPr>
          <a:xfrm>
            <a:off x="4842350" y="4491975"/>
            <a:ext cx="4295700" cy="0"/>
          </a:xfrm>
          <a:prstGeom prst="straightConnector1">
            <a:avLst/>
          </a:prstGeom>
          <a:noFill/>
          <a:ln w="28575" cap="flat" cmpd="sng">
            <a:solidFill>
              <a:schemeClr val="lt1"/>
            </a:solidFill>
            <a:prstDash val="solid"/>
            <a:round/>
            <a:headEnd type="none" w="med" len="med"/>
            <a:tailEnd type="none" w="med" len="med"/>
          </a:ln>
        </p:spPr>
      </p:cxnSp>
      <p:cxnSp>
        <p:nvCxnSpPr>
          <p:cNvPr id="191" name="Google Shape;191;p18"/>
          <p:cNvCxnSpPr/>
          <p:nvPr/>
        </p:nvCxnSpPr>
        <p:spPr>
          <a:xfrm>
            <a:off x="6076500" y="2571750"/>
            <a:ext cx="3067500" cy="0"/>
          </a:xfrm>
          <a:prstGeom prst="straightConnector1">
            <a:avLst/>
          </a:prstGeom>
          <a:noFill/>
          <a:ln w="28575" cap="flat" cmpd="sng">
            <a:solidFill>
              <a:schemeClr val="lt1"/>
            </a:solidFill>
            <a:prstDash val="solid"/>
            <a:round/>
            <a:headEnd type="none" w="med" len="med"/>
            <a:tailEnd type="none" w="med" len="med"/>
          </a:ln>
        </p:spPr>
      </p:cxnSp>
      <p:cxnSp>
        <p:nvCxnSpPr>
          <p:cNvPr id="192" name="Google Shape;192;p18"/>
          <p:cNvCxnSpPr/>
          <p:nvPr/>
        </p:nvCxnSpPr>
        <p:spPr>
          <a:xfrm>
            <a:off x="6996163" y="-13200"/>
            <a:ext cx="0" cy="5169900"/>
          </a:xfrm>
          <a:prstGeom prst="straightConnector1">
            <a:avLst/>
          </a:prstGeom>
          <a:noFill/>
          <a:ln w="28575" cap="flat" cmpd="sng">
            <a:solidFill>
              <a:schemeClr val="lt1"/>
            </a:solidFill>
            <a:prstDash val="solid"/>
            <a:round/>
            <a:headEnd type="none" w="med" len="med"/>
            <a:tailEnd type="none" w="med" len="med"/>
          </a:ln>
        </p:spPr>
      </p:cxnSp>
      <p:cxnSp>
        <p:nvCxnSpPr>
          <p:cNvPr id="193" name="Google Shape;193;p18"/>
          <p:cNvCxnSpPr/>
          <p:nvPr/>
        </p:nvCxnSpPr>
        <p:spPr>
          <a:xfrm>
            <a:off x="0" y="4771825"/>
            <a:ext cx="5608500" cy="0"/>
          </a:xfrm>
          <a:prstGeom prst="straightConnector1">
            <a:avLst/>
          </a:prstGeom>
          <a:noFill/>
          <a:ln w="28575" cap="flat" cmpd="sng">
            <a:solidFill>
              <a:schemeClr val="accent2"/>
            </a:solidFill>
            <a:prstDash val="dash"/>
            <a:round/>
            <a:headEnd type="none" w="med" len="med"/>
            <a:tailEnd type="none" w="med" len="med"/>
          </a:ln>
        </p:spPr>
      </p:cxnSp>
      <p:cxnSp>
        <p:nvCxnSpPr>
          <p:cNvPr id="194" name="Google Shape;194;p18"/>
          <p:cNvCxnSpPr/>
          <p:nvPr/>
        </p:nvCxnSpPr>
        <p:spPr>
          <a:xfrm>
            <a:off x="33370" y="404075"/>
            <a:ext cx="5608500" cy="0"/>
          </a:xfrm>
          <a:prstGeom prst="straightConnector1">
            <a:avLst/>
          </a:prstGeom>
          <a:noFill/>
          <a:ln w="28575" cap="flat" cmpd="sng">
            <a:solidFill>
              <a:schemeClr val="accent2"/>
            </a:solidFill>
            <a:prstDash val="dash"/>
            <a:round/>
            <a:headEnd type="none" w="med" len="med"/>
            <a:tailEnd type="none" w="med" len="med"/>
          </a:ln>
        </p:spPr>
      </p:cxnSp>
      <p:sp>
        <p:nvSpPr>
          <p:cNvPr id="195" name="Google Shape;195;p18"/>
          <p:cNvSpPr txBox="1">
            <a:spLocks noGrp="1"/>
          </p:cNvSpPr>
          <p:nvPr>
            <p:ph type="subTitle" idx="1"/>
          </p:nvPr>
        </p:nvSpPr>
        <p:spPr>
          <a:xfrm>
            <a:off x="713225" y="1593188"/>
            <a:ext cx="3858600" cy="455400"/>
          </a:xfrm>
          <a:prstGeom prst="rect">
            <a:avLst/>
          </a:prstGeom>
        </p:spPr>
        <p:txBody>
          <a:bodyPr spcFirstLastPara="1" wrap="square" lIns="91425" tIns="91425" rIns="91425" bIns="91425" anchor="t" anchorCtr="0">
            <a:noAutofit/>
          </a:bodyPr>
          <a:lstStyle>
            <a:lvl1pPr lvl="0" rtl="0">
              <a:spcBef>
                <a:spcPts val="0"/>
              </a:spcBef>
              <a:spcAft>
                <a:spcPts val="0"/>
              </a:spcAft>
              <a:buSzPts val="1500"/>
              <a:buNone/>
              <a:defRPr sz="1600">
                <a:solidFill>
                  <a:schemeClr val="dk1"/>
                </a:solidFill>
              </a:defRPr>
            </a:lvl1pPr>
            <a:lvl2pPr lvl="1" algn="r" rtl="0">
              <a:spcBef>
                <a:spcPts val="0"/>
              </a:spcBef>
              <a:spcAft>
                <a:spcPts val="0"/>
              </a:spcAft>
              <a:buSzPts val="1500"/>
              <a:buNone/>
              <a:defRPr sz="1500"/>
            </a:lvl2pPr>
            <a:lvl3pPr lvl="2" algn="r" rtl="0">
              <a:spcBef>
                <a:spcPts val="0"/>
              </a:spcBef>
              <a:spcAft>
                <a:spcPts val="0"/>
              </a:spcAft>
              <a:buSzPts val="1500"/>
              <a:buNone/>
              <a:defRPr sz="1500"/>
            </a:lvl3pPr>
            <a:lvl4pPr lvl="3" algn="r" rtl="0">
              <a:spcBef>
                <a:spcPts val="0"/>
              </a:spcBef>
              <a:spcAft>
                <a:spcPts val="0"/>
              </a:spcAft>
              <a:buSzPts val="1500"/>
              <a:buNone/>
              <a:defRPr sz="1500"/>
            </a:lvl4pPr>
            <a:lvl5pPr lvl="4" algn="r" rtl="0">
              <a:spcBef>
                <a:spcPts val="0"/>
              </a:spcBef>
              <a:spcAft>
                <a:spcPts val="0"/>
              </a:spcAft>
              <a:buSzPts val="1500"/>
              <a:buNone/>
              <a:defRPr sz="1500"/>
            </a:lvl5pPr>
            <a:lvl6pPr lvl="5" algn="r" rtl="0">
              <a:spcBef>
                <a:spcPts val="0"/>
              </a:spcBef>
              <a:spcAft>
                <a:spcPts val="0"/>
              </a:spcAft>
              <a:buSzPts val="1500"/>
              <a:buNone/>
              <a:defRPr sz="1500"/>
            </a:lvl6pPr>
            <a:lvl7pPr lvl="6" algn="r" rtl="0">
              <a:spcBef>
                <a:spcPts val="0"/>
              </a:spcBef>
              <a:spcAft>
                <a:spcPts val="0"/>
              </a:spcAft>
              <a:buSzPts val="1500"/>
              <a:buNone/>
              <a:defRPr sz="1500"/>
            </a:lvl7pPr>
            <a:lvl8pPr lvl="7" algn="r" rtl="0">
              <a:spcBef>
                <a:spcPts val="0"/>
              </a:spcBef>
              <a:spcAft>
                <a:spcPts val="0"/>
              </a:spcAft>
              <a:buSzPts val="1500"/>
              <a:buNone/>
              <a:defRPr sz="1500"/>
            </a:lvl8pPr>
            <a:lvl9pPr lvl="8" algn="r" rtl="0">
              <a:spcBef>
                <a:spcPts val="0"/>
              </a:spcBef>
              <a:spcAft>
                <a:spcPts val="0"/>
              </a:spcAft>
              <a:buSzPts val="1500"/>
              <a:buNone/>
              <a:defRPr sz="1500"/>
            </a:lvl9pPr>
          </a:lstStyle>
          <a:p>
            <a:endParaRPr/>
          </a:p>
        </p:txBody>
      </p:sp>
      <p:sp>
        <p:nvSpPr>
          <p:cNvPr id="196" name="Google Shape;196;p18"/>
          <p:cNvSpPr txBox="1">
            <a:spLocks noGrp="1"/>
          </p:cNvSpPr>
          <p:nvPr>
            <p:ph type="title" hasCustomPrompt="1"/>
          </p:nvPr>
        </p:nvSpPr>
        <p:spPr>
          <a:xfrm>
            <a:off x="713225" y="980288"/>
            <a:ext cx="3858600" cy="612900"/>
          </a:xfrm>
          <a:prstGeom prst="rect">
            <a:avLst/>
          </a:prstGeom>
        </p:spPr>
        <p:txBody>
          <a:bodyPr spcFirstLastPara="1" wrap="square" lIns="91425" tIns="91425" rIns="91425" bIns="91425" anchor="t" anchorCtr="0">
            <a:noAutofit/>
          </a:bodyPr>
          <a:lstStyle>
            <a:lvl1pPr lvl="0" algn="l" rtl="0">
              <a:spcBef>
                <a:spcPts val="0"/>
              </a:spcBef>
              <a:spcAft>
                <a:spcPts val="0"/>
              </a:spcAft>
              <a:buClr>
                <a:schemeClr val="accent1"/>
              </a:buClr>
              <a:buSzPts val="1800"/>
              <a:buNone/>
              <a:defRPr sz="4600">
                <a:solidFill>
                  <a:schemeClr val="accent2"/>
                </a:solidFill>
              </a:defRPr>
            </a:lvl1pPr>
            <a:lvl2pPr lvl="1" algn="r" rtl="0">
              <a:spcBef>
                <a:spcPts val="0"/>
              </a:spcBef>
              <a:spcAft>
                <a:spcPts val="0"/>
              </a:spcAft>
              <a:buClr>
                <a:schemeClr val="accent1"/>
              </a:buClr>
              <a:buSzPts val="1800"/>
              <a:buNone/>
              <a:defRPr sz="1800">
                <a:solidFill>
                  <a:schemeClr val="accent1"/>
                </a:solidFill>
              </a:defRPr>
            </a:lvl2pPr>
            <a:lvl3pPr lvl="2" algn="r" rtl="0">
              <a:spcBef>
                <a:spcPts val="0"/>
              </a:spcBef>
              <a:spcAft>
                <a:spcPts val="0"/>
              </a:spcAft>
              <a:buClr>
                <a:schemeClr val="accent1"/>
              </a:buClr>
              <a:buSzPts val="1800"/>
              <a:buNone/>
              <a:defRPr sz="1800">
                <a:solidFill>
                  <a:schemeClr val="accent1"/>
                </a:solidFill>
              </a:defRPr>
            </a:lvl3pPr>
            <a:lvl4pPr lvl="3" algn="r" rtl="0">
              <a:spcBef>
                <a:spcPts val="0"/>
              </a:spcBef>
              <a:spcAft>
                <a:spcPts val="0"/>
              </a:spcAft>
              <a:buClr>
                <a:schemeClr val="accent1"/>
              </a:buClr>
              <a:buSzPts val="1800"/>
              <a:buNone/>
              <a:defRPr sz="1800">
                <a:solidFill>
                  <a:schemeClr val="accent1"/>
                </a:solidFill>
              </a:defRPr>
            </a:lvl4pPr>
            <a:lvl5pPr lvl="4" algn="r" rtl="0">
              <a:spcBef>
                <a:spcPts val="0"/>
              </a:spcBef>
              <a:spcAft>
                <a:spcPts val="0"/>
              </a:spcAft>
              <a:buClr>
                <a:schemeClr val="accent1"/>
              </a:buClr>
              <a:buSzPts val="1800"/>
              <a:buNone/>
              <a:defRPr sz="1800">
                <a:solidFill>
                  <a:schemeClr val="accent1"/>
                </a:solidFill>
              </a:defRPr>
            </a:lvl5pPr>
            <a:lvl6pPr lvl="5" algn="r" rtl="0">
              <a:spcBef>
                <a:spcPts val="0"/>
              </a:spcBef>
              <a:spcAft>
                <a:spcPts val="0"/>
              </a:spcAft>
              <a:buClr>
                <a:schemeClr val="accent1"/>
              </a:buClr>
              <a:buSzPts val="1800"/>
              <a:buNone/>
              <a:defRPr sz="1800">
                <a:solidFill>
                  <a:schemeClr val="accent1"/>
                </a:solidFill>
              </a:defRPr>
            </a:lvl6pPr>
            <a:lvl7pPr lvl="6" algn="r" rtl="0">
              <a:spcBef>
                <a:spcPts val="0"/>
              </a:spcBef>
              <a:spcAft>
                <a:spcPts val="0"/>
              </a:spcAft>
              <a:buClr>
                <a:schemeClr val="accent1"/>
              </a:buClr>
              <a:buSzPts val="1800"/>
              <a:buNone/>
              <a:defRPr sz="1800">
                <a:solidFill>
                  <a:schemeClr val="accent1"/>
                </a:solidFill>
              </a:defRPr>
            </a:lvl7pPr>
            <a:lvl8pPr lvl="7" algn="r" rtl="0">
              <a:spcBef>
                <a:spcPts val="0"/>
              </a:spcBef>
              <a:spcAft>
                <a:spcPts val="0"/>
              </a:spcAft>
              <a:buClr>
                <a:schemeClr val="accent1"/>
              </a:buClr>
              <a:buSzPts val="1800"/>
              <a:buNone/>
              <a:defRPr sz="1800">
                <a:solidFill>
                  <a:schemeClr val="accent1"/>
                </a:solidFill>
              </a:defRPr>
            </a:lvl8pPr>
            <a:lvl9pPr lvl="8" algn="r" rtl="0">
              <a:spcBef>
                <a:spcPts val="0"/>
              </a:spcBef>
              <a:spcAft>
                <a:spcPts val="0"/>
              </a:spcAft>
              <a:buClr>
                <a:schemeClr val="accent1"/>
              </a:buClr>
              <a:buSzPts val="1800"/>
              <a:buNone/>
              <a:defRPr sz="1800">
                <a:solidFill>
                  <a:schemeClr val="accent1"/>
                </a:solidFill>
              </a:defRPr>
            </a:lvl9pPr>
          </a:lstStyle>
          <a:p>
            <a:r>
              <a:t>xx%</a:t>
            </a:r>
          </a:p>
        </p:txBody>
      </p:sp>
      <p:sp>
        <p:nvSpPr>
          <p:cNvPr id="197" name="Google Shape;197;p18"/>
          <p:cNvSpPr txBox="1">
            <a:spLocks noGrp="1"/>
          </p:cNvSpPr>
          <p:nvPr>
            <p:ph type="subTitle" idx="2"/>
          </p:nvPr>
        </p:nvSpPr>
        <p:spPr>
          <a:xfrm>
            <a:off x="713225" y="2650513"/>
            <a:ext cx="3858600" cy="455400"/>
          </a:xfrm>
          <a:prstGeom prst="rect">
            <a:avLst/>
          </a:prstGeom>
        </p:spPr>
        <p:txBody>
          <a:bodyPr spcFirstLastPara="1" wrap="square" lIns="91425" tIns="91425" rIns="91425" bIns="91425" anchor="t" anchorCtr="0">
            <a:noAutofit/>
          </a:bodyPr>
          <a:lstStyle>
            <a:lvl1pPr lvl="0" rtl="0">
              <a:spcBef>
                <a:spcPts val="0"/>
              </a:spcBef>
              <a:spcAft>
                <a:spcPts val="0"/>
              </a:spcAft>
              <a:buSzPts val="1500"/>
              <a:buNone/>
              <a:defRPr sz="1600">
                <a:solidFill>
                  <a:schemeClr val="dk1"/>
                </a:solidFill>
              </a:defRPr>
            </a:lvl1pPr>
            <a:lvl2pPr lvl="1" algn="r" rtl="0">
              <a:spcBef>
                <a:spcPts val="0"/>
              </a:spcBef>
              <a:spcAft>
                <a:spcPts val="0"/>
              </a:spcAft>
              <a:buSzPts val="1500"/>
              <a:buNone/>
              <a:defRPr sz="1500"/>
            </a:lvl2pPr>
            <a:lvl3pPr lvl="2" algn="r" rtl="0">
              <a:spcBef>
                <a:spcPts val="0"/>
              </a:spcBef>
              <a:spcAft>
                <a:spcPts val="0"/>
              </a:spcAft>
              <a:buSzPts val="1500"/>
              <a:buNone/>
              <a:defRPr sz="1500"/>
            </a:lvl3pPr>
            <a:lvl4pPr lvl="3" algn="r" rtl="0">
              <a:spcBef>
                <a:spcPts val="0"/>
              </a:spcBef>
              <a:spcAft>
                <a:spcPts val="0"/>
              </a:spcAft>
              <a:buSzPts val="1500"/>
              <a:buNone/>
              <a:defRPr sz="1500"/>
            </a:lvl4pPr>
            <a:lvl5pPr lvl="4" algn="r" rtl="0">
              <a:spcBef>
                <a:spcPts val="0"/>
              </a:spcBef>
              <a:spcAft>
                <a:spcPts val="0"/>
              </a:spcAft>
              <a:buSzPts val="1500"/>
              <a:buNone/>
              <a:defRPr sz="1500"/>
            </a:lvl5pPr>
            <a:lvl6pPr lvl="5" algn="r" rtl="0">
              <a:spcBef>
                <a:spcPts val="0"/>
              </a:spcBef>
              <a:spcAft>
                <a:spcPts val="0"/>
              </a:spcAft>
              <a:buSzPts val="1500"/>
              <a:buNone/>
              <a:defRPr sz="1500"/>
            </a:lvl6pPr>
            <a:lvl7pPr lvl="6" algn="r" rtl="0">
              <a:spcBef>
                <a:spcPts val="0"/>
              </a:spcBef>
              <a:spcAft>
                <a:spcPts val="0"/>
              </a:spcAft>
              <a:buSzPts val="1500"/>
              <a:buNone/>
              <a:defRPr sz="1500"/>
            </a:lvl7pPr>
            <a:lvl8pPr lvl="7" algn="r" rtl="0">
              <a:spcBef>
                <a:spcPts val="0"/>
              </a:spcBef>
              <a:spcAft>
                <a:spcPts val="0"/>
              </a:spcAft>
              <a:buSzPts val="1500"/>
              <a:buNone/>
              <a:defRPr sz="1500"/>
            </a:lvl8pPr>
            <a:lvl9pPr lvl="8" algn="r" rtl="0">
              <a:spcBef>
                <a:spcPts val="0"/>
              </a:spcBef>
              <a:spcAft>
                <a:spcPts val="0"/>
              </a:spcAft>
              <a:buSzPts val="1500"/>
              <a:buNone/>
              <a:defRPr sz="1500"/>
            </a:lvl9pPr>
          </a:lstStyle>
          <a:p>
            <a:endParaRPr/>
          </a:p>
        </p:txBody>
      </p:sp>
      <p:sp>
        <p:nvSpPr>
          <p:cNvPr id="198" name="Google Shape;198;p18"/>
          <p:cNvSpPr txBox="1">
            <a:spLocks noGrp="1"/>
          </p:cNvSpPr>
          <p:nvPr>
            <p:ph type="title" idx="3" hasCustomPrompt="1"/>
          </p:nvPr>
        </p:nvSpPr>
        <p:spPr>
          <a:xfrm>
            <a:off x="713225" y="2037582"/>
            <a:ext cx="3858600" cy="612900"/>
          </a:xfrm>
          <a:prstGeom prst="rect">
            <a:avLst/>
          </a:prstGeom>
        </p:spPr>
        <p:txBody>
          <a:bodyPr spcFirstLastPara="1" wrap="square" lIns="91425" tIns="91425" rIns="91425" bIns="91425" anchor="t" anchorCtr="0">
            <a:noAutofit/>
          </a:bodyPr>
          <a:lstStyle>
            <a:lvl1pPr lvl="0" algn="l" rtl="0">
              <a:spcBef>
                <a:spcPts val="0"/>
              </a:spcBef>
              <a:spcAft>
                <a:spcPts val="0"/>
              </a:spcAft>
              <a:buClr>
                <a:schemeClr val="accent1"/>
              </a:buClr>
              <a:buSzPts val="1800"/>
              <a:buNone/>
              <a:defRPr sz="4600">
                <a:solidFill>
                  <a:schemeClr val="accent2"/>
                </a:solidFill>
              </a:defRPr>
            </a:lvl1pPr>
            <a:lvl2pPr lvl="1" algn="r" rtl="0">
              <a:spcBef>
                <a:spcPts val="0"/>
              </a:spcBef>
              <a:spcAft>
                <a:spcPts val="0"/>
              </a:spcAft>
              <a:buClr>
                <a:schemeClr val="accent1"/>
              </a:buClr>
              <a:buSzPts val="1800"/>
              <a:buNone/>
              <a:defRPr sz="1800">
                <a:solidFill>
                  <a:schemeClr val="accent1"/>
                </a:solidFill>
              </a:defRPr>
            </a:lvl2pPr>
            <a:lvl3pPr lvl="2" algn="r" rtl="0">
              <a:spcBef>
                <a:spcPts val="0"/>
              </a:spcBef>
              <a:spcAft>
                <a:spcPts val="0"/>
              </a:spcAft>
              <a:buClr>
                <a:schemeClr val="accent1"/>
              </a:buClr>
              <a:buSzPts val="1800"/>
              <a:buNone/>
              <a:defRPr sz="1800">
                <a:solidFill>
                  <a:schemeClr val="accent1"/>
                </a:solidFill>
              </a:defRPr>
            </a:lvl3pPr>
            <a:lvl4pPr lvl="3" algn="r" rtl="0">
              <a:spcBef>
                <a:spcPts val="0"/>
              </a:spcBef>
              <a:spcAft>
                <a:spcPts val="0"/>
              </a:spcAft>
              <a:buClr>
                <a:schemeClr val="accent1"/>
              </a:buClr>
              <a:buSzPts val="1800"/>
              <a:buNone/>
              <a:defRPr sz="1800">
                <a:solidFill>
                  <a:schemeClr val="accent1"/>
                </a:solidFill>
              </a:defRPr>
            </a:lvl4pPr>
            <a:lvl5pPr lvl="4" algn="r" rtl="0">
              <a:spcBef>
                <a:spcPts val="0"/>
              </a:spcBef>
              <a:spcAft>
                <a:spcPts val="0"/>
              </a:spcAft>
              <a:buClr>
                <a:schemeClr val="accent1"/>
              </a:buClr>
              <a:buSzPts val="1800"/>
              <a:buNone/>
              <a:defRPr sz="1800">
                <a:solidFill>
                  <a:schemeClr val="accent1"/>
                </a:solidFill>
              </a:defRPr>
            </a:lvl5pPr>
            <a:lvl6pPr lvl="5" algn="r" rtl="0">
              <a:spcBef>
                <a:spcPts val="0"/>
              </a:spcBef>
              <a:spcAft>
                <a:spcPts val="0"/>
              </a:spcAft>
              <a:buClr>
                <a:schemeClr val="accent1"/>
              </a:buClr>
              <a:buSzPts val="1800"/>
              <a:buNone/>
              <a:defRPr sz="1800">
                <a:solidFill>
                  <a:schemeClr val="accent1"/>
                </a:solidFill>
              </a:defRPr>
            </a:lvl6pPr>
            <a:lvl7pPr lvl="6" algn="r" rtl="0">
              <a:spcBef>
                <a:spcPts val="0"/>
              </a:spcBef>
              <a:spcAft>
                <a:spcPts val="0"/>
              </a:spcAft>
              <a:buClr>
                <a:schemeClr val="accent1"/>
              </a:buClr>
              <a:buSzPts val="1800"/>
              <a:buNone/>
              <a:defRPr sz="1800">
                <a:solidFill>
                  <a:schemeClr val="accent1"/>
                </a:solidFill>
              </a:defRPr>
            </a:lvl7pPr>
            <a:lvl8pPr lvl="7" algn="r" rtl="0">
              <a:spcBef>
                <a:spcPts val="0"/>
              </a:spcBef>
              <a:spcAft>
                <a:spcPts val="0"/>
              </a:spcAft>
              <a:buClr>
                <a:schemeClr val="accent1"/>
              </a:buClr>
              <a:buSzPts val="1800"/>
              <a:buNone/>
              <a:defRPr sz="1800">
                <a:solidFill>
                  <a:schemeClr val="accent1"/>
                </a:solidFill>
              </a:defRPr>
            </a:lvl8pPr>
            <a:lvl9pPr lvl="8" algn="r" rtl="0">
              <a:spcBef>
                <a:spcPts val="0"/>
              </a:spcBef>
              <a:spcAft>
                <a:spcPts val="0"/>
              </a:spcAft>
              <a:buClr>
                <a:schemeClr val="accent1"/>
              </a:buClr>
              <a:buSzPts val="1800"/>
              <a:buNone/>
              <a:defRPr sz="1800">
                <a:solidFill>
                  <a:schemeClr val="accent1"/>
                </a:solidFill>
              </a:defRPr>
            </a:lvl9pPr>
          </a:lstStyle>
          <a:p>
            <a:r>
              <a:t>xx%</a:t>
            </a:r>
          </a:p>
        </p:txBody>
      </p:sp>
      <p:sp>
        <p:nvSpPr>
          <p:cNvPr id="199" name="Google Shape;199;p18"/>
          <p:cNvSpPr txBox="1">
            <a:spLocks noGrp="1"/>
          </p:cNvSpPr>
          <p:nvPr>
            <p:ph type="subTitle" idx="4"/>
          </p:nvPr>
        </p:nvSpPr>
        <p:spPr>
          <a:xfrm>
            <a:off x="713225" y="3707813"/>
            <a:ext cx="3858600" cy="455400"/>
          </a:xfrm>
          <a:prstGeom prst="rect">
            <a:avLst/>
          </a:prstGeom>
        </p:spPr>
        <p:txBody>
          <a:bodyPr spcFirstLastPara="1" wrap="square" lIns="91425" tIns="91425" rIns="91425" bIns="91425" anchor="t" anchorCtr="0">
            <a:noAutofit/>
          </a:bodyPr>
          <a:lstStyle>
            <a:lvl1pPr lvl="0" rtl="0">
              <a:spcBef>
                <a:spcPts val="0"/>
              </a:spcBef>
              <a:spcAft>
                <a:spcPts val="0"/>
              </a:spcAft>
              <a:buSzPts val="1500"/>
              <a:buNone/>
              <a:defRPr sz="1600">
                <a:solidFill>
                  <a:schemeClr val="dk1"/>
                </a:solidFill>
              </a:defRPr>
            </a:lvl1pPr>
            <a:lvl2pPr lvl="1" algn="r" rtl="0">
              <a:spcBef>
                <a:spcPts val="0"/>
              </a:spcBef>
              <a:spcAft>
                <a:spcPts val="0"/>
              </a:spcAft>
              <a:buSzPts val="1500"/>
              <a:buNone/>
              <a:defRPr sz="1500"/>
            </a:lvl2pPr>
            <a:lvl3pPr lvl="2" algn="r" rtl="0">
              <a:spcBef>
                <a:spcPts val="0"/>
              </a:spcBef>
              <a:spcAft>
                <a:spcPts val="0"/>
              </a:spcAft>
              <a:buSzPts val="1500"/>
              <a:buNone/>
              <a:defRPr sz="1500"/>
            </a:lvl3pPr>
            <a:lvl4pPr lvl="3" algn="r" rtl="0">
              <a:spcBef>
                <a:spcPts val="0"/>
              </a:spcBef>
              <a:spcAft>
                <a:spcPts val="0"/>
              </a:spcAft>
              <a:buSzPts val="1500"/>
              <a:buNone/>
              <a:defRPr sz="1500"/>
            </a:lvl4pPr>
            <a:lvl5pPr lvl="4" algn="r" rtl="0">
              <a:spcBef>
                <a:spcPts val="0"/>
              </a:spcBef>
              <a:spcAft>
                <a:spcPts val="0"/>
              </a:spcAft>
              <a:buSzPts val="1500"/>
              <a:buNone/>
              <a:defRPr sz="1500"/>
            </a:lvl5pPr>
            <a:lvl6pPr lvl="5" algn="r" rtl="0">
              <a:spcBef>
                <a:spcPts val="0"/>
              </a:spcBef>
              <a:spcAft>
                <a:spcPts val="0"/>
              </a:spcAft>
              <a:buSzPts val="1500"/>
              <a:buNone/>
              <a:defRPr sz="1500"/>
            </a:lvl6pPr>
            <a:lvl7pPr lvl="6" algn="r" rtl="0">
              <a:spcBef>
                <a:spcPts val="0"/>
              </a:spcBef>
              <a:spcAft>
                <a:spcPts val="0"/>
              </a:spcAft>
              <a:buSzPts val="1500"/>
              <a:buNone/>
              <a:defRPr sz="1500"/>
            </a:lvl7pPr>
            <a:lvl8pPr lvl="7" algn="r" rtl="0">
              <a:spcBef>
                <a:spcPts val="0"/>
              </a:spcBef>
              <a:spcAft>
                <a:spcPts val="0"/>
              </a:spcAft>
              <a:buSzPts val="1500"/>
              <a:buNone/>
              <a:defRPr sz="1500"/>
            </a:lvl8pPr>
            <a:lvl9pPr lvl="8" algn="r" rtl="0">
              <a:spcBef>
                <a:spcPts val="0"/>
              </a:spcBef>
              <a:spcAft>
                <a:spcPts val="0"/>
              </a:spcAft>
              <a:buSzPts val="1500"/>
              <a:buNone/>
              <a:defRPr sz="1500"/>
            </a:lvl9pPr>
          </a:lstStyle>
          <a:p>
            <a:endParaRPr/>
          </a:p>
        </p:txBody>
      </p:sp>
      <p:sp>
        <p:nvSpPr>
          <p:cNvPr id="200" name="Google Shape;200;p18"/>
          <p:cNvSpPr txBox="1">
            <a:spLocks noGrp="1"/>
          </p:cNvSpPr>
          <p:nvPr>
            <p:ph type="title" idx="5" hasCustomPrompt="1"/>
          </p:nvPr>
        </p:nvSpPr>
        <p:spPr>
          <a:xfrm>
            <a:off x="713225" y="3094863"/>
            <a:ext cx="3858600" cy="612900"/>
          </a:xfrm>
          <a:prstGeom prst="rect">
            <a:avLst/>
          </a:prstGeom>
        </p:spPr>
        <p:txBody>
          <a:bodyPr spcFirstLastPara="1" wrap="square" lIns="91425" tIns="91425" rIns="91425" bIns="91425" anchor="t" anchorCtr="0">
            <a:noAutofit/>
          </a:bodyPr>
          <a:lstStyle>
            <a:lvl1pPr lvl="0" algn="l" rtl="0">
              <a:spcBef>
                <a:spcPts val="0"/>
              </a:spcBef>
              <a:spcAft>
                <a:spcPts val="0"/>
              </a:spcAft>
              <a:buClr>
                <a:schemeClr val="accent1"/>
              </a:buClr>
              <a:buSzPts val="1800"/>
              <a:buNone/>
              <a:defRPr sz="4600">
                <a:solidFill>
                  <a:schemeClr val="accent2"/>
                </a:solidFill>
              </a:defRPr>
            </a:lvl1pPr>
            <a:lvl2pPr lvl="1" algn="r" rtl="0">
              <a:spcBef>
                <a:spcPts val="0"/>
              </a:spcBef>
              <a:spcAft>
                <a:spcPts val="0"/>
              </a:spcAft>
              <a:buClr>
                <a:schemeClr val="accent1"/>
              </a:buClr>
              <a:buSzPts val="1800"/>
              <a:buNone/>
              <a:defRPr sz="1800">
                <a:solidFill>
                  <a:schemeClr val="accent1"/>
                </a:solidFill>
              </a:defRPr>
            </a:lvl2pPr>
            <a:lvl3pPr lvl="2" algn="r" rtl="0">
              <a:spcBef>
                <a:spcPts val="0"/>
              </a:spcBef>
              <a:spcAft>
                <a:spcPts val="0"/>
              </a:spcAft>
              <a:buClr>
                <a:schemeClr val="accent1"/>
              </a:buClr>
              <a:buSzPts val="1800"/>
              <a:buNone/>
              <a:defRPr sz="1800">
                <a:solidFill>
                  <a:schemeClr val="accent1"/>
                </a:solidFill>
              </a:defRPr>
            </a:lvl3pPr>
            <a:lvl4pPr lvl="3" algn="r" rtl="0">
              <a:spcBef>
                <a:spcPts val="0"/>
              </a:spcBef>
              <a:spcAft>
                <a:spcPts val="0"/>
              </a:spcAft>
              <a:buClr>
                <a:schemeClr val="accent1"/>
              </a:buClr>
              <a:buSzPts val="1800"/>
              <a:buNone/>
              <a:defRPr sz="1800">
                <a:solidFill>
                  <a:schemeClr val="accent1"/>
                </a:solidFill>
              </a:defRPr>
            </a:lvl4pPr>
            <a:lvl5pPr lvl="4" algn="r" rtl="0">
              <a:spcBef>
                <a:spcPts val="0"/>
              </a:spcBef>
              <a:spcAft>
                <a:spcPts val="0"/>
              </a:spcAft>
              <a:buClr>
                <a:schemeClr val="accent1"/>
              </a:buClr>
              <a:buSzPts val="1800"/>
              <a:buNone/>
              <a:defRPr sz="1800">
                <a:solidFill>
                  <a:schemeClr val="accent1"/>
                </a:solidFill>
              </a:defRPr>
            </a:lvl5pPr>
            <a:lvl6pPr lvl="5" algn="r" rtl="0">
              <a:spcBef>
                <a:spcPts val="0"/>
              </a:spcBef>
              <a:spcAft>
                <a:spcPts val="0"/>
              </a:spcAft>
              <a:buClr>
                <a:schemeClr val="accent1"/>
              </a:buClr>
              <a:buSzPts val="1800"/>
              <a:buNone/>
              <a:defRPr sz="1800">
                <a:solidFill>
                  <a:schemeClr val="accent1"/>
                </a:solidFill>
              </a:defRPr>
            </a:lvl6pPr>
            <a:lvl7pPr lvl="6" algn="r" rtl="0">
              <a:spcBef>
                <a:spcPts val="0"/>
              </a:spcBef>
              <a:spcAft>
                <a:spcPts val="0"/>
              </a:spcAft>
              <a:buClr>
                <a:schemeClr val="accent1"/>
              </a:buClr>
              <a:buSzPts val="1800"/>
              <a:buNone/>
              <a:defRPr sz="1800">
                <a:solidFill>
                  <a:schemeClr val="accent1"/>
                </a:solidFill>
              </a:defRPr>
            </a:lvl7pPr>
            <a:lvl8pPr lvl="7" algn="r" rtl="0">
              <a:spcBef>
                <a:spcPts val="0"/>
              </a:spcBef>
              <a:spcAft>
                <a:spcPts val="0"/>
              </a:spcAft>
              <a:buClr>
                <a:schemeClr val="accent1"/>
              </a:buClr>
              <a:buSzPts val="1800"/>
              <a:buNone/>
              <a:defRPr sz="1800">
                <a:solidFill>
                  <a:schemeClr val="accent1"/>
                </a:solidFill>
              </a:defRPr>
            </a:lvl8pPr>
            <a:lvl9pPr lvl="8" algn="r" rtl="0">
              <a:spcBef>
                <a:spcPts val="0"/>
              </a:spcBef>
              <a:spcAft>
                <a:spcPts val="0"/>
              </a:spcAft>
              <a:buClr>
                <a:schemeClr val="accent1"/>
              </a:buClr>
              <a:buSzPts val="1800"/>
              <a:buNone/>
              <a:defRPr sz="1800">
                <a:solidFill>
                  <a:schemeClr val="accent1"/>
                </a:solidFill>
              </a:defRPr>
            </a:lvl9pPr>
          </a:lstStyle>
          <a:p>
            <a:r>
              <a:t>xx%</a:t>
            </a:r>
          </a:p>
        </p:txBody>
      </p:sp>
      <p:sp>
        <p:nvSpPr>
          <p:cNvPr id="201" name="Google Shape;201;p18"/>
          <p:cNvSpPr/>
          <p:nvPr/>
        </p:nvSpPr>
        <p:spPr>
          <a:xfrm>
            <a:off x="7672197" y="1047543"/>
            <a:ext cx="3308100" cy="3038100"/>
          </a:xfrm>
          <a:prstGeom prst="pie">
            <a:avLst>
              <a:gd name="adj1" fmla="val 5379082"/>
              <a:gd name="adj2" fmla="val 16200000"/>
            </a:avLst>
          </a:prstGeom>
          <a:no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18"/>
          <p:cNvSpPr/>
          <p:nvPr/>
        </p:nvSpPr>
        <p:spPr>
          <a:xfrm>
            <a:off x="7229125" y="651525"/>
            <a:ext cx="4154100" cy="3840600"/>
          </a:xfrm>
          <a:prstGeom prst="pie">
            <a:avLst>
              <a:gd name="adj1" fmla="val 5379082"/>
              <a:gd name="adj2" fmla="val 16200000"/>
            </a:avLst>
          </a:prstGeom>
          <a:noFill/>
          <a:ln w="28575" cap="flat" cmpd="sng">
            <a:solidFill>
              <a:schemeClr val="lt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03" name="Google Shape;203;p18"/>
          <p:cNvCxnSpPr/>
          <p:nvPr/>
        </p:nvCxnSpPr>
        <p:spPr>
          <a:xfrm>
            <a:off x="6077263" y="0"/>
            <a:ext cx="0" cy="5169900"/>
          </a:xfrm>
          <a:prstGeom prst="straightConnector1">
            <a:avLst/>
          </a:prstGeom>
          <a:noFill/>
          <a:ln w="28575" cap="flat" cmpd="sng">
            <a:solidFill>
              <a:schemeClr val="lt1"/>
            </a:solidFill>
            <a:prstDash val="solid"/>
            <a:round/>
            <a:headEnd type="none" w="med" len="med"/>
            <a:tailEnd type="none" w="med" len="med"/>
          </a:ln>
        </p:spPr>
      </p:cxnSp>
      <p:sp>
        <p:nvSpPr>
          <p:cNvPr id="204" name="Google Shape;204;p18"/>
          <p:cNvSpPr/>
          <p:nvPr/>
        </p:nvSpPr>
        <p:spPr>
          <a:xfrm>
            <a:off x="5976550" y="2440204"/>
            <a:ext cx="278100" cy="2631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18"/>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
  <p:cSld name="CUSTOM_2">
    <p:spTree>
      <p:nvGrpSpPr>
        <p:cNvPr id="1" name="Shape 206"/>
        <p:cNvGrpSpPr/>
        <p:nvPr/>
      </p:nvGrpSpPr>
      <p:grpSpPr>
        <a:xfrm>
          <a:off x="0" y="0"/>
          <a:ext cx="0" cy="0"/>
          <a:chOff x="0" y="0"/>
          <a:chExt cx="0" cy="0"/>
        </a:xfrm>
      </p:grpSpPr>
      <p:sp>
        <p:nvSpPr>
          <p:cNvPr id="207" name="Google Shape;207;p19"/>
          <p:cNvSpPr txBox="1">
            <a:spLocks noGrp="1"/>
          </p:cNvSpPr>
          <p:nvPr>
            <p:ph type="title"/>
          </p:nvPr>
        </p:nvSpPr>
        <p:spPr>
          <a:xfrm>
            <a:off x="713225" y="420675"/>
            <a:ext cx="3592200" cy="11460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None/>
              <a:defRPr sz="33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208" name="Google Shape;208;p19"/>
          <p:cNvSpPr txBox="1">
            <a:spLocks noGrp="1"/>
          </p:cNvSpPr>
          <p:nvPr>
            <p:ph type="subTitle" idx="1"/>
          </p:nvPr>
        </p:nvSpPr>
        <p:spPr>
          <a:xfrm>
            <a:off x="713225" y="1956225"/>
            <a:ext cx="4293300" cy="2379600"/>
          </a:xfrm>
          <a:prstGeom prst="rect">
            <a:avLst/>
          </a:prstGeom>
        </p:spPr>
        <p:txBody>
          <a:bodyPr spcFirstLastPara="1" wrap="square" lIns="91425" tIns="91425" rIns="91425" bIns="91425" anchor="t" anchorCtr="0">
            <a:noAutofit/>
          </a:bodyPr>
          <a:lstStyle>
            <a:lvl1pPr lvl="0">
              <a:spcBef>
                <a:spcPts val="0"/>
              </a:spcBef>
              <a:spcAft>
                <a:spcPts val="0"/>
              </a:spcAft>
              <a:buClr>
                <a:schemeClr val="lt2"/>
              </a:buClr>
              <a:buSzPts val="1400"/>
              <a:buFont typeface="Public Sans"/>
              <a:buChar char="●"/>
              <a:defRPr sz="1600">
                <a:solidFill>
                  <a:schemeClr val="dk1"/>
                </a:solidFill>
              </a:defRPr>
            </a:lvl1pPr>
            <a:lvl2pPr lvl="1">
              <a:spcBef>
                <a:spcPts val="0"/>
              </a:spcBef>
              <a:spcAft>
                <a:spcPts val="0"/>
              </a:spcAft>
              <a:buClr>
                <a:srgbClr val="292929"/>
              </a:buClr>
              <a:buSzPts val="1800"/>
              <a:buFont typeface="Public Sans"/>
              <a:buChar char="○"/>
              <a:defRPr/>
            </a:lvl2pPr>
            <a:lvl3pPr lvl="2">
              <a:spcBef>
                <a:spcPts val="0"/>
              </a:spcBef>
              <a:spcAft>
                <a:spcPts val="0"/>
              </a:spcAft>
              <a:buClr>
                <a:srgbClr val="292929"/>
              </a:buClr>
              <a:buSzPts val="1800"/>
              <a:buFont typeface="Public Sans"/>
              <a:buChar char="■"/>
              <a:defRPr/>
            </a:lvl3pPr>
            <a:lvl4pPr lvl="3">
              <a:spcBef>
                <a:spcPts val="0"/>
              </a:spcBef>
              <a:spcAft>
                <a:spcPts val="0"/>
              </a:spcAft>
              <a:buClr>
                <a:srgbClr val="292929"/>
              </a:buClr>
              <a:buSzPts val="1800"/>
              <a:buFont typeface="Public Sans"/>
              <a:buChar char="●"/>
              <a:defRPr/>
            </a:lvl4pPr>
            <a:lvl5pPr lvl="4">
              <a:spcBef>
                <a:spcPts val="0"/>
              </a:spcBef>
              <a:spcAft>
                <a:spcPts val="0"/>
              </a:spcAft>
              <a:buClr>
                <a:srgbClr val="292929"/>
              </a:buClr>
              <a:buSzPts val="1800"/>
              <a:buFont typeface="Public Sans"/>
              <a:buChar char="○"/>
              <a:defRPr/>
            </a:lvl5pPr>
            <a:lvl6pPr lvl="5">
              <a:spcBef>
                <a:spcPts val="0"/>
              </a:spcBef>
              <a:spcAft>
                <a:spcPts val="0"/>
              </a:spcAft>
              <a:buClr>
                <a:srgbClr val="292929"/>
              </a:buClr>
              <a:buSzPts val="1800"/>
              <a:buFont typeface="Public Sans"/>
              <a:buChar char="■"/>
              <a:defRPr/>
            </a:lvl6pPr>
            <a:lvl7pPr lvl="6">
              <a:spcBef>
                <a:spcPts val="0"/>
              </a:spcBef>
              <a:spcAft>
                <a:spcPts val="0"/>
              </a:spcAft>
              <a:buClr>
                <a:srgbClr val="292929"/>
              </a:buClr>
              <a:buSzPts val="1800"/>
              <a:buFont typeface="Public Sans"/>
              <a:buChar char="●"/>
              <a:defRPr/>
            </a:lvl7pPr>
            <a:lvl8pPr lvl="7">
              <a:spcBef>
                <a:spcPts val="0"/>
              </a:spcBef>
              <a:spcAft>
                <a:spcPts val="0"/>
              </a:spcAft>
              <a:buClr>
                <a:srgbClr val="292929"/>
              </a:buClr>
              <a:buSzPts val="1800"/>
              <a:buFont typeface="Public Sans"/>
              <a:buChar char="○"/>
              <a:defRPr/>
            </a:lvl8pPr>
            <a:lvl9pPr lvl="8">
              <a:spcBef>
                <a:spcPts val="0"/>
              </a:spcBef>
              <a:spcAft>
                <a:spcPts val="0"/>
              </a:spcAft>
              <a:buClr>
                <a:srgbClr val="292929"/>
              </a:buClr>
              <a:buSzPts val="1800"/>
              <a:buFont typeface="Public Sans"/>
              <a:buChar char="■"/>
              <a:defRPr/>
            </a:lvl9pPr>
          </a:lstStyle>
          <a:p>
            <a:endParaRPr/>
          </a:p>
        </p:txBody>
      </p:sp>
      <p:sp>
        <p:nvSpPr>
          <p:cNvPr id="209" name="Google Shape;209;p19"/>
          <p:cNvSpPr/>
          <p:nvPr/>
        </p:nvSpPr>
        <p:spPr>
          <a:xfrm>
            <a:off x="5433075" y="0"/>
            <a:ext cx="37110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19"/>
          <p:cNvSpPr/>
          <p:nvPr/>
        </p:nvSpPr>
        <p:spPr>
          <a:xfrm>
            <a:off x="7672197" y="1092234"/>
            <a:ext cx="3308100" cy="2948700"/>
          </a:xfrm>
          <a:prstGeom prst="pie">
            <a:avLst>
              <a:gd name="adj1" fmla="val 5379082"/>
              <a:gd name="adj2" fmla="val 16200000"/>
            </a:avLst>
          </a:prstGeom>
          <a:no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19"/>
          <p:cNvSpPr/>
          <p:nvPr/>
        </p:nvSpPr>
        <p:spPr>
          <a:xfrm>
            <a:off x="7229125" y="707850"/>
            <a:ext cx="4154100" cy="3727800"/>
          </a:xfrm>
          <a:prstGeom prst="pie">
            <a:avLst>
              <a:gd name="adj1" fmla="val 5379082"/>
              <a:gd name="adj2" fmla="val 16200000"/>
            </a:avLst>
          </a:prstGeom>
          <a:noFill/>
          <a:ln w="28575" cap="flat" cmpd="sng">
            <a:solidFill>
              <a:schemeClr val="lt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19"/>
          <p:cNvSpPr/>
          <p:nvPr/>
        </p:nvSpPr>
        <p:spPr>
          <a:xfrm>
            <a:off x="8291725" y="2445900"/>
            <a:ext cx="278100" cy="2781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13" name="Google Shape;213;p19"/>
          <p:cNvCxnSpPr/>
          <p:nvPr/>
        </p:nvCxnSpPr>
        <p:spPr>
          <a:xfrm>
            <a:off x="6715738" y="0"/>
            <a:ext cx="0" cy="5169900"/>
          </a:xfrm>
          <a:prstGeom prst="straightConnector1">
            <a:avLst/>
          </a:prstGeom>
          <a:noFill/>
          <a:ln w="28575" cap="flat" cmpd="sng">
            <a:solidFill>
              <a:schemeClr val="lt1"/>
            </a:solidFill>
            <a:prstDash val="solid"/>
            <a:round/>
            <a:headEnd type="none" w="med" len="med"/>
            <a:tailEnd type="none" w="med" len="med"/>
          </a:ln>
        </p:spPr>
      </p:cxnSp>
      <p:sp>
        <p:nvSpPr>
          <p:cNvPr id="214" name="Google Shape;214;p19"/>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1">
  <p:cSld name="CUSTOM_18">
    <p:spTree>
      <p:nvGrpSpPr>
        <p:cNvPr id="1" name="Shape 215"/>
        <p:cNvGrpSpPr/>
        <p:nvPr/>
      </p:nvGrpSpPr>
      <p:grpSpPr>
        <a:xfrm>
          <a:off x="0" y="0"/>
          <a:ext cx="0" cy="0"/>
          <a:chOff x="0" y="0"/>
          <a:chExt cx="0" cy="0"/>
        </a:xfrm>
      </p:grpSpPr>
      <p:sp>
        <p:nvSpPr>
          <p:cNvPr id="216" name="Google Shape;216;p20"/>
          <p:cNvSpPr/>
          <p:nvPr/>
        </p:nvSpPr>
        <p:spPr>
          <a:xfrm>
            <a:off x="-18775" y="3498825"/>
            <a:ext cx="9181500" cy="16743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17" name="Google Shape;217;p20"/>
          <p:cNvCxnSpPr/>
          <p:nvPr/>
        </p:nvCxnSpPr>
        <p:spPr>
          <a:xfrm>
            <a:off x="-18750" y="4481738"/>
            <a:ext cx="9181500" cy="0"/>
          </a:xfrm>
          <a:prstGeom prst="straightConnector1">
            <a:avLst/>
          </a:prstGeom>
          <a:noFill/>
          <a:ln w="28575" cap="flat" cmpd="sng">
            <a:solidFill>
              <a:schemeClr val="lt1"/>
            </a:solidFill>
            <a:prstDash val="solid"/>
            <a:round/>
            <a:headEnd type="none" w="med" len="med"/>
            <a:tailEnd type="none" w="med" len="med"/>
          </a:ln>
        </p:spPr>
      </p:cxnSp>
      <p:sp>
        <p:nvSpPr>
          <p:cNvPr id="218" name="Google Shape;218;p20"/>
          <p:cNvSpPr/>
          <p:nvPr/>
        </p:nvSpPr>
        <p:spPr>
          <a:xfrm>
            <a:off x="-3000" y="3952001"/>
            <a:ext cx="9227850" cy="1059474"/>
          </a:xfrm>
          <a:custGeom>
            <a:avLst/>
            <a:gdLst/>
            <a:ahLst/>
            <a:cxnLst/>
            <a:rect l="l" t="t" r="r" b="b"/>
            <a:pathLst>
              <a:path w="369114" h="49840" extrusionOk="0">
                <a:moveTo>
                  <a:pt x="0" y="8133"/>
                </a:moveTo>
                <a:cubicBezTo>
                  <a:pt x="10526" y="-2406"/>
                  <a:pt x="30539" y="-1338"/>
                  <a:pt x="44484" y="3896"/>
                </a:cubicBezTo>
                <a:cubicBezTo>
                  <a:pt x="53427" y="7253"/>
                  <a:pt x="60301" y="14717"/>
                  <a:pt x="68845" y="18989"/>
                </a:cubicBezTo>
                <a:cubicBezTo>
                  <a:pt x="82006" y="25570"/>
                  <a:pt x="97437" y="30330"/>
                  <a:pt x="112005" y="28256"/>
                </a:cubicBezTo>
                <a:cubicBezTo>
                  <a:pt x="130274" y="25655"/>
                  <a:pt x="149252" y="6765"/>
                  <a:pt x="165757" y="15017"/>
                </a:cubicBezTo>
                <a:cubicBezTo>
                  <a:pt x="170455" y="17366"/>
                  <a:pt x="173120" y="24116"/>
                  <a:pt x="172377" y="29316"/>
                </a:cubicBezTo>
                <a:cubicBezTo>
                  <a:pt x="171900" y="32654"/>
                  <a:pt x="168255" y="35469"/>
                  <a:pt x="164963" y="36200"/>
                </a:cubicBezTo>
                <a:cubicBezTo>
                  <a:pt x="160093" y="37281"/>
                  <a:pt x="157792" y="24952"/>
                  <a:pt x="161520" y="21637"/>
                </a:cubicBezTo>
                <a:cubicBezTo>
                  <a:pt x="166285" y="17399"/>
                  <a:pt x="175686" y="19144"/>
                  <a:pt x="180585" y="23226"/>
                </a:cubicBezTo>
                <a:cubicBezTo>
                  <a:pt x="185717" y="27502"/>
                  <a:pt x="189222" y="33513"/>
                  <a:pt x="194354" y="37789"/>
                </a:cubicBezTo>
                <a:cubicBezTo>
                  <a:pt x="200298" y="42742"/>
                  <a:pt x="207861" y="45626"/>
                  <a:pt x="215272" y="47851"/>
                </a:cubicBezTo>
                <a:cubicBezTo>
                  <a:pt x="228378" y="51786"/>
                  <a:pt x="245194" y="49895"/>
                  <a:pt x="255785" y="41231"/>
                </a:cubicBezTo>
                <a:cubicBezTo>
                  <a:pt x="263600" y="34838"/>
                  <a:pt x="267141" y="24470"/>
                  <a:pt x="273790" y="16871"/>
                </a:cubicBezTo>
                <a:cubicBezTo>
                  <a:pt x="279626" y="10201"/>
                  <a:pt x="287563" y="4915"/>
                  <a:pt x="296033" y="2307"/>
                </a:cubicBezTo>
                <a:cubicBezTo>
                  <a:pt x="305690" y="-666"/>
                  <a:pt x="318279" y="2576"/>
                  <a:pt x="325424" y="9721"/>
                </a:cubicBezTo>
                <a:cubicBezTo>
                  <a:pt x="332091" y="16388"/>
                  <a:pt x="337644" y="24832"/>
                  <a:pt x="346077" y="29051"/>
                </a:cubicBezTo>
                <a:cubicBezTo>
                  <a:pt x="352946" y="32488"/>
                  <a:pt x="361433" y="29580"/>
                  <a:pt x="369114" y="29580"/>
                </a:cubicBezTo>
              </a:path>
            </a:pathLst>
          </a:custGeom>
          <a:noFill/>
          <a:ln w="28575" cap="flat" cmpd="sng">
            <a:solidFill>
              <a:schemeClr val="lt1"/>
            </a:solidFill>
            <a:prstDash val="dash"/>
            <a:round/>
            <a:headEnd type="none" w="med" len="med"/>
            <a:tailEnd type="none" w="med" len="med"/>
          </a:ln>
        </p:spPr>
      </p:sp>
      <p:sp>
        <p:nvSpPr>
          <p:cNvPr id="219" name="Google Shape;219;p20"/>
          <p:cNvSpPr/>
          <p:nvPr/>
        </p:nvSpPr>
        <p:spPr>
          <a:xfrm rot="10800000" flipH="1">
            <a:off x="7458313" y="3861342"/>
            <a:ext cx="278100" cy="2781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0"/>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33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221" name="Google Shape;221;p20"/>
          <p:cNvSpPr txBox="1">
            <a:spLocks noGrp="1"/>
          </p:cNvSpPr>
          <p:nvPr>
            <p:ph type="subTitle" idx="1"/>
          </p:nvPr>
        </p:nvSpPr>
        <p:spPr>
          <a:xfrm>
            <a:off x="2876375" y="3498825"/>
            <a:ext cx="3391200" cy="4929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800"/>
              <a:buNone/>
              <a:defRPr sz="1600">
                <a:solidFill>
                  <a:schemeClr val="lt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0"/>
              </a:spcBef>
              <a:spcAft>
                <a:spcPts val="0"/>
              </a:spcAft>
              <a:buClr>
                <a:schemeClr val="dk1"/>
              </a:buClr>
              <a:buSzPts val="1400"/>
              <a:buNone/>
              <a:defRPr>
                <a:solidFill>
                  <a:schemeClr val="dk1"/>
                </a:solidFill>
              </a:defRPr>
            </a:lvl3pPr>
            <a:lvl4pPr lvl="3" algn="ctr" rtl="0">
              <a:spcBef>
                <a:spcPts val="0"/>
              </a:spcBef>
              <a:spcAft>
                <a:spcPts val="0"/>
              </a:spcAft>
              <a:buClr>
                <a:schemeClr val="dk1"/>
              </a:buClr>
              <a:buSzPts val="1400"/>
              <a:buNone/>
              <a:defRPr>
                <a:solidFill>
                  <a:schemeClr val="dk1"/>
                </a:solidFill>
              </a:defRPr>
            </a:lvl4pPr>
            <a:lvl5pPr lvl="4" algn="ctr" rtl="0">
              <a:spcBef>
                <a:spcPts val="0"/>
              </a:spcBef>
              <a:spcAft>
                <a:spcPts val="0"/>
              </a:spcAft>
              <a:buClr>
                <a:schemeClr val="dk1"/>
              </a:buClr>
              <a:buSzPts val="1400"/>
              <a:buNone/>
              <a:defRPr>
                <a:solidFill>
                  <a:schemeClr val="dk1"/>
                </a:solidFill>
              </a:defRPr>
            </a:lvl5pPr>
            <a:lvl6pPr lvl="5" algn="ctr" rtl="0">
              <a:spcBef>
                <a:spcPts val="0"/>
              </a:spcBef>
              <a:spcAft>
                <a:spcPts val="0"/>
              </a:spcAft>
              <a:buClr>
                <a:schemeClr val="dk1"/>
              </a:buClr>
              <a:buSzPts val="1400"/>
              <a:buNone/>
              <a:defRPr>
                <a:solidFill>
                  <a:schemeClr val="dk1"/>
                </a:solidFill>
              </a:defRPr>
            </a:lvl6pPr>
            <a:lvl7pPr lvl="6" algn="ctr" rtl="0">
              <a:spcBef>
                <a:spcPts val="0"/>
              </a:spcBef>
              <a:spcAft>
                <a:spcPts val="0"/>
              </a:spcAft>
              <a:buClr>
                <a:schemeClr val="dk1"/>
              </a:buClr>
              <a:buSzPts val="1400"/>
              <a:buNone/>
              <a:defRPr>
                <a:solidFill>
                  <a:schemeClr val="dk1"/>
                </a:solidFill>
              </a:defRPr>
            </a:lvl7pPr>
            <a:lvl8pPr lvl="7" algn="ctr" rtl="0">
              <a:spcBef>
                <a:spcPts val="0"/>
              </a:spcBef>
              <a:spcAft>
                <a:spcPts val="0"/>
              </a:spcAft>
              <a:buClr>
                <a:schemeClr val="dk1"/>
              </a:buClr>
              <a:buSzPts val="1400"/>
              <a:buNone/>
              <a:defRPr>
                <a:solidFill>
                  <a:schemeClr val="dk1"/>
                </a:solidFill>
              </a:defRPr>
            </a:lvl8pPr>
            <a:lvl9pPr lvl="8" algn="ctr" rtl="0">
              <a:spcBef>
                <a:spcPts val="0"/>
              </a:spcBef>
              <a:spcAft>
                <a:spcPts val="0"/>
              </a:spcAft>
              <a:buClr>
                <a:schemeClr val="dk1"/>
              </a:buClr>
              <a:buSzPts val="1400"/>
              <a:buNone/>
              <a:defRPr>
                <a:solidFill>
                  <a:schemeClr val="dk1"/>
                </a:solidFill>
              </a:defRPr>
            </a:lvl9pPr>
          </a:lstStyle>
          <a:p>
            <a:endParaRPr/>
          </a:p>
        </p:txBody>
      </p:sp>
      <p:sp>
        <p:nvSpPr>
          <p:cNvPr id="222" name="Google Shape;222;p20"/>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9"/>
        <p:cNvGrpSpPr/>
        <p:nvPr/>
      </p:nvGrpSpPr>
      <p:grpSpPr>
        <a:xfrm>
          <a:off x="0" y="0"/>
          <a:ext cx="0" cy="0"/>
          <a:chOff x="0" y="0"/>
          <a:chExt cx="0" cy="0"/>
        </a:xfrm>
      </p:grpSpPr>
      <p:sp>
        <p:nvSpPr>
          <p:cNvPr id="20" name="Google Shape;20;p3"/>
          <p:cNvSpPr txBox="1">
            <a:spLocks noGrp="1"/>
          </p:cNvSpPr>
          <p:nvPr>
            <p:ph type="title"/>
          </p:nvPr>
        </p:nvSpPr>
        <p:spPr>
          <a:xfrm>
            <a:off x="713225" y="1534113"/>
            <a:ext cx="3335100" cy="16971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600"/>
              <a:buNone/>
              <a:defRPr sz="6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1" name="Google Shape;21;p3"/>
          <p:cNvSpPr txBox="1">
            <a:spLocks noGrp="1"/>
          </p:cNvSpPr>
          <p:nvPr>
            <p:ph type="subTitle" idx="1"/>
          </p:nvPr>
        </p:nvSpPr>
        <p:spPr>
          <a:xfrm>
            <a:off x="713230" y="3658650"/>
            <a:ext cx="3059700" cy="7035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1600">
                <a:solidFill>
                  <a:schemeClr val="dk1"/>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2" name="Google Shape;22;p3"/>
          <p:cNvSpPr txBox="1">
            <a:spLocks noGrp="1"/>
          </p:cNvSpPr>
          <p:nvPr>
            <p:ph type="title" idx="2" hasCustomPrompt="1"/>
          </p:nvPr>
        </p:nvSpPr>
        <p:spPr>
          <a:xfrm>
            <a:off x="713225" y="576074"/>
            <a:ext cx="1905600" cy="1029900"/>
          </a:xfrm>
          <a:prstGeom prst="rect">
            <a:avLst/>
          </a:prstGeom>
        </p:spPr>
        <p:txBody>
          <a:bodyPr spcFirstLastPara="1" wrap="square" lIns="91425" tIns="91425" rIns="91425" bIns="91425" anchor="t" anchorCtr="0">
            <a:noAutofit/>
          </a:bodyPr>
          <a:lstStyle>
            <a:lvl1pPr lvl="0" algn="l" rtl="0">
              <a:spcBef>
                <a:spcPts val="0"/>
              </a:spcBef>
              <a:spcAft>
                <a:spcPts val="0"/>
              </a:spcAft>
              <a:buSzPts val="8900"/>
              <a:buNone/>
              <a:defRPr sz="6700">
                <a:solidFill>
                  <a:schemeClr val="accent3"/>
                </a:solidFill>
              </a:defRPr>
            </a:lvl1pPr>
            <a:lvl2pPr lvl="1" algn="ctr" rtl="0">
              <a:spcBef>
                <a:spcPts val="0"/>
              </a:spcBef>
              <a:spcAft>
                <a:spcPts val="0"/>
              </a:spcAft>
              <a:buSzPts val="8900"/>
              <a:buNone/>
              <a:defRPr sz="8900"/>
            </a:lvl2pPr>
            <a:lvl3pPr lvl="2" algn="ctr" rtl="0">
              <a:spcBef>
                <a:spcPts val="0"/>
              </a:spcBef>
              <a:spcAft>
                <a:spcPts val="0"/>
              </a:spcAft>
              <a:buSzPts val="8900"/>
              <a:buNone/>
              <a:defRPr sz="8900"/>
            </a:lvl3pPr>
            <a:lvl4pPr lvl="3" algn="ctr" rtl="0">
              <a:spcBef>
                <a:spcPts val="0"/>
              </a:spcBef>
              <a:spcAft>
                <a:spcPts val="0"/>
              </a:spcAft>
              <a:buSzPts val="8900"/>
              <a:buNone/>
              <a:defRPr sz="8900"/>
            </a:lvl4pPr>
            <a:lvl5pPr lvl="4" algn="ctr" rtl="0">
              <a:spcBef>
                <a:spcPts val="0"/>
              </a:spcBef>
              <a:spcAft>
                <a:spcPts val="0"/>
              </a:spcAft>
              <a:buSzPts val="8900"/>
              <a:buNone/>
              <a:defRPr sz="8900"/>
            </a:lvl5pPr>
            <a:lvl6pPr lvl="5" algn="ctr" rtl="0">
              <a:spcBef>
                <a:spcPts val="0"/>
              </a:spcBef>
              <a:spcAft>
                <a:spcPts val="0"/>
              </a:spcAft>
              <a:buSzPts val="8900"/>
              <a:buNone/>
              <a:defRPr sz="8900"/>
            </a:lvl6pPr>
            <a:lvl7pPr lvl="6" algn="ctr" rtl="0">
              <a:spcBef>
                <a:spcPts val="0"/>
              </a:spcBef>
              <a:spcAft>
                <a:spcPts val="0"/>
              </a:spcAft>
              <a:buSzPts val="8900"/>
              <a:buNone/>
              <a:defRPr sz="8900"/>
            </a:lvl7pPr>
            <a:lvl8pPr lvl="7" algn="ctr" rtl="0">
              <a:spcBef>
                <a:spcPts val="0"/>
              </a:spcBef>
              <a:spcAft>
                <a:spcPts val="0"/>
              </a:spcAft>
              <a:buSzPts val="8900"/>
              <a:buNone/>
              <a:defRPr sz="8900"/>
            </a:lvl8pPr>
            <a:lvl9pPr lvl="8" algn="ctr" rtl="0">
              <a:spcBef>
                <a:spcPts val="0"/>
              </a:spcBef>
              <a:spcAft>
                <a:spcPts val="0"/>
              </a:spcAft>
              <a:buSzPts val="8900"/>
              <a:buNone/>
              <a:defRPr sz="8900"/>
            </a:lvl9pPr>
          </a:lstStyle>
          <a:p>
            <a:r>
              <a:t>xx%</a:t>
            </a:r>
          </a:p>
        </p:txBody>
      </p:sp>
      <p:sp>
        <p:nvSpPr>
          <p:cNvPr id="23" name="Google Shape;23;p3"/>
          <p:cNvSpPr/>
          <p:nvPr/>
        </p:nvSpPr>
        <p:spPr>
          <a:xfrm>
            <a:off x="4743325" y="0"/>
            <a:ext cx="4400700" cy="51435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4" name="Google Shape;24;p3"/>
          <p:cNvCxnSpPr/>
          <p:nvPr/>
        </p:nvCxnSpPr>
        <p:spPr>
          <a:xfrm>
            <a:off x="6185813" y="-13200"/>
            <a:ext cx="0" cy="5169900"/>
          </a:xfrm>
          <a:prstGeom prst="straightConnector1">
            <a:avLst/>
          </a:prstGeom>
          <a:noFill/>
          <a:ln w="28575" cap="flat" cmpd="sng">
            <a:solidFill>
              <a:schemeClr val="lt1"/>
            </a:solidFill>
            <a:prstDash val="solid"/>
            <a:round/>
            <a:headEnd type="none" w="med" len="med"/>
            <a:tailEnd type="none" w="med" len="med"/>
          </a:ln>
        </p:spPr>
      </p:cxnSp>
      <p:sp>
        <p:nvSpPr>
          <p:cNvPr id="25" name="Google Shape;25;p3"/>
          <p:cNvSpPr/>
          <p:nvPr/>
        </p:nvSpPr>
        <p:spPr>
          <a:xfrm>
            <a:off x="7238175" y="999150"/>
            <a:ext cx="278100" cy="2781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6" name="Google Shape;26;p3"/>
          <p:cNvCxnSpPr/>
          <p:nvPr/>
        </p:nvCxnSpPr>
        <p:spPr>
          <a:xfrm>
            <a:off x="7582963" y="-13200"/>
            <a:ext cx="0" cy="5169900"/>
          </a:xfrm>
          <a:prstGeom prst="straightConnector1">
            <a:avLst/>
          </a:prstGeom>
          <a:noFill/>
          <a:ln w="28575" cap="flat" cmpd="sng">
            <a:solidFill>
              <a:schemeClr val="lt1"/>
            </a:solidFill>
            <a:prstDash val="solid"/>
            <a:round/>
            <a:headEnd type="none" w="med" len="med"/>
            <a:tailEnd type="none" w="med" len="med"/>
          </a:ln>
        </p:spPr>
      </p:cxnSp>
      <p:sp>
        <p:nvSpPr>
          <p:cNvPr id="27" name="Google Shape;27;p3"/>
          <p:cNvSpPr/>
          <p:nvPr/>
        </p:nvSpPr>
        <p:spPr>
          <a:xfrm>
            <a:off x="4725375" y="0"/>
            <a:ext cx="3513625" cy="4637750"/>
          </a:xfrm>
          <a:custGeom>
            <a:avLst/>
            <a:gdLst/>
            <a:ahLst/>
            <a:cxnLst/>
            <a:rect l="l" t="t" r="r" b="b"/>
            <a:pathLst>
              <a:path w="140545" h="185510" extrusionOk="0">
                <a:moveTo>
                  <a:pt x="0" y="7433"/>
                </a:moveTo>
                <a:cubicBezTo>
                  <a:pt x="4079" y="7433"/>
                  <a:pt x="7154" y="11923"/>
                  <a:pt x="9292" y="15397"/>
                </a:cubicBezTo>
                <a:cubicBezTo>
                  <a:pt x="20235" y="33176"/>
                  <a:pt x="16519" y="56537"/>
                  <a:pt x="19114" y="77252"/>
                </a:cubicBezTo>
                <a:cubicBezTo>
                  <a:pt x="20030" y="84561"/>
                  <a:pt x="20800" y="92597"/>
                  <a:pt x="25220" y="98490"/>
                </a:cubicBezTo>
                <a:cubicBezTo>
                  <a:pt x="30668" y="105754"/>
                  <a:pt x="38890" y="111442"/>
                  <a:pt x="41945" y="119993"/>
                </a:cubicBezTo>
                <a:cubicBezTo>
                  <a:pt x="47464" y="135440"/>
                  <a:pt x="43806" y="154173"/>
                  <a:pt x="52564" y="168043"/>
                </a:cubicBezTo>
                <a:cubicBezTo>
                  <a:pt x="60549" y="180688"/>
                  <a:pt x="79078" y="186595"/>
                  <a:pt x="93977" y="185299"/>
                </a:cubicBezTo>
                <a:cubicBezTo>
                  <a:pt x="108312" y="184052"/>
                  <a:pt x="122150" y="174106"/>
                  <a:pt x="130612" y="162468"/>
                </a:cubicBezTo>
                <a:cubicBezTo>
                  <a:pt x="140342" y="149087"/>
                  <a:pt x="144537" y="127050"/>
                  <a:pt x="135656" y="113091"/>
                </a:cubicBezTo>
                <a:cubicBezTo>
                  <a:pt x="127816" y="100768"/>
                  <a:pt x="112973" y="92810"/>
                  <a:pt x="98756" y="89464"/>
                </a:cubicBezTo>
                <a:cubicBezTo>
                  <a:pt x="92164" y="87913"/>
                  <a:pt x="85105" y="85260"/>
                  <a:pt x="78580" y="87074"/>
                </a:cubicBezTo>
                <a:cubicBezTo>
                  <a:pt x="69270" y="89662"/>
                  <a:pt x="58284" y="100914"/>
                  <a:pt x="61059" y="110170"/>
                </a:cubicBezTo>
                <a:cubicBezTo>
                  <a:pt x="63550" y="118479"/>
                  <a:pt x="77625" y="121448"/>
                  <a:pt x="85747" y="118400"/>
                </a:cubicBezTo>
                <a:cubicBezTo>
                  <a:pt x="94533" y="115103"/>
                  <a:pt x="100798" y="105419"/>
                  <a:pt x="103269" y="96366"/>
                </a:cubicBezTo>
                <a:cubicBezTo>
                  <a:pt x="106980" y="82771"/>
                  <a:pt x="102894" y="67975"/>
                  <a:pt x="105658" y="54156"/>
                </a:cubicBezTo>
                <a:cubicBezTo>
                  <a:pt x="109199" y="36453"/>
                  <a:pt x="106454" y="18054"/>
                  <a:pt x="106454" y="0"/>
                </a:cubicBezTo>
              </a:path>
            </a:pathLst>
          </a:custGeom>
          <a:noFill/>
          <a:ln w="28575" cap="flat" cmpd="sng">
            <a:solidFill>
              <a:schemeClr val="lt1"/>
            </a:solidFill>
            <a:prstDash val="dash"/>
            <a:round/>
            <a:headEnd type="none" w="med" len="med"/>
            <a:tailEnd type="none" w="med" len="med"/>
          </a:ln>
        </p:spPr>
      </p:sp>
      <p:sp>
        <p:nvSpPr>
          <p:cNvPr id="28" name="Google Shape;28;p3"/>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2">
  <p:cSld name="CUSTOM_20">
    <p:spTree>
      <p:nvGrpSpPr>
        <p:cNvPr id="1" name="Shape 223"/>
        <p:cNvGrpSpPr/>
        <p:nvPr/>
      </p:nvGrpSpPr>
      <p:grpSpPr>
        <a:xfrm>
          <a:off x="0" y="0"/>
          <a:ext cx="0" cy="0"/>
          <a:chOff x="0" y="0"/>
          <a:chExt cx="0" cy="0"/>
        </a:xfrm>
      </p:grpSpPr>
      <p:sp>
        <p:nvSpPr>
          <p:cNvPr id="224" name="Google Shape;224;p21"/>
          <p:cNvSpPr txBox="1">
            <a:spLocks noGrp="1"/>
          </p:cNvSpPr>
          <p:nvPr>
            <p:ph type="title"/>
          </p:nvPr>
        </p:nvSpPr>
        <p:spPr>
          <a:xfrm flipH="1">
            <a:off x="4571825" y="420675"/>
            <a:ext cx="3858900" cy="5727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None/>
              <a:defRPr sz="33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225" name="Google Shape;225;p21"/>
          <p:cNvSpPr txBox="1">
            <a:spLocks noGrp="1"/>
          </p:cNvSpPr>
          <p:nvPr>
            <p:ph type="subTitle" idx="1"/>
          </p:nvPr>
        </p:nvSpPr>
        <p:spPr>
          <a:xfrm flipH="1">
            <a:off x="4571825" y="1023875"/>
            <a:ext cx="3858900" cy="34143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2"/>
              </a:buClr>
              <a:buSzPts val="1800"/>
              <a:buChar char="●"/>
              <a:defRPr sz="16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a:endParaRPr/>
          </a:p>
        </p:txBody>
      </p:sp>
      <p:sp>
        <p:nvSpPr>
          <p:cNvPr id="226" name="Google Shape;226;p21"/>
          <p:cNvSpPr/>
          <p:nvPr/>
        </p:nvSpPr>
        <p:spPr>
          <a:xfrm>
            <a:off x="0" y="5975"/>
            <a:ext cx="3837600" cy="5176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27" name="Google Shape;227;p21"/>
          <p:cNvCxnSpPr/>
          <p:nvPr/>
        </p:nvCxnSpPr>
        <p:spPr>
          <a:xfrm>
            <a:off x="1245888" y="-13200"/>
            <a:ext cx="0" cy="5169900"/>
          </a:xfrm>
          <a:prstGeom prst="straightConnector1">
            <a:avLst/>
          </a:prstGeom>
          <a:noFill/>
          <a:ln w="28575" cap="flat" cmpd="sng">
            <a:solidFill>
              <a:schemeClr val="lt1"/>
            </a:solidFill>
            <a:prstDash val="solid"/>
            <a:round/>
            <a:headEnd type="none" w="med" len="med"/>
            <a:tailEnd type="none" w="med" len="med"/>
          </a:ln>
        </p:spPr>
      </p:cxnSp>
      <p:cxnSp>
        <p:nvCxnSpPr>
          <p:cNvPr id="228" name="Google Shape;228;p21"/>
          <p:cNvCxnSpPr/>
          <p:nvPr/>
        </p:nvCxnSpPr>
        <p:spPr>
          <a:xfrm>
            <a:off x="2591688" y="-13200"/>
            <a:ext cx="8400" cy="5218800"/>
          </a:xfrm>
          <a:prstGeom prst="straightConnector1">
            <a:avLst/>
          </a:prstGeom>
          <a:noFill/>
          <a:ln w="28575" cap="flat" cmpd="sng">
            <a:solidFill>
              <a:schemeClr val="lt1"/>
            </a:solidFill>
            <a:prstDash val="solid"/>
            <a:round/>
            <a:headEnd type="none" w="med" len="med"/>
            <a:tailEnd type="none" w="med" len="med"/>
          </a:ln>
        </p:spPr>
      </p:cxnSp>
      <p:sp>
        <p:nvSpPr>
          <p:cNvPr id="229" name="Google Shape;229;p21"/>
          <p:cNvSpPr/>
          <p:nvPr/>
        </p:nvSpPr>
        <p:spPr>
          <a:xfrm>
            <a:off x="161919" y="-20700"/>
            <a:ext cx="3123225" cy="5209150"/>
          </a:xfrm>
          <a:custGeom>
            <a:avLst/>
            <a:gdLst/>
            <a:ahLst/>
            <a:cxnLst/>
            <a:rect l="l" t="t" r="r" b="b"/>
            <a:pathLst>
              <a:path w="124929" h="208366" extrusionOk="0">
                <a:moveTo>
                  <a:pt x="94" y="208366"/>
                </a:moveTo>
                <a:cubicBezTo>
                  <a:pt x="94" y="187661"/>
                  <a:pt x="-1414" y="160007"/>
                  <a:pt x="15608" y="148219"/>
                </a:cubicBezTo>
                <a:cubicBezTo>
                  <a:pt x="21750" y="143965"/>
                  <a:pt x="30597" y="143151"/>
                  <a:pt x="37805" y="145116"/>
                </a:cubicBezTo>
                <a:cubicBezTo>
                  <a:pt x="42202" y="146315"/>
                  <a:pt x="46410" y="149501"/>
                  <a:pt x="50932" y="148935"/>
                </a:cubicBezTo>
                <a:cubicBezTo>
                  <a:pt x="57085" y="148165"/>
                  <a:pt x="60510" y="139584"/>
                  <a:pt x="61196" y="133421"/>
                </a:cubicBezTo>
                <a:cubicBezTo>
                  <a:pt x="62938" y="117765"/>
                  <a:pt x="33564" y="117161"/>
                  <a:pt x="23246" y="105257"/>
                </a:cubicBezTo>
                <a:cubicBezTo>
                  <a:pt x="13865" y="94434"/>
                  <a:pt x="15535" y="73876"/>
                  <a:pt x="23962" y="62295"/>
                </a:cubicBezTo>
                <a:cubicBezTo>
                  <a:pt x="40963" y="38929"/>
                  <a:pt x="81874" y="55255"/>
                  <a:pt x="108931" y="45110"/>
                </a:cubicBezTo>
                <a:cubicBezTo>
                  <a:pt x="123726" y="39563"/>
                  <a:pt x="127326" y="15328"/>
                  <a:pt x="123490" y="0"/>
                </a:cubicBezTo>
              </a:path>
            </a:pathLst>
          </a:custGeom>
          <a:noFill/>
          <a:ln w="28575" cap="flat" cmpd="sng">
            <a:solidFill>
              <a:schemeClr val="lt1"/>
            </a:solidFill>
            <a:prstDash val="dash"/>
            <a:round/>
            <a:headEnd type="none" w="med" len="med"/>
            <a:tailEnd type="none" w="med" len="med"/>
          </a:ln>
        </p:spPr>
      </p:sp>
      <p:sp>
        <p:nvSpPr>
          <p:cNvPr id="230" name="Google Shape;230;p21"/>
          <p:cNvSpPr/>
          <p:nvPr/>
        </p:nvSpPr>
        <p:spPr>
          <a:xfrm rot="10800000" flipH="1">
            <a:off x="1779738" y="1052367"/>
            <a:ext cx="278100" cy="2781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31" name="Google Shape;231;p21"/>
          <p:cNvCxnSpPr/>
          <p:nvPr/>
        </p:nvCxnSpPr>
        <p:spPr>
          <a:xfrm>
            <a:off x="1705175" y="4514263"/>
            <a:ext cx="2146800" cy="0"/>
          </a:xfrm>
          <a:prstGeom prst="straightConnector1">
            <a:avLst/>
          </a:prstGeom>
          <a:noFill/>
          <a:ln w="28575" cap="flat" cmpd="sng">
            <a:solidFill>
              <a:schemeClr val="lt1"/>
            </a:solidFill>
            <a:prstDash val="solid"/>
            <a:round/>
            <a:headEnd type="none" w="med" len="med"/>
            <a:tailEnd type="none" w="med" len="med"/>
          </a:ln>
        </p:spPr>
      </p:cxnSp>
      <p:cxnSp>
        <p:nvCxnSpPr>
          <p:cNvPr id="232" name="Google Shape;232;p21"/>
          <p:cNvCxnSpPr/>
          <p:nvPr/>
        </p:nvCxnSpPr>
        <p:spPr>
          <a:xfrm>
            <a:off x="0" y="576063"/>
            <a:ext cx="2146800" cy="0"/>
          </a:xfrm>
          <a:prstGeom prst="straightConnector1">
            <a:avLst/>
          </a:prstGeom>
          <a:noFill/>
          <a:ln w="28575" cap="flat" cmpd="sng">
            <a:solidFill>
              <a:schemeClr val="lt1"/>
            </a:solidFill>
            <a:prstDash val="solid"/>
            <a:round/>
            <a:headEnd type="none" w="med" len="med"/>
            <a:tailEnd type="none" w="med" len="med"/>
          </a:ln>
        </p:spPr>
      </p:cxnSp>
      <p:sp>
        <p:nvSpPr>
          <p:cNvPr id="233" name="Google Shape;233;p21"/>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3">
  <p:cSld name="CUSTOM_22">
    <p:spTree>
      <p:nvGrpSpPr>
        <p:cNvPr id="1" name="Shape 234"/>
        <p:cNvGrpSpPr/>
        <p:nvPr/>
      </p:nvGrpSpPr>
      <p:grpSpPr>
        <a:xfrm>
          <a:off x="0" y="0"/>
          <a:ext cx="0" cy="0"/>
          <a:chOff x="0" y="0"/>
          <a:chExt cx="0" cy="0"/>
        </a:xfrm>
      </p:grpSpPr>
      <p:sp>
        <p:nvSpPr>
          <p:cNvPr id="235" name="Google Shape;235;p22"/>
          <p:cNvSpPr txBox="1">
            <a:spLocks noGrp="1"/>
          </p:cNvSpPr>
          <p:nvPr>
            <p:ph type="title"/>
          </p:nvPr>
        </p:nvSpPr>
        <p:spPr>
          <a:xfrm flipH="1">
            <a:off x="713300" y="420675"/>
            <a:ext cx="4692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33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236" name="Google Shape;236;p22"/>
          <p:cNvSpPr txBox="1">
            <a:spLocks noGrp="1"/>
          </p:cNvSpPr>
          <p:nvPr>
            <p:ph type="subTitle" idx="1"/>
          </p:nvPr>
        </p:nvSpPr>
        <p:spPr>
          <a:xfrm flipH="1">
            <a:off x="713300" y="1084650"/>
            <a:ext cx="4427400" cy="32760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1"/>
              </a:buClr>
              <a:buSzPts val="1800"/>
              <a:buChar char="●"/>
              <a:defRPr sz="16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a:endParaRPr/>
          </a:p>
        </p:txBody>
      </p:sp>
      <p:cxnSp>
        <p:nvCxnSpPr>
          <p:cNvPr id="237" name="Google Shape;237;p22"/>
          <p:cNvCxnSpPr/>
          <p:nvPr/>
        </p:nvCxnSpPr>
        <p:spPr>
          <a:xfrm>
            <a:off x="-19925" y="4771825"/>
            <a:ext cx="5930400" cy="0"/>
          </a:xfrm>
          <a:prstGeom prst="straightConnector1">
            <a:avLst/>
          </a:prstGeom>
          <a:noFill/>
          <a:ln w="28575" cap="flat" cmpd="sng">
            <a:solidFill>
              <a:schemeClr val="accent1"/>
            </a:solidFill>
            <a:prstDash val="dash"/>
            <a:round/>
            <a:headEnd type="none" w="med" len="med"/>
            <a:tailEnd type="none" w="med" len="med"/>
          </a:ln>
        </p:spPr>
      </p:cxnSp>
      <p:sp>
        <p:nvSpPr>
          <p:cNvPr id="238" name="Google Shape;238;p22"/>
          <p:cNvSpPr/>
          <p:nvPr/>
        </p:nvSpPr>
        <p:spPr>
          <a:xfrm flipH="1">
            <a:off x="5815800" y="0"/>
            <a:ext cx="33282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39" name="Google Shape;239;p22"/>
          <p:cNvCxnSpPr/>
          <p:nvPr/>
        </p:nvCxnSpPr>
        <p:spPr>
          <a:xfrm>
            <a:off x="7479888" y="-13200"/>
            <a:ext cx="0" cy="5169900"/>
          </a:xfrm>
          <a:prstGeom prst="straightConnector1">
            <a:avLst/>
          </a:prstGeom>
          <a:noFill/>
          <a:ln w="28575" cap="flat" cmpd="sng">
            <a:solidFill>
              <a:schemeClr val="lt1"/>
            </a:solidFill>
            <a:prstDash val="solid"/>
            <a:round/>
            <a:headEnd type="none" w="med" len="med"/>
            <a:tailEnd type="none" w="med" len="med"/>
          </a:ln>
        </p:spPr>
      </p:cxnSp>
      <p:sp>
        <p:nvSpPr>
          <p:cNvPr id="240" name="Google Shape;240;p22"/>
          <p:cNvSpPr/>
          <p:nvPr/>
        </p:nvSpPr>
        <p:spPr>
          <a:xfrm rot="10800000" flipH="1">
            <a:off x="8053513" y="1911592"/>
            <a:ext cx="278100" cy="2781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2"/>
          <p:cNvSpPr/>
          <p:nvPr/>
        </p:nvSpPr>
        <p:spPr>
          <a:xfrm>
            <a:off x="5832875" y="-5775"/>
            <a:ext cx="3071300" cy="3910075"/>
          </a:xfrm>
          <a:custGeom>
            <a:avLst/>
            <a:gdLst/>
            <a:ahLst/>
            <a:cxnLst/>
            <a:rect l="l" t="t" r="r" b="b"/>
            <a:pathLst>
              <a:path w="122852" h="156403" extrusionOk="0">
                <a:moveTo>
                  <a:pt x="0" y="0"/>
                </a:moveTo>
                <a:cubicBezTo>
                  <a:pt x="9082" y="5451"/>
                  <a:pt x="16730" y="15727"/>
                  <a:pt x="17901" y="26254"/>
                </a:cubicBezTo>
                <a:cubicBezTo>
                  <a:pt x="19797" y="43297"/>
                  <a:pt x="11920" y="60050"/>
                  <a:pt x="10024" y="77093"/>
                </a:cubicBezTo>
                <a:cubicBezTo>
                  <a:pt x="9056" y="85793"/>
                  <a:pt x="11589" y="94824"/>
                  <a:pt x="15036" y="102870"/>
                </a:cubicBezTo>
                <a:cubicBezTo>
                  <a:pt x="21427" y="117784"/>
                  <a:pt x="43771" y="118371"/>
                  <a:pt x="56328" y="128647"/>
                </a:cubicBezTo>
                <a:cubicBezTo>
                  <a:pt x="61281" y="132700"/>
                  <a:pt x="66599" y="138039"/>
                  <a:pt x="67307" y="144400"/>
                </a:cubicBezTo>
                <a:cubicBezTo>
                  <a:pt x="67899" y="149719"/>
                  <a:pt x="61896" y="155849"/>
                  <a:pt x="56566" y="156334"/>
                </a:cubicBezTo>
                <a:cubicBezTo>
                  <a:pt x="50499" y="156886"/>
                  <a:pt x="43275" y="150467"/>
                  <a:pt x="42723" y="144400"/>
                </a:cubicBezTo>
                <a:cubicBezTo>
                  <a:pt x="42186" y="138502"/>
                  <a:pt x="46497" y="131773"/>
                  <a:pt x="51793" y="129124"/>
                </a:cubicBezTo>
                <a:cubicBezTo>
                  <a:pt x="57097" y="126471"/>
                  <a:pt x="63902" y="124894"/>
                  <a:pt x="69455" y="126976"/>
                </a:cubicBezTo>
                <a:cubicBezTo>
                  <a:pt x="77322" y="129925"/>
                  <a:pt x="83995" y="138176"/>
                  <a:pt x="92368" y="137478"/>
                </a:cubicBezTo>
                <a:cubicBezTo>
                  <a:pt x="103864" y="136519"/>
                  <a:pt x="115277" y="123913"/>
                  <a:pt x="116236" y="112417"/>
                </a:cubicBezTo>
                <a:cubicBezTo>
                  <a:pt x="117107" y="101982"/>
                  <a:pt x="110326" y="89650"/>
                  <a:pt x="100960" y="84969"/>
                </a:cubicBezTo>
                <a:cubicBezTo>
                  <a:pt x="87196" y="78090"/>
                  <a:pt x="70142" y="79562"/>
                  <a:pt x="56566" y="72319"/>
                </a:cubicBezTo>
                <a:cubicBezTo>
                  <a:pt x="49314" y="68450"/>
                  <a:pt x="44835" y="58564"/>
                  <a:pt x="45348" y="50361"/>
                </a:cubicBezTo>
                <a:cubicBezTo>
                  <a:pt x="46027" y="39510"/>
                  <a:pt x="60475" y="26944"/>
                  <a:pt x="70887" y="30073"/>
                </a:cubicBezTo>
                <a:cubicBezTo>
                  <a:pt x="79367" y="32621"/>
                  <a:pt x="83681" y="42421"/>
                  <a:pt x="90936" y="47497"/>
                </a:cubicBezTo>
                <a:cubicBezTo>
                  <a:pt x="97406" y="52023"/>
                  <a:pt x="107794" y="53229"/>
                  <a:pt x="114565" y="49167"/>
                </a:cubicBezTo>
                <a:cubicBezTo>
                  <a:pt x="120343" y="45701"/>
                  <a:pt x="124075" y="37088"/>
                  <a:pt x="122441" y="30551"/>
                </a:cubicBezTo>
                <a:cubicBezTo>
                  <a:pt x="119764" y="19845"/>
                  <a:pt x="111277" y="11183"/>
                  <a:pt x="108598" y="477"/>
                </a:cubicBezTo>
              </a:path>
            </a:pathLst>
          </a:custGeom>
          <a:noFill/>
          <a:ln w="28575" cap="flat" cmpd="sng">
            <a:solidFill>
              <a:schemeClr val="lt1"/>
            </a:solidFill>
            <a:prstDash val="dash"/>
            <a:round/>
            <a:headEnd type="none" w="med" len="med"/>
            <a:tailEnd type="none" w="med" len="med"/>
          </a:ln>
        </p:spPr>
      </p:sp>
      <p:sp>
        <p:nvSpPr>
          <p:cNvPr id="242" name="Google Shape;242;p22"/>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only 1">
  <p:cSld name="CUSTOM_6">
    <p:spTree>
      <p:nvGrpSpPr>
        <p:cNvPr id="1" name="Shape 243"/>
        <p:cNvGrpSpPr/>
        <p:nvPr/>
      </p:nvGrpSpPr>
      <p:grpSpPr>
        <a:xfrm>
          <a:off x="0" y="0"/>
          <a:ext cx="0" cy="0"/>
          <a:chOff x="0" y="0"/>
          <a:chExt cx="0" cy="0"/>
        </a:xfrm>
      </p:grpSpPr>
      <p:sp>
        <p:nvSpPr>
          <p:cNvPr id="244" name="Google Shape;244;p23"/>
          <p:cNvSpPr/>
          <p:nvPr/>
        </p:nvSpPr>
        <p:spPr>
          <a:xfrm>
            <a:off x="-18775" y="0"/>
            <a:ext cx="9181500" cy="11667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45" name="Google Shape;245;p23"/>
          <p:cNvCxnSpPr/>
          <p:nvPr/>
        </p:nvCxnSpPr>
        <p:spPr>
          <a:xfrm>
            <a:off x="-18775" y="381000"/>
            <a:ext cx="9181500" cy="0"/>
          </a:xfrm>
          <a:prstGeom prst="straightConnector1">
            <a:avLst/>
          </a:prstGeom>
          <a:noFill/>
          <a:ln w="28575" cap="flat" cmpd="sng">
            <a:solidFill>
              <a:schemeClr val="lt1"/>
            </a:solidFill>
            <a:prstDash val="dash"/>
            <a:round/>
            <a:headEnd type="none" w="med" len="med"/>
            <a:tailEnd type="none" w="med" len="med"/>
          </a:ln>
        </p:spPr>
      </p:cxnSp>
      <p:cxnSp>
        <p:nvCxnSpPr>
          <p:cNvPr id="246" name="Google Shape;246;p23"/>
          <p:cNvCxnSpPr/>
          <p:nvPr/>
        </p:nvCxnSpPr>
        <p:spPr>
          <a:xfrm>
            <a:off x="-30550" y="707025"/>
            <a:ext cx="1157700" cy="0"/>
          </a:xfrm>
          <a:prstGeom prst="straightConnector1">
            <a:avLst/>
          </a:prstGeom>
          <a:noFill/>
          <a:ln w="28575" cap="flat" cmpd="sng">
            <a:solidFill>
              <a:schemeClr val="lt1"/>
            </a:solidFill>
            <a:prstDash val="solid"/>
            <a:round/>
            <a:headEnd type="none" w="med" len="med"/>
            <a:tailEnd type="none" w="med" len="med"/>
          </a:ln>
        </p:spPr>
      </p:cxnSp>
      <p:sp>
        <p:nvSpPr>
          <p:cNvPr id="247" name="Google Shape;247;p23"/>
          <p:cNvSpPr/>
          <p:nvPr/>
        </p:nvSpPr>
        <p:spPr>
          <a:xfrm>
            <a:off x="7885500" y="241950"/>
            <a:ext cx="278100" cy="2781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3"/>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3300">
                <a:solidFill>
                  <a:schemeClr val="lt1"/>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cxnSp>
        <p:nvCxnSpPr>
          <p:cNvPr id="249" name="Google Shape;249;p23"/>
          <p:cNvCxnSpPr/>
          <p:nvPr/>
        </p:nvCxnSpPr>
        <p:spPr>
          <a:xfrm>
            <a:off x="-18775" y="4771825"/>
            <a:ext cx="9181500" cy="0"/>
          </a:xfrm>
          <a:prstGeom prst="straightConnector1">
            <a:avLst/>
          </a:prstGeom>
          <a:noFill/>
          <a:ln w="28575" cap="flat" cmpd="sng">
            <a:solidFill>
              <a:schemeClr val="accent1"/>
            </a:solidFill>
            <a:prstDash val="dash"/>
            <a:round/>
            <a:headEnd type="none" w="med" len="med"/>
            <a:tailEnd type="none" w="med" len="med"/>
          </a:ln>
        </p:spPr>
      </p:cxnSp>
      <p:sp>
        <p:nvSpPr>
          <p:cNvPr id="250" name="Google Shape;250;p23"/>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only 2">
  <p:cSld name="CUSTOM_7">
    <p:spTree>
      <p:nvGrpSpPr>
        <p:cNvPr id="1" name="Shape 251"/>
        <p:cNvGrpSpPr/>
        <p:nvPr/>
      </p:nvGrpSpPr>
      <p:grpSpPr>
        <a:xfrm>
          <a:off x="0" y="0"/>
          <a:ext cx="0" cy="0"/>
          <a:chOff x="0" y="0"/>
          <a:chExt cx="0" cy="0"/>
        </a:xfrm>
      </p:grpSpPr>
      <p:sp>
        <p:nvSpPr>
          <p:cNvPr id="252" name="Google Shape;252;p24"/>
          <p:cNvSpPr/>
          <p:nvPr/>
        </p:nvSpPr>
        <p:spPr>
          <a:xfrm>
            <a:off x="-21625" y="5975"/>
            <a:ext cx="5099700" cy="51765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4"/>
          <p:cNvSpPr txBox="1">
            <a:spLocks noGrp="1"/>
          </p:cNvSpPr>
          <p:nvPr>
            <p:ph type="title"/>
          </p:nvPr>
        </p:nvSpPr>
        <p:spPr>
          <a:xfrm>
            <a:off x="4686050" y="420675"/>
            <a:ext cx="3744600" cy="1210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33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cxnSp>
        <p:nvCxnSpPr>
          <p:cNvPr id="254" name="Google Shape;254;p24"/>
          <p:cNvCxnSpPr/>
          <p:nvPr/>
        </p:nvCxnSpPr>
        <p:spPr>
          <a:xfrm>
            <a:off x="-18775" y="4771825"/>
            <a:ext cx="9181500" cy="0"/>
          </a:xfrm>
          <a:prstGeom prst="straightConnector1">
            <a:avLst/>
          </a:prstGeom>
          <a:noFill/>
          <a:ln w="28575" cap="flat" cmpd="sng">
            <a:solidFill>
              <a:schemeClr val="accent3"/>
            </a:solidFill>
            <a:prstDash val="dash"/>
            <a:round/>
            <a:headEnd type="none" w="med" len="med"/>
            <a:tailEnd type="none" w="med" len="med"/>
          </a:ln>
        </p:spPr>
      </p:cxnSp>
      <p:cxnSp>
        <p:nvCxnSpPr>
          <p:cNvPr id="255" name="Google Shape;255;p24"/>
          <p:cNvCxnSpPr/>
          <p:nvPr/>
        </p:nvCxnSpPr>
        <p:spPr>
          <a:xfrm>
            <a:off x="-33450" y="4771825"/>
            <a:ext cx="5126700" cy="0"/>
          </a:xfrm>
          <a:prstGeom prst="straightConnector1">
            <a:avLst/>
          </a:prstGeom>
          <a:noFill/>
          <a:ln w="28575" cap="flat" cmpd="sng">
            <a:solidFill>
              <a:schemeClr val="lt1"/>
            </a:solidFill>
            <a:prstDash val="solid"/>
            <a:round/>
            <a:headEnd type="none" w="med" len="med"/>
            <a:tailEnd type="none" w="med" len="med"/>
          </a:ln>
        </p:spPr>
      </p:cxnSp>
      <p:sp>
        <p:nvSpPr>
          <p:cNvPr id="256" name="Google Shape;256;p24"/>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3">
  <p:cSld name="CUSTOM_9">
    <p:spTree>
      <p:nvGrpSpPr>
        <p:cNvPr id="1" name="Shape 257"/>
        <p:cNvGrpSpPr/>
        <p:nvPr/>
      </p:nvGrpSpPr>
      <p:grpSpPr>
        <a:xfrm>
          <a:off x="0" y="0"/>
          <a:ext cx="0" cy="0"/>
          <a:chOff x="0" y="0"/>
          <a:chExt cx="0" cy="0"/>
        </a:xfrm>
      </p:grpSpPr>
      <p:sp>
        <p:nvSpPr>
          <p:cNvPr id="258" name="Google Shape;258;p25"/>
          <p:cNvSpPr/>
          <p:nvPr/>
        </p:nvSpPr>
        <p:spPr>
          <a:xfrm>
            <a:off x="-18775" y="3947400"/>
            <a:ext cx="9181500" cy="12246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5"/>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33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260" name="Google Shape;260;p25"/>
          <p:cNvSpPr/>
          <p:nvPr/>
        </p:nvSpPr>
        <p:spPr>
          <a:xfrm>
            <a:off x="8262800" y="4298600"/>
            <a:ext cx="278100" cy="2781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61" name="Google Shape;261;p25"/>
          <p:cNvCxnSpPr/>
          <p:nvPr/>
        </p:nvCxnSpPr>
        <p:spPr>
          <a:xfrm>
            <a:off x="-18775" y="4576700"/>
            <a:ext cx="9181500" cy="0"/>
          </a:xfrm>
          <a:prstGeom prst="straightConnector1">
            <a:avLst/>
          </a:prstGeom>
          <a:noFill/>
          <a:ln w="28575" cap="flat" cmpd="sng">
            <a:solidFill>
              <a:schemeClr val="lt1"/>
            </a:solidFill>
            <a:prstDash val="solid"/>
            <a:round/>
            <a:headEnd type="none" w="med" len="med"/>
            <a:tailEnd type="none" w="med" len="med"/>
          </a:ln>
        </p:spPr>
      </p:cxnSp>
      <p:sp>
        <p:nvSpPr>
          <p:cNvPr id="262" name="Google Shape;262;p25"/>
          <p:cNvSpPr/>
          <p:nvPr/>
        </p:nvSpPr>
        <p:spPr>
          <a:xfrm>
            <a:off x="0" y="4126675"/>
            <a:ext cx="8398552" cy="838225"/>
          </a:xfrm>
          <a:custGeom>
            <a:avLst/>
            <a:gdLst/>
            <a:ahLst/>
            <a:cxnLst/>
            <a:rect l="l" t="t" r="r" b="b"/>
            <a:pathLst>
              <a:path w="315054" h="33529" extrusionOk="0">
                <a:moveTo>
                  <a:pt x="0" y="8582"/>
                </a:moveTo>
                <a:cubicBezTo>
                  <a:pt x="3637" y="6764"/>
                  <a:pt x="6644" y="3662"/>
                  <a:pt x="10502" y="2376"/>
                </a:cubicBezTo>
                <a:cubicBezTo>
                  <a:pt x="25328" y="-2566"/>
                  <a:pt x="42256" y="1184"/>
                  <a:pt x="57282" y="5479"/>
                </a:cubicBezTo>
                <a:cubicBezTo>
                  <a:pt x="73267" y="10048"/>
                  <a:pt x="86859" y="20987"/>
                  <a:pt x="102631" y="26244"/>
                </a:cubicBezTo>
                <a:cubicBezTo>
                  <a:pt x="116903" y="31001"/>
                  <a:pt x="132273" y="31676"/>
                  <a:pt x="147264" y="32927"/>
                </a:cubicBezTo>
                <a:cubicBezTo>
                  <a:pt x="162711" y="34216"/>
                  <a:pt x="178861" y="33530"/>
                  <a:pt x="193567" y="28631"/>
                </a:cubicBezTo>
                <a:cubicBezTo>
                  <a:pt x="208948" y="23507"/>
                  <a:pt x="223426" y="15614"/>
                  <a:pt x="239155" y="11685"/>
                </a:cubicBezTo>
                <a:cubicBezTo>
                  <a:pt x="263706" y="5552"/>
                  <a:pt x="291050" y="5344"/>
                  <a:pt x="315054" y="13356"/>
                </a:cubicBezTo>
              </a:path>
            </a:pathLst>
          </a:custGeom>
          <a:noFill/>
          <a:ln w="28575" cap="flat" cmpd="sng">
            <a:solidFill>
              <a:schemeClr val="lt1"/>
            </a:solidFill>
            <a:prstDash val="dash"/>
            <a:round/>
            <a:headEnd type="none" w="med" len="med"/>
            <a:tailEnd type="none" w="med" len="med"/>
          </a:ln>
        </p:spPr>
      </p:sp>
      <p:sp>
        <p:nvSpPr>
          <p:cNvPr id="263" name="Google Shape;263;p25"/>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only 4">
  <p:cSld name="CUSTOM_10">
    <p:spTree>
      <p:nvGrpSpPr>
        <p:cNvPr id="1" name="Shape 264"/>
        <p:cNvGrpSpPr/>
        <p:nvPr/>
      </p:nvGrpSpPr>
      <p:grpSpPr>
        <a:xfrm>
          <a:off x="0" y="0"/>
          <a:ext cx="0" cy="0"/>
          <a:chOff x="0" y="0"/>
          <a:chExt cx="0" cy="0"/>
        </a:xfrm>
      </p:grpSpPr>
      <p:sp>
        <p:nvSpPr>
          <p:cNvPr id="265" name="Google Shape;265;p26"/>
          <p:cNvSpPr/>
          <p:nvPr/>
        </p:nvSpPr>
        <p:spPr>
          <a:xfrm>
            <a:off x="-18775" y="0"/>
            <a:ext cx="9181500" cy="13740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66" name="Google Shape;266;p26"/>
          <p:cNvCxnSpPr/>
          <p:nvPr/>
        </p:nvCxnSpPr>
        <p:spPr>
          <a:xfrm>
            <a:off x="-18775" y="381000"/>
            <a:ext cx="9181500" cy="0"/>
          </a:xfrm>
          <a:prstGeom prst="straightConnector1">
            <a:avLst/>
          </a:prstGeom>
          <a:noFill/>
          <a:ln w="28575" cap="flat" cmpd="sng">
            <a:solidFill>
              <a:schemeClr val="lt1"/>
            </a:solidFill>
            <a:prstDash val="solid"/>
            <a:round/>
            <a:headEnd type="none" w="med" len="med"/>
            <a:tailEnd type="none" w="med" len="med"/>
          </a:ln>
        </p:spPr>
      </p:cxnSp>
      <p:cxnSp>
        <p:nvCxnSpPr>
          <p:cNvPr id="267" name="Google Shape;267;p26"/>
          <p:cNvCxnSpPr/>
          <p:nvPr/>
        </p:nvCxnSpPr>
        <p:spPr>
          <a:xfrm>
            <a:off x="1509963" y="0"/>
            <a:ext cx="8700" cy="1384200"/>
          </a:xfrm>
          <a:prstGeom prst="straightConnector1">
            <a:avLst/>
          </a:prstGeom>
          <a:noFill/>
          <a:ln w="28575" cap="flat" cmpd="sng">
            <a:solidFill>
              <a:schemeClr val="lt1"/>
            </a:solidFill>
            <a:prstDash val="solid"/>
            <a:round/>
            <a:headEnd type="none" w="med" len="med"/>
            <a:tailEnd type="none" w="med" len="med"/>
          </a:ln>
        </p:spPr>
      </p:cxnSp>
      <p:cxnSp>
        <p:nvCxnSpPr>
          <p:cNvPr id="268" name="Google Shape;268;p26"/>
          <p:cNvCxnSpPr/>
          <p:nvPr/>
        </p:nvCxnSpPr>
        <p:spPr>
          <a:xfrm>
            <a:off x="7633988" y="246000"/>
            <a:ext cx="14100" cy="1155000"/>
          </a:xfrm>
          <a:prstGeom prst="straightConnector1">
            <a:avLst/>
          </a:prstGeom>
          <a:noFill/>
          <a:ln w="28575" cap="flat" cmpd="sng">
            <a:solidFill>
              <a:schemeClr val="lt1"/>
            </a:solidFill>
            <a:prstDash val="solid"/>
            <a:round/>
            <a:headEnd type="none" w="med" len="med"/>
            <a:tailEnd type="none" w="med" len="med"/>
          </a:ln>
        </p:spPr>
      </p:cxnSp>
      <p:sp>
        <p:nvSpPr>
          <p:cNvPr id="269" name="Google Shape;269;p26"/>
          <p:cNvSpPr/>
          <p:nvPr/>
        </p:nvSpPr>
        <p:spPr>
          <a:xfrm>
            <a:off x="1370925" y="663288"/>
            <a:ext cx="278100" cy="2781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6"/>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33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271" name="Google Shape;271;p26"/>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only 5">
  <p:cSld name="CUSTOM_16">
    <p:spTree>
      <p:nvGrpSpPr>
        <p:cNvPr id="1" name="Shape 272"/>
        <p:cNvGrpSpPr/>
        <p:nvPr/>
      </p:nvGrpSpPr>
      <p:grpSpPr>
        <a:xfrm>
          <a:off x="0" y="0"/>
          <a:ext cx="0" cy="0"/>
          <a:chOff x="0" y="0"/>
          <a:chExt cx="0" cy="0"/>
        </a:xfrm>
      </p:grpSpPr>
      <p:sp>
        <p:nvSpPr>
          <p:cNvPr id="273" name="Google Shape;273;p27"/>
          <p:cNvSpPr/>
          <p:nvPr/>
        </p:nvSpPr>
        <p:spPr>
          <a:xfrm>
            <a:off x="-18775" y="0"/>
            <a:ext cx="9181500" cy="13740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2"/>
              </a:solidFill>
            </a:endParaRPr>
          </a:p>
        </p:txBody>
      </p:sp>
      <p:cxnSp>
        <p:nvCxnSpPr>
          <p:cNvPr id="274" name="Google Shape;274;p27"/>
          <p:cNvCxnSpPr/>
          <p:nvPr/>
        </p:nvCxnSpPr>
        <p:spPr>
          <a:xfrm>
            <a:off x="1335200" y="0"/>
            <a:ext cx="0" cy="719400"/>
          </a:xfrm>
          <a:prstGeom prst="straightConnector1">
            <a:avLst/>
          </a:prstGeom>
          <a:noFill/>
          <a:ln w="28575" cap="flat" cmpd="sng">
            <a:solidFill>
              <a:schemeClr val="lt1"/>
            </a:solidFill>
            <a:prstDash val="solid"/>
            <a:round/>
            <a:headEnd type="none" w="med" len="med"/>
            <a:tailEnd type="none" w="med" len="med"/>
          </a:ln>
        </p:spPr>
      </p:cxnSp>
      <p:cxnSp>
        <p:nvCxnSpPr>
          <p:cNvPr id="275" name="Google Shape;275;p27"/>
          <p:cNvCxnSpPr/>
          <p:nvPr/>
        </p:nvCxnSpPr>
        <p:spPr>
          <a:xfrm>
            <a:off x="7808750" y="654600"/>
            <a:ext cx="0" cy="719400"/>
          </a:xfrm>
          <a:prstGeom prst="straightConnector1">
            <a:avLst/>
          </a:prstGeom>
          <a:noFill/>
          <a:ln w="28575" cap="flat" cmpd="sng">
            <a:solidFill>
              <a:schemeClr val="lt1"/>
            </a:solidFill>
            <a:prstDash val="solid"/>
            <a:round/>
            <a:headEnd type="none" w="med" len="med"/>
            <a:tailEnd type="none" w="med" len="med"/>
          </a:ln>
        </p:spPr>
      </p:cxnSp>
      <p:sp>
        <p:nvSpPr>
          <p:cNvPr id="276" name="Google Shape;276;p27"/>
          <p:cNvSpPr/>
          <p:nvPr/>
        </p:nvSpPr>
        <p:spPr>
          <a:xfrm>
            <a:off x="1196150" y="190788"/>
            <a:ext cx="278100" cy="2781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7"/>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3300">
                <a:solidFill>
                  <a:schemeClr val="lt1"/>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278" name="Google Shape;278;p2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only 6">
  <p:cSld name="CUSTOM_23">
    <p:spTree>
      <p:nvGrpSpPr>
        <p:cNvPr id="1" name="Shape 279"/>
        <p:cNvGrpSpPr/>
        <p:nvPr/>
      </p:nvGrpSpPr>
      <p:grpSpPr>
        <a:xfrm>
          <a:off x="0" y="0"/>
          <a:ext cx="0" cy="0"/>
          <a:chOff x="0" y="0"/>
          <a:chExt cx="0" cy="0"/>
        </a:xfrm>
      </p:grpSpPr>
      <p:sp>
        <p:nvSpPr>
          <p:cNvPr id="280" name="Google Shape;280;p28"/>
          <p:cNvSpPr/>
          <p:nvPr/>
        </p:nvSpPr>
        <p:spPr>
          <a:xfrm>
            <a:off x="-18775" y="3947400"/>
            <a:ext cx="9181500" cy="12246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8"/>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33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cxnSp>
        <p:nvCxnSpPr>
          <p:cNvPr id="282" name="Google Shape;282;p28"/>
          <p:cNvCxnSpPr/>
          <p:nvPr/>
        </p:nvCxnSpPr>
        <p:spPr>
          <a:xfrm>
            <a:off x="-18775" y="4791100"/>
            <a:ext cx="9181500" cy="0"/>
          </a:xfrm>
          <a:prstGeom prst="straightConnector1">
            <a:avLst/>
          </a:prstGeom>
          <a:noFill/>
          <a:ln w="28575" cap="flat" cmpd="sng">
            <a:solidFill>
              <a:schemeClr val="lt1"/>
            </a:solidFill>
            <a:prstDash val="solid"/>
            <a:round/>
            <a:headEnd type="none" w="med" len="med"/>
            <a:tailEnd type="none" w="med" len="med"/>
          </a:ln>
        </p:spPr>
      </p:cxnSp>
      <p:cxnSp>
        <p:nvCxnSpPr>
          <p:cNvPr id="283" name="Google Shape;283;p28"/>
          <p:cNvCxnSpPr/>
          <p:nvPr/>
        </p:nvCxnSpPr>
        <p:spPr>
          <a:xfrm rot="10800000">
            <a:off x="708863" y="3959500"/>
            <a:ext cx="0" cy="1212600"/>
          </a:xfrm>
          <a:prstGeom prst="straightConnector1">
            <a:avLst/>
          </a:prstGeom>
          <a:noFill/>
          <a:ln w="28575" cap="flat" cmpd="sng">
            <a:solidFill>
              <a:schemeClr val="lt1"/>
            </a:solidFill>
            <a:prstDash val="solid"/>
            <a:round/>
            <a:headEnd type="none" w="med" len="med"/>
            <a:tailEnd type="none" w="med" len="med"/>
          </a:ln>
        </p:spPr>
      </p:cxnSp>
      <p:cxnSp>
        <p:nvCxnSpPr>
          <p:cNvPr id="284" name="Google Shape;284;p28"/>
          <p:cNvCxnSpPr/>
          <p:nvPr/>
        </p:nvCxnSpPr>
        <p:spPr>
          <a:xfrm rot="10800000">
            <a:off x="8437825" y="3936900"/>
            <a:ext cx="0" cy="1257600"/>
          </a:xfrm>
          <a:prstGeom prst="straightConnector1">
            <a:avLst/>
          </a:prstGeom>
          <a:noFill/>
          <a:ln w="28575" cap="flat" cmpd="sng">
            <a:solidFill>
              <a:schemeClr val="lt1"/>
            </a:solidFill>
            <a:prstDash val="solid"/>
            <a:round/>
            <a:headEnd type="none" w="med" len="med"/>
            <a:tailEnd type="none" w="med" len="med"/>
          </a:ln>
        </p:spPr>
      </p:cxnSp>
      <p:sp>
        <p:nvSpPr>
          <p:cNvPr id="285" name="Google Shape;285;p28"/>
          <p:cNvSpPr/>
          <p:nvPr/>
        </p:nvSpPr>
        <p:spPr>
          <a:xfrm rot="10800000" flipH="1">
            <a:off x="1010100" y="4673438"/>
            <a:ext cx="278100" cy="2781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86" name="Google Shape;286;p28"/>
          <p:cNvCxnSpPr/>
          <p:nvPr/>
        </p:nvCxnSpPr>
        <p:spPr>
          <a:xfrm>
            <a:off x="4572000" y="4532175"/>
            <a:ext cx="0" cy="656100"/>
          </a:xfrm>
          <a:prstGeom prst="straightConnector1">
            <a:avLst/>
          </a:prstGeom>
          <a:noFill/>
          <a:ln w="28575" cap="flat" cmpd="sng">
            <a:solidFill>
              <a:schemeClr val="lt1"/>
            </a:solidFill>
            <a:prstDash val="dash"/>
            <a:round/>
            <a:headEnd type="none" w="med" len="med"/>
            <a:tailEnd type="none" w="med" len="med"/>
          </a:ln>
        </p:spPr>
      </p:cxnSp>
      <p:sp>
        <p:nvSpPr>
          <p:cNvPr id="287" name="Google Shape;287;p28"/>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two columns 1">
  <p:cSld name="CUSTOM_8">
    <p:spTree>
      <p:nvGrpSpPr>
        <p:cNvPr id="1" name="Shape 288"/>
        <p:cNvGrpSpPr/>
        <p:nvPr/>
      </p:nvGrpSpPr>
      <p:grpSpPr>
        <a:xfrm>
          <a:off x="0" y="0"/>
          <a:ext cx="0" cy="0"/>
          <a:chOff x="0" y="0"/>
          <a:chExt cx="0" cy="0"/>
        </a:xfrm>
      </p:grpSpPr>
      <p:sp>
        <p:nvSpPr>
          <p:cNvPr id="289" name="Google Shape;289;p29"/>
          <p:cNvSpPr/>
          <p:nvPr/>
        </p:nvSpPr>
        <p:spPr>
          <a:xfrm>
            <a:off x="-18775" y="3947400"/>
            <a:ext cx="9181500" cy="12258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9"/>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33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291" name="Google Shape;291;p29"/>
          <p:cNvSpPr txBox="1">
            <a:spLocks noGrp="1"/>
          </p:cNvSpPr>
          <p:nvPr>
            <p:ph type="subTitle" idx="1"/>
          </p:nvPr>
        </p:nvSpPr>
        <p:spPr>
          <a:xfrm>
            <a:off x="1028950" y="1196300"/>
            <a:ext cx="2891700" cy="47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Font typeface="Open Sans"/>
              <a:buNone/>
              <a:defRPr sz="2200" b="1">
                <a:solidFill>
                  <a:schemeClr val="dk1"/>
                </a:solidFill>
                <a:latin typeface="Roboto Condensed"/>
                <a:ea typeface="Roboto Condensed"/>
                <a:cs typeface="Roboto Condensed"/>
                <a:sym typeface="Roboto Condensed"/>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292" name="Google Shape;292;p29"/>
          <p:cNvSpPr txBox="1">
            <a:spLocks noGrp="1"/>
          </p:cNvSpPr>
          <p:nvPr>
            <p:ph type="subTitle" idx="2"/>
          </p:nvPr>
        </p:nvSpPr>
        <p:spPr>
          <a:xfrm>
            <a:off x="1028950" y="1646425"/>
            <a:ext cx="2891700" cy="1943100"/>
          </a:xfrm>
          <a:prstGeom prst="rect">
            <a:avLst/>
          </a:prstGeom>
        </p:spPr>
        <p:txBody>
          <a:bodyPr spcFirstLastPara="1" wrap="square" lIns="91425" tIns="91425" rIns="91425" bIns="91425" anchor="t" anchorCtr="0">
            <a:noAutofit/>
          </a:bodyPr>
          <a:lstStyle>
            <a:lvl1pPr lvl="0" rtl="0">
              <a:lnSpc>
                <a:spcPct val="100000"/>
              </a:lnSpc>
              <a:spcBef>
                <a:spcPts val="1000"/>
              </a:spcBef>
              <a:spcAft>
                <a:spcPts val="0"/>
              </a:spcAft>
              <a:buClr>
                <a:schemeClr val="accent2"/>
              </a:buClr>
              <a:buSzPts val="1400"/>
              <a:buFont typeface="Public Sans"/>
              <a:buChar char="●"/>
              <a:defRPr sz="1600">
                <a:solidFill>
                  <a:schemeClr val="dk1"/>
                </a:solidFill>
              </a:defRPr>
            </a:lvl1pPr>
            <a:lvl2pPr lvl="1" algn="ctr" rtl="0">
              <a:spcBef>
                <a:spcPts val="0"/>
              </a:spcBef>
              <a:spcAft>
                <a:spcPts val="0"/>
              </a:spcAft>
              <a:buClr>
                <a:srgbClr val="292929"/>
              </a:buClr>
              <a:buSzPts val="1400"/>
              <a:buFont typeface="Public Sans"/>
              <a:buChar char="○"/>
              <a:defRPr/>
            </a:lvl2pPr>
            <a:lvl3pPr lvl="2" algn="ctr" rtl="0">
              <a:spcBef>
                <a:spcPts val="0"/>
              </a:spcBef>
              <a:spcAft>
                <a:spcPts val="0"/>
              </a:spcAft>
              <a:buClr>
                <a:srgbClr val="292929"/>
              </a:buClr>
              <a:buSzPts val="1400"/>
              <a:buFont typeface="Public Sans"/>
              <a:buChar char="■"/>
              <a:defRPr/>
            </a:lvl3pPr>
            <a:lvl4pPr lvl="3" algn="ctr" rtl="0">
              <a:spcBef>
                <a:spcPts val="0"/>
              </a:spcBef>
              <a:spcAft>
                <a:spcPts val="0"/>
              </a:spcAft>
              <a:buClr>
                <a:srgbClr val="292929"/>
              </a:buClr>
              <a:buSzPts val="1400"/>
              <a:buFont typeface="Public Sans"/>
              <a:buChar char="●"/>
              <a:defRPr/>
            </a:lvl4pPr>
            <a:lvl5pPr lvl="4" algn="ctr" rtl="0">
              <a:spcBef>
                <a:spcPts val="0"/>
              </a:spcBef>
              <a:spcAft>
                <a:spcPts val="0"/>
              </a:spcAft>
              <a:buClr>
                <a:srgbClr val="292929"/>
              </a:buClr>
              <a:buSzPts val="1400"/>
              <a:buFont typeface="Public Sans"/>
              <a:buChar char="○"/>
              <a:defRPr/>
            </a:lvl5pPr>
            <a:lvl6pPr lvl="5" algn="ctr" rtl="0">
              <a:spcBef>
                <a:spcPts val="0"/>
              </a:spcBef>
              <a:spcAft>
                <a:spcPts val="0"/>
              </a:spcAft>
              <a:buClr>
                <a:srgbClr val="292929"/>
              </a:buClr>
              <a:buSzPts val="1400"/>
              <a:buFont typeface="Public Sans"/>
              <a:buChar char="■"/>
              <a:defRPr/>
            </a:lvl6pPr>
            <a:lvl7pPr lvl="6" algn="ctr" rtl="0">
              <a:spcBef>
                <a:spcPts val="0"/>
              </a:spcBef>
              <a:spcAft>
                <a:spcPts val="0"/>
              </a:spcAft>
              <a:buClr>
                <a:srgbClr val="292929"/>
              </a:buClr>
              <a:buSzPts val="1400"/>
              <a:buFont typeface="Public Sans"/>
              <a:buChar char="●"/>
              <a:defRPr/>
            </a:lvl7pPr>
            <a:lvl8pPr lvl="7" algn="ctr" rtl="0">
              <a:spcBef>
                <a:spcPts val="0"/>
              </a:spcBef>
              <a:spcAft>
                <a:spcPts val="0"/>
              </a:spcAft>
              <a:buClr>
                <a:srgbClr val="292929"/>
              </a:buClr>
              <a:buSzPts val="1400"/>
              <a:buFont typeface="Public Sans"/>
              <a:buChar char="○"/>
              <a:defRPr/>
            </a:lvl8pPr>
            <a:lvl9pPr lvl="8" algn="ctr" rtl="0">
              <a:spcBef>
                <a:spcPts val="0"/>
              </a:spcBef>
              <a:spcAft>
                <a:spcPts val="0"/>
              </a:spcAft>
              <a:buClr>
                <a:srgbClr val="292929"/>
              </a:buClr>
              <a:buSzPts val="1400"/>
              <a:buFont typeface="Public Sans"/>
              <a:buChar char="■"/>
              <a:defRPr/>
            </a:lvl9pPr>
          </a:lstStyle>
          <a:p>
            <a:endParaRPr/>
          </a:p>
        </p:txBody>
      </p:sp>
      <p:sp>
        <p:nvSpPr>
          <p:cNvPr id="293" name="Google Shape;293;p29"/>
          <p:cNvSpPr txBox="1">
            <a:spLocks noGrp="1"/>
          </p:cNvSpPr>
          <p:nvPr>
            <p:ph type="subTitle" idx="3"/>
          </p:nvPr>
        </p:nvSpPr>
        <p:spPr>
          <a:xfrm>
            <a:off x="5223350" y="1196300"/>
            <a:ext cx="2891700" cy="47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Font typeface="Open Sans"/>
              <a:buNone/>
              <a:defRPr sz="2200" b="1">
                <a:solidFill>
                  <a:schemeClr val="dk1"/>
                </a:solidFill>
                <a:latin typeface="Roboto Condensed"/>
                <a:ea typeface="Roboto Condensed"/>
                <a:cs typeface="Roboto Condensed"/>
                <a:sym typeface="Roboto Condensed"/>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294" name="Google Shape;294;p29"/>
          <p:cNvSpPr txBox="1">
            <a:spLocks noGrp="1"/>
          </p:cNvSpPr>
          <p:nvPr>
            <p:ph type="subTitle" idx="4"/>
          </p:nvPr>
        </p:nvSpPr>
        <p:spPr>
          <a:xfrm>
            <a:off x="5223351" y="1646425"/>
            <a:ext cx="2891700" cy="1943100"/>
          </a:xfrm>
          <a:prstGeom prst="rect">
            <a:avLst/>
          </a:prstGeom>
        </p:spPr>
        <p:txBody>
          <a:bodyPr spcFirstLastPara="1" wrap="square" lIns="91425" tIns="91425" rIns="91425" bIns="91425" anchor="t" anchorCtr="0">
            <a:noAutofit/>
          </a:bodyPr>
          <a:lstStyle>
            <a:lvl1pPr lvl="0" rtl="0">
              <a:lnSpc>
                <a:spcPct val="100000"/>
              </a:lnSpc>
              <a:spcBef>
                <a:spcPts val="1000"/>
              </a:spcBef>
              <a:spcAft>
                <a:spcPts val="0"/>
              </a:spcAft>
              <a:buClr>
                <a:schemeClr val="accent2"/>
              </a:buClr>
              <a:buSzPts val="1400"/>
              <a:buFont typeface="Public Sans"/>
              <a:buChar char="●"/>
              <a:defRPr sz="1600">
                <a:solidFill>
                  <a:schemeClr val="dk1"/>
                </a:solidFill>
              </a:defRPr>
            </a:lvl1pPr>
            <a:lvl2pPr lvl="1" algn="ctr" rtl="0">
              <a:spcBef>
                <a:spcPts val="0"/>
              </a:spcBef>
              <a:spcAft>
                <a:spcPts val="0"/>
              </a:spcAft>
              <a:buClr>
                <a:srgbClr val="292929"/>
              </a:buClr>
              <a:buSzPts val="1400"/>
              <a:buFont typeface="Public Sans"/>
              <a:buChar char="○"/>
              <a:defRPr/>
            </a:lvl2pPr>
            <a:lvl3pPr lvl="2" algn="ctr" rtl="0">
              <a:spcBef>
                <a:spcPts val="0"/>
              </a:spcBef>
              <a:spcAft>
                <a:spcPts val="0"/>
              </a:spcAft>
              <a:buClr>
                <a:srgbClr val="292929"/>
              </a:buClr>
              <a:buSzPts val="1400"/>
              <a:buFont typeface="Public Sans"/>
              <a:buChar char="■"/>
              <a:defRPr/>
            </a:lvl3pPr>
            <a:lvl4pPr lvl="3" algn="ctr" rtl="0">
              <a:spcBef>
                <a:spcPts val="0"/>
              </a:spcBef>
              <a:spcAft>
                <a:spcPts val="0"/>
              </a:spcAft>
              <a:buClr>
                <a:srgbClr val="292929"/>
              </a:buClr>
              <a:buSzPts val="1400"/>
              <a:buFont typeface="Public Sans"/>
              <a:buChar char="●"/>
              <a:defRPr/>
            </a:lvl4pPr>
            <a:lvl5pPr lvl="4" algn="ctr" rtl="0">
              <a:spcBef>
                <a:spcPts val="0"/>
              </a:spcBef>
              <a:spcAft>
                <a:spcPts val="0"/>
              </a:spcAft>
              <a:buClr>
                <a:srgbClr val="292929"/>
              </a:buClr>
              <a:buSzPts val="1400"/>
              <a:buFont typeface="Public Sans"/>
              <a:buChar char="○"/>
              <a:defRPr/>
            </a:lvl5pPr>
            <a:lvl6pPr lvl="5" algn="ctr" rtl="0">
              <a:spcBef>
                <a:spcPts val="0"/>
              </a:spcBef>
              <a:spcAft>
                <a:spcPts val="0"/>
              </a:spcAft>
              <a:buClr>
                <a:srgbClr val="292929"/>
              </a:buClr>
              <a:buSzPts val="1400"/>
              <a:buFont typeface="Public Sans"/>
              <a:buChar char="■"/>
              <a:defRPr/>
            </a:lvl6pPr>
            <a:lvl7pPr lvl="6" algn="ctr" rtl="0">
              <a:spcBef>
                <a:spcPts val="0"/>
              </a:spcBef>
              <a:spcAft>
                <a:spcPts val="0"/>
              </a:spcAft>
              <a:buClr>
                <a:srgbClr val="292929"/>
              </a:buClr>
              <a:buSzPts val="1400"/>
              <a:buFont typeface="Public Sans"/>
              <a:buChar char="●"/>
              <a:defRPr/>
            </a:lvl7pPr>
            <a:lvl8pPr lvl="7" algn="ctr" rtl="0">
              <a:spcBef>
                <a:spcPts val="0"/>
              </a:spcBef>
              <a:spcAft>
                <a:spcPts val="0"/>
              </a:spcAft>
              <a:buClr>
                <a:srgbClr val="292929"/>
              </a:buClr>
              <a:buSzPts val="1400"/>
              <a:buFont typeface="Public Sans"/>
              <a:buChar char="○"/>
              <a:defRPr/>
            </a:lvl8pPr>
            <a:lvl9pPr lvl="8" algn="ctr" rtl="0">
              <a:spcBef>
                <a:spcPts val="0"/>
              </a:spcBef>
              <a:spcAft>
                <a:spcPts val="0"/>
              </a:spcAft>
              <a:buClr>
                <a:srgbClr val="292929"/>
              </a:buClr>
              <a:buSzPts val="1400"/>
              <a:buFont typeface="Public Sans"/>
              <a:buChar char="■"/>
              <a:defRPr/>
            </a:lvl9pPr>
          </a:lstStyle>
          <a:p>
            <a:endParaRPr/>
          </a:p>
        </p:txBody>
      </p:sp>
      <p:cxnSp>
        <p:nvCxnSpPr>
          <p:cNvPr id="295" name="Google Shape;295;p29"/>
          <p:cNvCxnSpPr/>
          <p:nvPr/>
        </p:nvCxnSpPr>
        <p:spPr>
          <a:xfrm>
            <a:off x="4573850" y="1417425"/>
            <a:ext cx="0" cy="2715000"/>
          </a:xfrm>
          <a:prstGeom prst="straightConnector1">
            <a:avLst/>
          </a:prstGeom>
          <a:noFill/>
          <a:ln w="28575" cap="flat" cmpd="sng">
            <a:solidFill>
              <a:schemeClr val="accent2"/>
            </a:solidFill>
            <a:prstDash val="dash"/>
            <a:round/>
            <a:headEnd type="none" w="med" len="med"/>
            <a:tailEnd type="none" w="med" len="med"/>
          </a:ln>
        </p:spPr>
      </p:cxnSp>
      <p:cxnSp>
        <p:nvCxnSpPr>
          <p:cNvPr id="296" name="Google Shape;296;p29"/>
          <p:cNvCxnSpPr/>
          <p:nvPr/>
        </p:nvCxnSpPr>
        <p:spPr>
          <a:xfrm>
            <a:off x="1509975" y="3965300"/>
            <a:ext cx="0" cy="1222800"/>
          </a:xfrm>
          <a:prstGeom prst="straightConnector1">
            <a:avLst/>
          </a:prstGeom>
          <a:noFill/>
          <a:ln w="28575" cap="flat" cmpd="sng">
            <a:solidFill>
              <a:schemeClr val="lt1"/>
            </a:solidFill>
            <a:prstDash val="solid"/>
            <a:round/>
            <a:headEnd type="none" w="med" len="med"/>
            <a:tailEnd type="none" w="med" len="med"/>
          </a:ln>
        </p:spPr>
      </p:cxnSp>
      <p:cxnSp>
        <p:nvCxnSpPr>
          <p:cNvPr id="297" name="Google Shape;297;p29"/>
          <p:cNvCxnSpPr/>
          <p:nvPr/>
        </p:nvCxnSpPr>
        <p:spPr>
          <a:xfrm>
            <a:off x="7634000" y="3967847"/>
            <a:ext cx="0" cy="1205700"/>
          </a:xfrm>
          <a:prstGeom prst="straightConnector1">
            <a:avLst/>
          </a:prstGeom>
          <a:noFill/>
          <a:ln w="28575" cap="flat" cmpd="sng">
            <a:solidFill>
              <a:schemeClr val="lt1"/>
            </a:solidFill>
            <a:prstDash val="solid"/>
            <a:round/>
            <a:headEnd type="none" w="med" len="med"/>
            <a:tailEnd type="none" w="med" len="med"/>
          </a:ln>
        </p:spPr>
      </p:cxnSp>
      <p:sp>
        <p:nvSpPr>
          <p:cNvPr id="298" name="Google Shape;298;p29"/>
          <p:cNvSpPr/>
          <p:nvPr/>
        </p:nvSpPr>
        <p:spPr>
          <a:xfrm>
            <a:off x="1530800" y="4273177"/>
            <a:ext cx="6134000" cy="603713"/>
          </a:xfrm>
          <a:custGeom>
            <a:avLst/>
            <a:gdLst/>
            <a:ahLst/>
            <a:cxnLst/>
            <a:rect l="l" t="t" r="r" b="b"/>
            <a:pathLst>
              <a:path w="245360" h="31608" extrusionOk="0">
                <a:moveTo>
                  <a:pt x="0" y="13298"/>
                </a:moveTo>
                <a:cubicBezTo>
                  <a:pt x="4808" y="10095"/>
                  <a:pt x="8212" y="4631"/>
                  <a:pt x="13605" y="2558"/>
                </a:cubicBezTo>
                <a:cubicBezTo>
                  <a:pt x="20395" y="-53"/>
                  <a:pt x="28093" y="-391"/>
                  <a:pt x="35324" y="410"/>
                </a:cubicBezTo>
                <a:cubicBezTo>
                  <a:pt x="67008" y="3921"/>
                  <a:pt x="94016" y="28787"/>
                  <a:pt x="125783" y="31438"/>
                </a:cubicBezTo>
                <a:cubicBezTo>
                  <a:pt x="150290" y="33483"/>
                  <a:pt x="171669" y="13676"/>
                  <a:pt x="194999" y="5899"/>
                </a:cubicBezTo>
                <a:cubicBezTo>
                  <a:pt x="210982" y="571"/>
                  <a:pt x="230291" y="2660"/>
                  <a:pt x="245360" y="10195"/>
                </a:cubicBezTo>
              </a:path>
            </a:pathLst>
          </a:custGeom>
          <a:noFill/>
          <a:ln w="28575" cap="flat" cmpd="sng">
            <a:solidFill>
              <a:schemeClr val="lt1"/>
            </a:solidFill>
            <a:prstDash val="dash"/>
            <a:round/>
            <a:headEnd type="none" w="med" len="med"/>
            <a:tailEnd type="none" w="med" len="med"/>
          </a:ln>
        </p:spPr>
      </p:sp>
      <p:sp>
        <p:nvSpPr>
          <p:cNvPr id="299" name="Google Shape;299;p29"/>
          <p:cNvSpPr/>
          <p:nvPr/>
        </p:nvSpPr>
        <p:spPr>
          <a:xfrm>
            <a:off x="2249800" y="4132425"/>
            <a:ext cx="278100" cy="2781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00" name="Google Shape;300;p29"/>
          <p:cNvCxnSpPr/>
          <p:nvPr/>
        </p:nvCxnSpPr>
        <p:spPr>
          <a:xfrm>
            <a:off x="-18775" y="4576700"/>
            <a:ext cx="9181500" cy="0"/>
          </a:xfrm>
          <a:prstGeom prst="straightConnector1">
            <a:avLst/>
          </a:prstGeom>
          <a:noFill/>
          <a:ln w="28575" cap="flat" cmpd="sng">
            <a:solidFill>
              <a:schemeClr val="lt1"/>
            </a:solidFill>
            <a:prstDash val="solid"/>
            <a:round/>
            <a:headEnd type="none" w="med" len="med"/>
            <a:tailEnd type="none" w="med" len="med"/>
          </a:ln>
        </p:spPr>
      </p:cxnSp>
      <p:sp>
        <p:nvSpPr>
          <p:cNvPr id="301" name="Google Shape;301;p29"/>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two columns 2">
  <p:cSld name="CUSTOM_19">
    <p:spTree>
      <p:nvGrpSpPr>
        <p:cNvPr id="1" name="Shape 302"/>
        <p:cNvGrpSpPr/>
        <p:nvPr/>
      </p:nvGrpSpPr>
      <p:grpSpPr>
        <a:xfrm>
          <a:off x="0" y="0"/>
          <a:ext cx="0" cy="0"/>
          <a:chOff x="0" y="0"/>
          <a:chExt cx="0" cy="0"/>
        </a:xfrm>
      </p:grpSpPr>
      <p:sp>
        <p:nvSpPr>
          <p:cNvPr id="303" name="Google Shape;303;p30"/>
          <p:cNvSpPr/>
          <p:nvPr/>
        </p:nvSpPr>
        <p:spPr>
          <a:xfrm>
            <a:off x="-18775" y="0"/>
            <a:ext cx="9181500" cy="28632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04" name="Google Shape;304;p30"/>
          <p:cNvCxnSpPr/>
          <p:nvPr/>
        </p:nvCxnSpPr>
        <p:spPr>
          <a:xfrm>
            <a:off x="-18750" y="1239413"/>
            <a:ext cx="9181500" cy="0"/>
          </a:xfrm>
          <a:prstGeom prst="straightConnector1">
            <a:avLst/>
          </a:prstGeom>
          <a:noFill/>
          <a:ln w="28575" cap="flat" cmpd="sng">
            <a:solidFill>
              <a:schemeClr val="lt1"/>
            </a:solidFill>
            <a:prstDash val="solid"/>
            <a:round/>
            <a:headEnd type="none" w="med" len="med"/>
            <a:tailEnd type="none" w="med" len="med"/>
          </a:ln>
        </p:spPr>
      </p:cxnSp>
      <p:sp>
        <p:nvSpPr>
          <p:cNvPr id="305" name="Google Shape;305;p30"/>
          <p:cNvSpPr/>
          <p:nvPr/>
        </p:nvSpPr>
        <p:spPr>
          <a:xfrm>
            <a:off x="10250" y="282649"/>
            <a:ext cx="9168250" cy="1705050"/>
          </a:xfrm>
          <a:custGeom>
            <a:avLst/>
            <a:gdLst/>
            <a:ahLst/>
            <a:cxnLst/>
            <a:rect l="l" t="t" r="r" b="b"/>
            <a:pathLst>
              <a:path w="366730" h="68202" extrusionOk="0">
                <a:moveTo>
                  <a:pt x="0" y="24585"/>
                </a:moveTo>
                <a:cubicBezTo>
                  <a:pt x="9120" y="20025"/>
                  <a:pt x="20707" y="10769"/>
                  <a:pt x="29391" y="16112"/>
                </a:cubicBezTo>
                <a:cubicBezTo>
                  <a:pt x="41239" y="23403"/>
                  <a:pt x="43650" y="40018"/>
                  <a:pt x="51368" y="51593"/>
                </a:cubicBezTo>
                <a:cubicBezTo>
                  <a:pt x="57106" y="60198"/>
                  <a:pt x="68643" y="64608"/>
                  <a:pt x="78906" y="65892"/>
                </a:cubicBezTo>
                <a:cubicBezTo>
                  <a:pt x="91172" y="67427"/>
                  <a:pt x="104162" y="68468"/>
                  <a:pt x="115977" y="64833"/>
                </a:cubicBezTo>
                <a:cubicBezTo>
                  <a:pt x="138367" y="57944"/>
                  <a:pt x="162031" y="43042"/>
                  <a:pt x="184557" y="49475"/>
                </a:cubicBezTo>
                <a:cubicBezTo>
                  <a:pt x="189971" y="51021"/>
                  <a:pt x="193212" y="62769"/>
                  <a:pt x="188528" y="65892"/>
                </a:cubicBezTo>
                <a:cubicBezTo>
                  <a:pt x="186282" y="67390"/>
                  <a:pt x="182694" y="69168"/>
                  <a:pt x="180585" y="67481"/>
                </a:cubicBezTo>
                <a:cubicBezTo>
                  <a:pt x="177729" y="65196"/>
                  <a:pt x="177032" y="59709"/>
                  <a:pt x="178996" y="56624"/>
                </a:cubicBezTo>
                <a:cubicBezTo>
                  <a:pt x="185114" y="47015"/>
                  <a:pt x="201712" y="47262"/>
                  <a:pt x="212624" y="50534"/>
                </a:cubicBezTo>
                <a:cubicBezTo>
                  <a:pt x="226867" y="54805"/>
                  <a:pt x="238826" y="67085"/>
                  <a:pt x="253666" y="68010"/>
                </a:cubicBezTo>
                <a:cubicBezTo>
                  <a:pt x="264224" y="68668"/>
                  <a:pt x="277154" y="66401"/>
                  <a:pt x="283852" y="58213"/>
                </a:cubicBezTo>
                <a:cubicBezTo>
                  <a:pt x="296750" y="42447"/>
                  <a:pt x="300873" y="19352"/>
                  <a:pt x="316950" y="6844"/>
                </a:cubicBezTo>
                <a:cubicBezTo>
                  <a:pt x="330049" y="-3348"/>
                  <a:pt x="352926" y="-1310"/>
                  <a:pt x="366730" y="7904"/>
                </a:cubicBezTo>
              </a:path>
            </a:pathLst>
          </a:custGeom>
          <a:noFill/>
          <a:ln w="28575" cap="flat" cmpd="sng">
            <a:solidFill>
              <a:schemeClr val="lt1"/>
            </a:solidFill>
            <a:prstDash val="dash"/>
            <a:round/>
            <a:headEnd type="none" w="med" len="med"/>
            <a:tailEnd type="none" w="med" len="med"/>
          </a:ln>
        </p:spPr>
      </p:sp>
      <p:cxnSp>
        <p:nvCxnSpPr>
          <p:cNvPr id="306" name="Google Shape;306;p30"/>
          <p:cNvCxnSpPr/>
          <p:nvPr/>
        </p:nvCxnSpPr>
        <p:spPr>
          <a:xfrm>
            <a:off x="-18775" y="4771825"/>
            <a:ext cx="9181500" cy="0"/>
          </a:xfrm>
          <a:prstGeom prst="straightConnector1">
            <a:avLst/>
          </a:prstGeom>
          <a:noFill/>
          <a:ln w="28575" cap="flat" cmpd="sng">
            <a:solidFill>
              <a:schemeClr val="accent3"/>
            </a:solidFill>
            <a:prstDash val="dash"/>
            <a:round/>
            <a:headEnd type="none" w="med" len="med"/>
            <a:tailEnd type="none" w="med" len="med"/>
          </a:ln>
        </p:spPr>
      </p:cxnSp>
      <p:cxnSp>
        <p:nvCxnSpPr>
          <p:cNvPr id="307" name="Google Shape;307;p30"/>
          <p:cNvCxnSpPr/>
          <p:nvPr/>
        </p:nvCxnSpPr>
        <p:spPr>
          <a:xfrm>
            <a:off x="4557975" y="2252375"/>
            <a:ext cx="4604700" cy="0"/>
          </a:xfrm>
          <a:prstGeom prst="straightConnector1">
            <a:avLst/>
          </a:prstGeom>
          <a:noFill/>
          <a:ln w="28575" cap="flat" cmpd="sng">
            <a:solidFill>
              <a:schemeClr val="lt1"/>
            </a:solidFill>
            <a:prstDash val="solid"/>
            <a:round/>
            <a:headEnd type="none" w="med" len="med"/>
            <a:tailEnd type="none" w="med" len="med"/>
          </a:ln>
        </p:spPr>
      </p:cxnSp>
      <p:sp>
        <p:nvSpPr>
          <p:cNvPr id="308" name="Google Shape;308;p30"/>
          <p:cNvSpPr/>
          <p:nvPr/>
        </p:nvSpPr>
        <p:spPr>
          <a:xfrm rot="10800000" flipH="1">
            <a:off x="7729713" y="392642"/>
            <a:ext cx="278100" cy="2781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0"/>
          <p:cNvSpPr txBox="1">
            <a:spLocks noGrp="1"/>
          </p:cNvSpPr>
          <p:nvPr>
            <p:ph type="title"/>
          </p:nvPr>
        </p:nvSpPr>
        <p:spPr>
          <a:xfrm flipH="1">
            <a:off x="713282" y="42067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3300">
                <a:solidFill>
                  <a:schemeClr val="lt1"/>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310" name="Google Shape;310;p30"/>
          <p:cNvSpPr txBox="1">
            <a:spLocks noGrp="1"/>
          </p:cNvSpPr>
          <p:nvPr>
            <p:ph type="subTitle" idx="1"/>
          </p:nvPr>
        </p:nvSpPr>
        <p:spPr>
          <a:xfrm flipH="1">
            <a:off x="912751" y="3263075"/>
            <a:ext cx="3187800" cy="369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Font typeface="Open Sans"/>
              <a:buNone/>
              <a:defRPr sz="2200" b="1">
                <a:solidFill>
                  <a:schemeClr val="dk1"/>
                </a:solidFill>
                <a:latin typeface="Roboto Condensed"/>
                <a:ea typeface="Roboto Condensed"/>
                <a:cs typeface="Roboto Condensed"/>
                <a:sym typeface="Roboto Condens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311" name="Google Shape;311;p30"/>
          <p:cNvSpPr txBox="1">
            <a:spLocks noGrp="1"/>
          </p:cNvSpPr>
          <p:nvPr>
            <p:ph type="subTitle" idx="2"/>
          </p:nvPr>
        </p:nvSpPr>
        <p:spPr>
          <a:xfrm flipH="1">
            <a:off x="5043451" y="3263075"/>
            <a:ext cx="3187800" cy="369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800"/>
              <a:buFont typeface="Open Sans"/>
              <a:buNone/>
              <a:defRPr sz="2200" b="1">
                <a:solidFill>
                  <a:schemeClr val="dk1"/>
                </a:solidFill>
                <a:latin typeface="Roboto Condensed"/>
                <a:ea typeface="Roboto Condensed"/>
                <a:cs typeface="Roboto Condensed"/>
                <a:sym typeface="Roboto Condensed"/>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312" name="Google Shape;312;p30"/>
          <p:cNvSpPr txBox="1">
            <a:spLocks noGrp="1"/>
          </p:cNvSpPr>
          <p:nvPr>
            <p:ph type="subTitle" idx="3"/>
          </p:nvPr>
        </p:nvSpPr>
        <p:spPr>
          <a:xfrm flipH="1">
            <a:off x="912688" y="3712350"/>
            <a:ext cx="3187800" cy="516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600">
                <a:solidFill>
                  <a:schemeClr val="dk1"/>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313" name="Google Shape;313;p30"/>
          <p:cNvSpPr txBox="1">
            <a:spLocks noGrp="1"/>
          </p:cNvSpPr>
          <p:nvPr>
            <p:ph type="subTitle" idx="4"/>
          </p:nvPr>
        </p:nvSpPr>
        <p:spPr>
          <a:xfrm flipH="1">
            <a:off x="5042019" y="3715275"/>
            <a:ext cx="3187800" cy="516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800"/>
              <a:buNone/>
              <a:defRPr sz="1600">
                <a:solidFill>
                  <a:schemeClr val="dk1"/>
                </a:solidFill>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314" name="Google Shape;314;p30"/>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9"/>
        <p:cNvGrpSpPr/>
        <p:nvPr/>
      </p:nvGrpSpPr>
      <p:grpSpPr>
        <a:xfrm>
          <a:off x="0" y="0"/>
          <a:ext cx="0" cy="0"/>
          <a:chOff x="0" y="0"/>
          <a:chExt cx="0" cy="0"/>
        </a:xfrm>
      </p:grpSpPr>
      <p:sp>
        <p:nvSpPr>
          <p:cNvPr id="30" name="Google Shape;30;p4"/>
          <p:cNvSpPr/>
          <p:nvPr/>
        </p:nvSpPr>
        <p:spPr>
          <a:xfrm>
            <a:off x="-18775" y="0"/>
            <a:ext cx="9181500" cy="10863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1" name="Google Shape;31;p4"/>
          <p:cNvCxnSpPr/>
          <p:nvPr/>
        </p:nvCxnSpPr>
        <p:spPr>
          <a:xfrm>
            <a:off x="6411300" y="757100"/>
            <a:ext cx="2732700" cy="0"/>
          </a:xfrm>
          <a:prstGeom prst="straightConnector1">
            <a:avLst/>
          </a:prstGeom>
          <a:noFill/>
          <a:ln w="28575" cap="flat" cmpd="sng">
            <a:solidFill>
              <a:schemeClr val="lt1"/>
            </a:solidFill>
            <a:prstDash val="lgDash"/>
            <a:round/>
            <a:headEnd type="none" w="med" len="med"/>
            <a:tailEnd type="none" w="med" len="med"/>
          </a:ln>
        </p:spPr>
      </p:cxnSp>
      <p:sp>
        <p:nvSpPr>
          <p:cNvPr id="32" name="Google Shape;32;p4"/>
          <p:cNvSpPr txBox="1">
            <a:spLocks noGrp="1"/>
          </p:cNvSpPr>
          <p:nvPr>
            <p:ph type="body" idx="1"/>
          </p:nvPr>
        </p:nvSpPr>
        <p:spPr>
          <a:xfrm>
            <a:off x="713225" y="1162475"/>
            <a:ext cx="7717500" cy="3351900"/>
          </a:xfrm>
          <a:prstGeom prst="rect">
            <a:avLst/>
          </a:prstGeom>
        </p:spPr>
        <p:txBody>
          <a:bodyPr spcFirstLastPara="1" wrap="square" lIns="91425" tIns="91425" rIns="91425" bIns="91425" anchor="t" anchorCtr="0">
            <a:noAutofit/>
          </a:bodyPr>
          <a:lstStyle>
            <a:lvl1pPr marL="457200" lvl="0" indent="-304800">
              <a:spcBef>
                <a:spcPts val="0"/>
              </a:spcBef>
              <a:spcAft>
                <a:spcPts val="0"/>
              </a:spcAft>
              <a:buClr>
                <a:schemeClr val="lt2"/>
              </a:buClr>
              <a:buSzPts val="1200"/>
              <a:buAutoNum type="arabicPeriod"/>
              <a:defRPr sz="1100"/>
            </a:lvl1pPr>
            <a:lvl2pPr marL="914400" lvl="1" indent="-304800">
              <a:spcBef>
                <a:spcPts val="0"/>
              </a:spcBef>
              <a:spcAft>
                <a:spcPts val="0"/>
              </a:spcAft>
              <a:buClr>
                <a:srgbClr val="434343"/>
              </a:buClr>
              <a:buSzPts val="1200"/>
              <a:buFont typeface="Roboto Condensed Light"/>
              <a:buAutoNum type="alphaLcPeriod"/>
              <a:defRPr/>
            </a:lvl2pPr>
            <a:lvl3pPr marL="1371600" lvl="2" indent="-304800">
              <a:spcBef>
                <a:spcPts val="0"/>
              </a:spcBef>
              <a:spcAft>
                <a:spcPts val="0"/>
              </a:spcAft>
              <a:buClr>
                <a:srgbClr val="434343"/>
              </a:buClr>
              <a:buSzPts val="1200"/>
              <a:buFont typeface="Roboto Condensed Light"/>
              <a:buAutoNum type="romanLcPeriod"/>
              <a:defRPr/>
            </a:lvl3pPr>
            <a:lvl4pPr marL="1828800" lvl="3" indent="-304800">
              <a:spcBef>
                <a:spcPts val="0"/>
              </a:spcBef>
              <a:spcAft>
                <a:spcPts val="0"/>
              </a:spcAft>
              <a:buClr>
                <a:srgbClr val="434343"/>
              </a:buClr>
              <a:buSzPts val="1200"/>
              <a:buFont typeface="Roboto Condensed Light"/>
              <a:buAutoNum type="arabicPeriod"/>
              <a:defRPr/>
            </a:lvl4pPr>
            <a:lvl5pPr marL="2286000" lvl="4" indent="-304800">
              <a:spcBef>
                <a:spcPts val="0"/>
              </a:spcBef>
              <a:spcAft>
                <a:spcPts val="0"/>
              </a:spcAft>
              <a:buClr>
                <a:srgbClr val="434343"/>
              </a:buClr>
              <a:buSzPts val="1200"/>
              <a:buFont typeface="Roboto Condensed Light"/>
              <a:buAutoNum type="alphaLcPeriod"/>
              <a:defRPr/>
            </a:lvl5pPr>
            <a:lvl6pPr marL="2743200" lvl="5" indent="-304800">
              <a:spcBef>
                <a:spcPts val="0"/>
              </a:spcBef>
              <a:spcAft>
                <a:spcPts val="0"/>
              </a:spcAft>
              <a:buClr>
                <a:srgbClr val="434343"/>
              </a:buClr>
              <a:buSzPts val="1200"/>
              <a:buFont typeface="Roboto Condensed Light"/>
              <a:buAutoNum type="romanLcPeriod"/>
              <a:defRPr/>
            </a:lvl6pPr>
            <a:lvl7pPr marL="3200400" lvl="6" indent="-304800">
              <a:spcBef>
                <a:spcPts val="0"/>
              </a:spcBef>
              <a:spcAft>
                <a:spcPts val="0"/>
              </a:spcAft>
              <a:buClr>
                <a:srgbClr val="434343"/>
              </a:buClr>
              <a:buSzPts val="1200"/>
              <a:buFont typeface="Roboto Condensed Light"/>
              <a:buAutoNum type="arabicPeriod"/>
              <a:defRPr/>
            </a:lvl7pPr>
            <a:lvl8pPr marL="3657600" lvl="7" indent="-304800">
              <a:spcBef>
                <a:spcPts val="0"/>
              </a:spcBef>
              <a:spcAft>
                <a:spcPts val="0"/>
              </a:spcAft>
              <a:buClr>
                <a:srgbClr val="434343"/>
              </a:buClr>
              <a:buSzPts val="1200"/>
              <a:buFont typeface="Roboto Condensed Light"/>
              <a:buAutoNum type="alphaLcPeriod"/>
              <a:defRPr/>
            </a:lvl8pPr>
            <a:lvl9pPr marL="4114800" lvl="8" indent="-304800">
              <a:spcBef>
                <a:spcPts val="0"/>
              </a:spcBef>
              <a:spcAft>
                <a:spcPts val="0"/>
              </a:spcAft>
              <a:buClr>
                <a:srgbClr val="434343"/>
              </a:buClr>
              <a:buSzPts val="1200"/>
              <a:buFont typeface="Roboto Condensed Light"/>
              <a:buAutoNum type="romanLcPeriod"/>
              <a:defRPr/>
            </a:lvl9pPr>
          </a:lstStyle>
          <a:p>
            <a:endParaRPr/>
          </a:p>
        </p:txBody>
      </p:sp>
      <p:sp>
        <p:nvSpPr>
          <p:cNvPr id="33" name="Google Shape;33;p4"/>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None/>
              <a:defRPr sz="3300">
                <a:solidFill>
                  <a:schemeClr val="lt1"/>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34" name="Google Shape;34;p4"/>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three columns">
  <p:cSld name="CUSTOM_3">
    <p:spTree>
      <p:nvGrpSpPr>
        <p:cNvPr id="1" name="Shape 315"/>
        <p:cNvGrpSpPr/>
        <p:nvPr/>
      </p:nvGrpSpPr>
      <p:grpSpPr>
        <a:xfrm>
          <a:off x="0" y="0"/>
          <a:ext cx="0" cy="0"/>
          <a:chOff x="0" y="0"/>
          <a:chExt cx="0" cy="0"/>
        </a:xfrm>
      </p:grpSpPr>
      <p:sp>
        <p:nvSpPr>
          <p:cNvPr id="316" name="Google Shape;316;p31"/>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33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317" name="Google Shape;317;p31"/>
          <p:cNvSpPr txBox="1">
            <a:spLocks noGrp="1"/>
          </p:cNvSpPr>
          <p:nvPr>
            <p:ph type="subTitle" idx="1"/>
          </p:nvPr>
        </p:nvSpPr>
        <p:spPr>
          <a:xfrm>
            <a:off x="990900" y="2077425"/>
            <a:ext cx="2285400" cy="372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Font typeface="Open Sans"/>
              <a:buNone/>
              <a:defRPr sz="2200" b="1">
                <a:solidFill>
                  <a:schemeClr val="dk1"/>
                </a:solidFill>
                <a:latin typeface="Roboto Condensed"/>
                <a:ea typeface="Roboto Condensed"/>
                <a:cs typeface="Roboto Condensed"/>
                <a:sym typeface="Roboto Condensed"/>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318" name="Google Shape;318;p31"/>
          <p:cNvSpPr txBox="1">
            <a:spLocks noGrp="1"/>
          </p:cNvSpPr>
          <p:nvPr>
            <p:ph type="subTitle" idx="2"/>
          </p:nvPr>
        </p:nvSpPr>
        <p:spPr>
          <a:xfrm>
            <a:off x="990900" y="2488625"/>
            <a:ext cx="2285400" cy="78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600">
                <a:solidFill>
                  <a:schemeClr val="dk1"/>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319" name="Google Shape;319;p31"/>
          <p:cNvSpPr txBox="1">
            <a:spLocks noGrp="1"/>
          </p:cNvSpPr>
          <p:nvPr>
            <p:ph type="subTitle" idx="3"/>
          </p:nvPr>
        </p:nvSpPr>
        <p:spPr>
          <a:xfrm>
            <a:off x="3429300" y="2077425"/>
            <a:ext cx="2285400" cy="372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Font typeface="Open Sans"/>
              <a:buNone/>
              <a:defRPr sz="2200" b="1">
                <a:solidFill>
                  <a:schemeClr val="dk1"/>
                </a:solidFill>
                <a:latin typeface="Roboto Condensed"/>
                <a:ea typeface="Roboto Condensed"/>
                <a:cs typeface="Roboto Condensed"/>
                <a:sym typeface="Roboto Condensed"/>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320" name="Google Shape;320;p31"/>
          <p:cNvSpPr txBox="1">
            <a:spLocks noGrp="1"/>
          </p:cNvSpPr>
          <p:nvPr>
            <p:ph type="subTitle" idx="4"/>
          </p:nvPr>
        </p:nvSpPr>
        <p:spPr>
          <a:xfrm>
            <a:off x="3429300" y="2488625"/>
            <a:ext cx="2285400" cy="78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600">
                <a:solidFill>
                  <a:schemeClr val="dk1"/>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321" name="Google Shape;321;p31"/>
          <p:cNvSpPr txBox="1">
            <a:spLocks noGrp="1"/>
          </p:cNvSpPr>
          <p:nvPr>
            <p:ph type="subTitle" idx="5"/>
          </p:nvPr>
        </p:nvSpPr>
        <p:spPr>
          <a:xfrm>
            <a:off x="5867700" y="2077425"/>
            <a:ext cx="2285400" cy="372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Font typeface="Open Sans"/>
              <a:buNone/>
              <a:defRPr sz="2200" b="1">
                <a:solidFill>
                  <a:schemeClr val="dk1"/>
                </a:solidFill>
                <a:latin typeface="Roboto Condensed"/>
                <a:ea typeface="Roboto Condensed"/>
                <a:cs typeface="Roboto Condensed"/>
                <a:sym typeface="Roboto Condensed"/>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322" name="Google Shape;322;p31"/>
          <p:cNvSpPr txBox="1">
            <a:spLocks noGrp="1"/>
          </p:cNvSpPr>
          <p:nvPr>
            <p:ph type="subTitle" idx="6"/>
          </p:nvPr>
        </p:nvSpPr>
        <p:spPr>
          <a:xfrm>
            <a:off x="5867700" y="2488625"/>
            <a:ext cx="2285400" cy="78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600">
                <a:solidFill>
                  <a:schemeClr val="dk1"/>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323" name="Google Shape;323;p31"/>
          <p:cNvSpPr/>
          <p:nvPr/>
        </p:nvSpPr>
        <p:spPr>
          <a:xfrm>
            <a:off x="-18775" y="3738575"/>
            <a:ext cx="9181500" cy="14346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24" name="Google Shape;324;p31"/>
          <p:cNvCxnSpPr/>
          <p:nvPr/>
        </p:nvCxnSpPr>
        <p:spPr>
          <a:xfrm>
            <a:off x="1509963" y="3723575"/>
            <a:ext cx="0" cy="1464600"/>
          </a:xfrm>
          <a:prstGeom prst="straightConnector1">
            <a:avLst/>
          </a:prstGeom>
          <a:noFill/>
          <a:ln w="28575" cap="flat" cmpd="sng">
            <a:solidFill>
              <a:schemeClr val="lt1"/>
            </a:solidFill>
            <a:prstDash val="solid"/>
            <a:round/>
            <a:headEnd type="none" w="med" len="med"/>
            <a:tailEnd type="none" w="med" len="med"/>
          </a:ln>
        </p:spPr>
      </p:cxnSp>
      <p:cxnSp>
        <p:nvCxnSpPr>
          <p:cNvPr id="325" name="Google Shape;325;p31"/>
          <p:cNvCxnSpPr/>
          <p:nvPr/>
        </p:nvCxnSpPr>
        <p:spPr>
          <a:xfrm>
            <a:off x="7633988" y="3726625"/>
            <a:ext cx="0" cy="1444200"/>
          </a:xfrm>
          <a:prstGeom prst="straightConnector1">
            <a:avLst/>
          </a:prstGeom>
          <a:noFill/>
          <a:ln w="28575" cap="flat" cmpd="sng">
            <a:solidFill>
              <a:schemeClr val="lt1"/>
            </a:solidFill>
            <a:prstDash val="solid"/>
            <a:round/>
            <a:headEnd type="none" w="med" len="med"/>
            <a:tailEnd type="none" w="med" len="med"/>
          </a:ln>
        </p:spPr>
      </p:cxnSp>
      <p:cxnSp>
        <p:nvCxnSpPr>
          <p:cNvPr id="326" name="Google Shape;326;p31"/>
          <p:cNvCxnSpPr/>
          <p:nvPr/>
        </p:nvCxnSpPr>
        <p:spPr>
          <a:xfrm>
            <a:off x="4571988" y="3723575"/>
            <a:ext cx="0" cy="1464600"/>
          </a:xfrm>
          <a:prstGeom prst="straightConnector1">
            <a:avLst/>
          </a:prstGeom>
          <a:noFill/>
          <a:ln w="28575" cap="flat" cmpd="sng">
            <a:solidFill>
              <a:schemeClr val="lt1"/>
            </a:solidFill>
            <a:prstDash val="dash"/>
            <a:round/>
            <a:headEnd type="none" w="med" len="med"/>
            <a:tailEnd type="none" w="med" len="med"/>
          </a:ln>
        </p:spPr>
      </p:cxnSp>
      <p:sp>
        <p:nvSpPr>
          <p:cNvPr id="327" name="Google Shape;327;p31"/>
          <p:cNvSpPr/>
          <p:nvPr/>
        </p:nvSpPr>
        <p:spPr>
          <a:xfrm>
            <a:off x="1370925" y="3985563"/>
            <a:ext cx="278100" cy="2781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1"/>
          <p:cNvSpPr/>
          <p:nvPr/>
        </p:nvSpPr>
        <p:spPr>
          <a:xfrm>
            <a:off x="7494950" y="4686938"/>
            <a:ext cx="278100" cy="2781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29" name="Google Shape;329;p31"/>
          <p:cNvCxnSpPr/>
          <p:nvPr/>
        </p:nvCxnSpPr>
        <p:spPr>
          <a:xfrm>
            <a:off x="2334600" y="1130200"/>
            <a:ext cx="4474800" cy="0"/>
          </a:xfrm>
          <a:prstGeom prst="straightConnector1">
            <a:avLst/>
          </a:prstGeom>
          <a:noFill/>
          <a:ln w="28575" cap="flat" cmpd="sng">
            <a:solidFill>
              <a:schemeClr val="accent1"/>
            </a:solidFill>
            <a:prstDash val="dash"/>
            <a:round/>
            <a:headEnd type="none" w="med" len="med"/>
            <a:tailEnd type="none" w="med" len="med"/>
          </a:ln>
        </p:spPr>
      </p:cxnSp>
      <p:sp>
        <p:nvSpPr>
          <p:cNvPr id="330" name="Google Shape;330;p31"/>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four columns ">
  <p:cSld name="CUSTOM_5">
    <p:spTree>
      <p:nvGrpSpPr>
        <p:cNvPr id="1" name="Shape 331"/>
        <p:cNvGrpSpPr/>
        <p:nvPr/>
      </p:nvGrpSpPr>
      <p:grpSpPr>
        <a:xfrm>
          <a:off x="0" y="0"/>
          <a:ext cx="0" cy="0"/>
          <a:chOff x="0" y="0"/>
          <a:chExt cx="0" cy="0"/>
        </a:xfrm>
      </p:grpSpPr>
      <p:sp>
        <p:nvSpPr>
          <p:cNvPr id="332" name="Google Shape;332;p32"/>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None/>
              <a:defRPr sz="33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333" name="Google Shape;333;p32"/>
          <p:cNvSpPr txBox="1">
            <a:spLocks noGrp="1"/>
          </p:cNvSpPr>
          <p:nvPr>
            <p:ph type="subTitle" idx="1"/>
          </p:nvPr>
        </p:nvSpPr>
        <p:spPr>
          <a:xfrm>
            <a:off x="713225" y="1947625"/>
            <a:ext cx="2148000" cy="473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Font typeface="Open Sans"/>
              <a:buNone/>
              <a:defRPr sz="2200" b="1">
                <a:solidFill>
                  <a:schemeClr val="dk1"/>
                </a:solidFill>
                <a:latin typeface="Roboto Condensed"/>
                <a:ea typeface="Roboto Condensed"/>
                <a:cs typeface="Roboto Condensed"/>
                <a:sym typeface="Roboto Condensed"/>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334" name="Google Shape;334;p32"/>
          <p:cNvSpPr txBox="1">
            <a:spLocks noGrp="1"/>
          </p:cNvSpPr>
          <p:nvPr>
            <p:ph type="subTitle" idx="2"/>
          </p:nvPr>
        </p:nvSpPr>
        <p:spPr>
          <a:xfrm>
            <a:off x="713225" y="2320525"/>
            <a:ext cx="2148000" cy="667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600">
                <a:solidFill>
                  <a:schemeClr val="dk1"/>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335" name="Google Shape;335;p32"/>
          <p:cNvSpPr txBox="1">
            <a:spLocks noGrp="1"/>
          </p:cNvSpPr>
          <p:nvPr>
            <p:ph type="subTitle" idx="3"/>
          </p:nvPr>
        </p:nvSpPr>
        <p:spPr>
          <a:xfrm>
            <a:off x="3151625" y="1947625"/>
            <a:ext cx="2148000" cy="473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Font typeface="Open Sans"/>
              <a:buNone/>
              <a:defRPr sz="2200" b="1">
                <a:solidFill>
                  <a:schemeClr val="dk1"/>
                </a:solidFill>
                <a:latin typeface="Roboto Condensed"/>
                <a:ea typeface="Roboto Condensed"/>
                <a:cs typeface="Roboto Condensed"/>
                <a:sym typeface="Roboto Condensed"/>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336" name="Google Shape;336;p32"/>
          <p:cNvSpPr txBox="1">
            <a:spLocks noGrp="1"/>
          </p:cNvSpPr>
          <p:nvPr>
            <p:ph type="subTitle" idx="4"/>
          </p:nvPr>
        </p:nvSpPr>
        <p:spPr>
          <a:xfrm>
            <a:off x="3151625" y="2320525"/>
            <a:ext cx="2148000" cy="667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600">
                <a:solidFill>
                  <a:schemeClr val="dk1"/>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337" name="Google Shape;337;p32"/>
          <p:cNvSpPr txBox="1">
            <a:spLocks noGrp="1"/>
          </p:cNvSpPr>
          <p:nvPr>
            <p:ph type="subTitle" idx="5"/>
          </p:nvPr>
        </p:nvSpPr>
        <p:spPr>
          <a:xfrm>
            <a:off x="713225" y="3473875"/>
            <a:ext cx="2148000" cy="473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Font typeface="Open Sans"/>
              <a:buNone/>
              <a:defRPr sz="2200" b="1">
                <a:solidFill>
                  <a:schemeClr val="dk1"/>
                </a:solidFill>
                <a:latin typeface="Roboto Condensed"/>
                <a:ea typeface="Roboto Condensed"/>
                <a:cs typeface="Roboto Condensed"/>
                <a:sym typeface="Roboto Condensed"/>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338" name="Google Shape;338;p32"/>
          <p:cNvSpPr txBox="1">
            <a:spLocks noGrp="1"/>
          </p:cNvSpPr>
          <p:nvPr>
            <p:ph type="subTitle" idx="6"/>
          </p:nvPr>
        </p:nvSpPr>
        <p:spPr>
          <a:xfrm>
            <a:off x="713225" y="3846775"/>
            <a:ext cx="2148000" cy="667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600">
                <a:solidFill>
                  <a:schemeClr val="dk1"/>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339" name="Google Shape;339;p32"/>
          <p:cNvSpPr txBox="1">
            <a:spLocks noGrp="1"/>
          </p:cNvSpPr>
          <p:nvPr>
            <p:ph type="subTitle" idx="7"/>
          </p:nvPr>
        </p:nvSpPr>
        <p:spPr>
          <a:xfrm>
            <a:off x="3151625" y="3473875"/>
            <a:ext cx="2148000" cy="473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Font typeface="Open Sans"/>
              <a:buNone/>
              <a:defRPr sz="2200" b="1">
                <a:solidFill>
                  <a:schemeClr val="dk1"/>
                </a:solidFill>
                <a:latin typeface="Roboto Condensed"/>
                <a:ea typeface="Roboto Condensed"/>
                <a:cs typeface="Roboto Condensed"/>
                <a:sym typeface="Roboto Condensed"/>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340" name="Google Shape;340;p32"/>
          <p:cNvSpPr txBox="1">
            <a:spLocks noGrp="1"/>
          </p:cNvSpPr>
          <p:nvPr>
            <p:ph type="subTitle" idx="8"/>
          </p:nvPr>
        </p:nvSpPr>
        <p:spPr>
          <a:xfrm>
            <a:off x="3151625" y="3846775"/>
            <a:ext cx="2148000" cy="667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600">
                <a:solidFill>
                  <a:schemeClr val="dk1"/>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341" name="Google Shape;341;p32"/>
          <p:cNvSpPr/>
          <p:nvPr/>
        </p:nvSpPr>
        <p:spPr>
          <a:xfrm>
            <a:off x="5590025" y="0"/>
            <a:ext cx="3554100" cy="51435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2"/>
          <p:cNvSpPr/>
          <p:nvPr/>
        </p:nvSpPr>
        <p:spPr>
          <a:xfrm>
            <a:off x="5719500" y="0"/>
            <a:ext cx="3186350" cy="5164852"/>
          </a:xfrm>
          <a:custGeom>
            <a:avLst/>
            <a:gdLst/>
            <a:ahLst/>
            <a:cxnLst/>
            <a:rect l="l" t="t" r="r" b="b"/>
            <a:pathLst>
              <a:path w="127454" h="200967" extrusionOk="0">
                <a:moveTo>
                  <a:pt x="0" y="0"/>
                </a:moveTo>
                <a:cubicBezTo>
                  <a:pt x="34889" y="5823"/>
                  <a:pt x="90620" y="23165"/>
                  <a:pt x="88549" y="58476"/>
                </a:cubicBezTo>
                <a:cubicBezTo>
                  <a:pt x="88076" y="66546"/>
                  <a:pt x="81569" y="74661"/>
                  <a:pt x="74229" y="78048"/>
                </a:cubicBezTo>
                <a:cubicBezTo>
                  <a:pt x="64722" y="82435"/>
                  <a:pt x="53374" y="82153"/>
                  <a:pt x="44155" y="87117"/>
                </a:cubicBezTo>
                <a:cubicBezTo>
                  <a:pt x="35492" y="91782"/>
                  <a:pt x="26765" y="103165"/>
                  <a:pt x="29357" y="112656"/>
                </a:cubicBezTo>
                <a:cubicBezTo>
                  <a:pt x="31284" y="119712"/>
                  <a:pt x="38547" y="124352"/>
                  <a:pt x="44633" y="128409"/>
                </a:cubicBezTo>
                <a:cubicBezTo>
                  <a:pt x="61806" y="139858"/>
                  <a:pt x="82563" y="144901"/>
                  <a:pt x="100483" y="155140"/>
                </a:cubicBezTo>
                <a:cubicBezTo>
                  <a:pt x="115873" y="163934"/>
                  <a:pt x="123975" y="183587"/>
                  <a:pt x="127454" y="200967"/>
                </a:cubicBezTo>
              </a:path>
            </a:pathLst>
          </a:custGeom>
          <a:noFill/>
          <a:ln w="28575" cap="flat" cmpd="sng">
            <a:solidFill>
              <a:schemeClr val="lt1"/>
            </a:solidFill>
            <a:prstDash val="dash"/>
            <a:round/>
            <a:headEnd type="none" w="med" len="med"/>
            <a:tailEnd type="none" w="med" len="med"/>
          </a:ln>
        </p:spPr>
      </p:sp>
      <p:cxnSp>
        <p:nvCxnSpPr>
          <p:cNvPr id="343" name="Google Shape;343;p32"/>
          <p:cNvCxnSpPr/>
          <p:nvPr/>
        </p:nvCxnSpPr>
        <p:spPr>
          <a:xfrm>
            <a:off x="6668488" y="-13200"/>
            <a:ext cx="0" cy="5169900"/>
          </a:xfrm>
          <a:prstGeom prst="straightConnector1">
            <a:avLst/>
          </a:prstGeom>
          <a:noFill/>
          <a:ln w="28575" cap="flat" cmpd="sng">
            <a:solidFill>
              <a:schemeClr val="lt1"/>
            </a:solidFill>
            <a:prstDash val="solid"/>
            <a:round/>
            <a:headEnd type="none" w="med" len="med"/>
            <a:tailEnd type="none" w="med" len="med"/>
          </a:ln>
        </p:spPr>
      </p:cxnSp>
      <p:cxnSp>
        <p:nvCxnSpPr>
          <p:cNvPr id="344" name="Google Shape;344;p32"/>
          <p:cNvCxnSpPr/>
          <p:nvPr/>
        </p:nvCxnSpPr>
        <p:spPr>
          <a:xfrm>
            <a:off x="8065638" y="-13200"/>
            <a:ext cx="0" cy="5169900"/>
          </a:xfrm>
          <a:prstGeom prst="straightConnector1">
            <a:avLst/>
          </a:prstGeom>
          <a:noFill/>
          <a:ln w="28575" cap="flat" cmpd="sng">
            <a:solidFill>
              <a:schemeClr val="lt1"/>
            </a:solidFill>
            <a:prstDash val="solid"/>
            <a:round/>
            <a:headEnd type="none" w="med" len="med"/>
            <a:tailEnd type="none" w="med" len="med"/>
          </a:ln>
        </p:spPr>
      </p:cxnSp>
      <p:sp>
        <p:nvSpPr>
          <p:cNvPr id="345" name="Google Shape;345;p32"/>
          <p:cNvSpPr/>
          <p:nvPr/>
        </p:nvSpPr>
        <p:spPr>
          <a:xfrm>
            <a:off x="7086400" y="366650"/>
            <a:ext cx="278100" cy="2781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46" name="Google Shape;346;p32"/>
          <p:cNvCxnSpPr/>
          <p:nvPr/>
        </p:nvCxnSpPr>
        <p:spPr>
          <a:xfrm>
            <a:off x="695325" y="1242950"/>
            <a:ext cx="5125500" cy="0"/>
          </a:xfrm>
          <a:prstGeom prst="straightConnector1">
            <a:avLst/>
          </a:prstGeom>
          <a:noFill/>
          <a:ln w="28575" cap="flat" cmpd="sng">
            <a:solidFill>
              <a:schemeClr val="dk2"/>
            </a:solidFill>
            <a:prstDash val="lgDash"/>
            <a:round/>
            <a:headEnd type="none" w="med" len="med"/>
            <a:tailEnd type="none" w="med" len="med"/>
          </a:ln>
        </p:spPr>
      </p:cxnSp>
      <p:sp>
        <p:nvSpPr>
          <p:cNvPr id="347" name="Google Shape;347;p32"/>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four columns 1">
  <p:cSld name="CUSTOM_12">
    <p:spTree>
      <p:nvGrpSpPr>
        <p:cNvPr id="1" name="Shape 348"/>
        <p:cNvGrpSpPr/>
        <p:nvPr/>
      </p:nvGrpSpPr>
      <p:grpSpPr>
        <a:xfrm>
          <a:off x="0" y="0"/>
          <a:ext cx="0" cy="0"/>
          <a:chOff x="0" y="0"/>
          <a:chExt cx="0" cy="0"/>
        </a:xfrm>
      </p:grpSpPr>
      <p:sp>
        <p:nvSpPr>
          <p:cNvPr id="349" name="Google Shape;349;p33"/>
          <p:cNvSpPr/>
          <p:nvPr/>
        </p:nvSpPr>
        <p:spPr>
          <a:xfrm>
            <a:off x="-21625" y="-13200"/>
            <a:ext cx="3670500" cy="51957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50" name="Google Shape;350;p33"/>
          <p:cNvCxnSpPr/>
          <p:nvPr/>
        </p:nvCxnSpPr>
        <p:spPr>
          <a:xfrm>
            <a:off x="2956800" y="4771825"/>
            <a:ext cx="5441700" cy="0"/>
          </a:xfrm>
          <a:prstGeom prst="straightConnector1">
            <a:avLst/>
          </a:prstGeom>
          <a:noFill/>
          <a:ln w="28575" cap="flat" cmpd="sng">
            <a:solidFill>
              <a:schemeClr val="dk2"/>
            </a:solidFill>
            <a:prstDash val="dash"/>
            <a:round/>
            <a:headEnd type="none" w="med" len="med"/>
            <a:tailEnd type="none" w="med" len="med"/>
          </a:ln>
        </p:spPr>
      </p:cxnSp>
      <p:cxnSp>
        <p:nvCxnSpPr>
          <p:cNvPr id="351" name="Google Shape;351;p33"/>
          <p:cNvCxnSpPr/>
          <p:nvPr/>
        </p:nvCxnSpPr>
        <p:spPr>
          <a:xfrm>
            <a:off x="1115038" y="-13200"/>
            <a:ext cx="0" cy="5169900"/>
          </a:xfrm>
          <a:prstGeom prst="straightConnector1">
            <a:avLst/>
          </a:prstGeom>
          <a:noFill/>
          <a:ln w="28575" cap="flat" cmpd="sng">
            <a:solidFill>
              <a:schemeClr val="lt1"/>
            </a:solidFill>
            <a:prstDash val="solid"/>
            <a:round/>
            <a:headEnd type="none" w="med" len="med"/>
            <a:tailEnd type="none" w="med" len="med"/>
          </a:ln>
        </p:spPr>
      </p:cxnSp>
      <p:cxnSp>
        <p:nvCxnSpPr>
          <p:cNvPr id="352" name="Google Shape;352;p33"/>
          <p:cNvCxnSpPr/>
          <p:nvPr/>
        </p:nvCxnSpPr>
        <p:spPr>
          <a:xfrm>
            <a:off x="2512188" y="-13200"/>
            <a:ext cx="0" cy="5169900"/>
          </a:xfrm>
          <a:prstGeom prst="straightConnector1">
            <a:avLst/>
          </a:prstGeom>
          <a:noFill/>
          <a:ln w="28575" cap="flat" cmpd="sng">
            <a:solidFill>
              <a:schemeClr val="lt1"/>
            </a:solidFill>
            <a:prstDash val="solid"/>
            <a:round/>
            <a:headEnd type="none" w="med" len="med"/>
            <a:tailEnd type="none" w="med" len="med"/>
          </a:ln>
        </p:spPr>
      </p:cxnSp>
      <p:cxnSp>
        <p:nvCxnSpPr>
          <p:cNvPr id="353" name="Google Shape;353;p33"/>
          <p:cNvCxnSpPr/>
          <p:nvPr/>
        </p:nvCxnSpPr>
        <p:spPr>
          <a:xfrm rot="10800000" flipH="1">
            <a:off x="-21625" y="575463"/>
            <a:ext cx="2530800" cy="1200"/>
          </a:xfrm>
          <a:prstGeom prst="straightConnector1">
            <a:avLst/>
          </a:prstGeom>
          <a:noFill/>
          <a:ln w="28575" cap="flat" cmpd="sng">
            <a:solidFill>
              <a:schemeClr val="lt1"/>
            </a:solidFill>
            <a:prstDash val="solid"/>
            <a:round/>
            <a:headEnd type="none" w="med" len="med"/>
            <a:tailEnd type="none" w="med" len="med"/>
          </a:ln>
        </p:spPr>
      </p:cxnSp>
      <p:cxnSp>
        <p:nvCxnSpPr>
          <p:cNvPr id="354" name="Google Shape;354;p33"/>
          <p:cNvCxnSpPr/>
          <p:nvPr/>
        </p:nvCxnSpPr>
        <p:spPr>
          <a:xfrm rot="10800000" flipH="1">
            <a:off x="1121375" y="4513663"/>
            <a:ext cx="2530800" cy="1200"/>
          </a:xfrm>
          <a:prstGeom prst="straightConnector1">
            <a:avLst/>
          </a:prstGeom>
          <a:noFill/>
          <a:ln w="28575" cap="flat" cmpd="sng">
            <a:solidFill>
              <a:schemeClr val="lt1"/>
            </a:solidFill>
            <a:prstDash val="solid"/>
            <a:round/>
            <a:headEnd type="none" w="med" len="med"/>
            <a:tailEnd type="none" w="med" len="med"/>
          </a:ln>
        </p:spPr>
      </p:cxnSp>
      <p:sp>
        <p:nvSpPr>
          <p:cNvPr id="355" name="Google Shape;355;p33"/>
          <p:cNvSpPr/>
          <p:nvPr/>
        </p:nvSpPr>
        <p:spPr>
          <a:xfrm>
            <a:off x="-21625" y="382075"/>
            <a:ext cx="3123620" cy="4140930"/>
          </a:xfrm>
          <a:custGeom>
            <a:avLst/>
            <a:gdLst/>
            <a:ahLst/>
            <a:cxnLst/>
            <a:rect l="l" t="t" r="r" b="b"/>
            <a:pathLst>
              <a:path w="115604" h="152661" extrusionOk="0">
                <a:moveTo>
                  <a:pt x="0" y="1817"/>
                </a:moveTo>
                <a:cubicBezTo>
                  <a:pt x="19267" y="5677"/>
                  <a:pt x="45567" y="-7535"/>
                  <a:pt x="58714" y="7068"/>
                </a:cubicBezTo>
                <a:cubicBezTo>
                  <a:pt x="64111" y="13063"/>
                  <a:pt x="66248" y="22502"/>
                  <a:pt x="64920" y="30458"/>
                </a:cubicBezTo>
                <a:cubicBezTo>
                  <a:pt x="63211" y="40696"/>
                  <a:pt x="55811" y="53380"/>
                  <a:pt x="62294" y="61486"/>
                </a:cubicBezTo>
                <a:cubicBezTo>
                  <a:pt x="68773" y="69588"/>
                  <a:pt x="83020" y="63505"/>
                  <a:pt x="93084" y="66021"/>
                </a:cubicBezTo>
                <a:cubicBezTo>
                  <a:pt x="103790" y="68697"/>
                  <a:pt x="114424" y="79385"/>
                  <a:pt x="115519" y="90366"/>
                </a:cubicBezTo>
                <a:cubicBezTo>
                  <a:pt x="116861" y="103830"/>
                  <a:pt x="96902" y="112384"/>
                  <a:pt x="83775" y="115666"/>
                </a:cubicBezTo>
                <a:cubicBezTo>
                  <a:pt x="73979" y="118115"/>
                  <a:pt x="61797" y="116880"/>
                  <a:pt x="54657" y="124020"/>
                </a:cubicBezTo>
                <a:cubicBezTo>
                  <a:pt x="50743" y="127934"/>
                  <a:pt x="49858" y="135628"/>
                  <a:pt x="52509" y="140488"/>
                </a:cubicBezTo>
                <a:cubicBezTo>
                  <a:pt x="55230" y="145476"/>
                  <a:pt x="61292" y="147932"/>
                  <a:pt x="64442" y="152661"/>
                </a:cubicBezTo>
              </a:path>
            </a:pathLst>
          </a:custGeom>
          <a:noFill/>
          <a:ln w="28575" cap="flat" cmpd="sng">
            <a:solidFill>
              <a:schemeClr val="lt1"/>
            </a:solidFill>
            <a:prstDash val="dash"/>
            <a:round/>
            <a:headEnd type="none" w="med" len="med"/>
            <a:tailEnd type="none" w="med" len="med"/>
          </a:ln>
        </p:spPr>
      </p:sp>
      <p:sp>
        <p:nvSpPr>
          <p:cNvPr id="356" name="Google Shape;356;p33"/>
          <p:cNvSpPr/>
          <p:nvPr/>
        </p:nvSpPr>
        <p:spPr>
          <a:xfrm>
            <a:off x="1824963" y="2033488"/>
            <a:ext cx="278100" cy="2781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3"/>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33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358" name="Google Shape;358;p33"/>
          <p:cNvSpPr txBox="1">
            <a:spLocks noGrp="1"/>
          </p:cNvSpPr>
          <p:nvPr>
            <p:ph type="subTitle" idx="1"/>
          </p:nvPr>
        </p:nvSpPr>
        <p:spPr>
          <a:xfrm>
            <a:off x="3844325" y="1472900"/>
            <a:ext cx="2148000" cy="3729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800"/>
              <a:buFont typeface="Open Sans"/>
              <a:buNone/>
              <a:defRPr sz="2200" b="1">
                <a:solidFill>
                  <a:schemeClr val="dk1"/>
                </a:solidFill>
                <a:latin typeface="Roboto Condensed"/>
                <a:ea typeface="Roboto Condensed"/>
                <a:cs typeface="Roboto Condensed"/>
                <a:sym typeface="Roboto Condensed"/>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359" name="Google Shape;359;p33"/>
          <p:cNvSpPr txBox="1">
            <a:spLocks noGrp="1"/>
          </p:cNvSpPr>
          <p:nvPr>
            <p:ph type="subTitle" idx="2"/>
          </p:nvPr>
        </p:nvSpPr>
        <p:spPr>
          <a:xfrm>
            <a:off x="3844325" y="1881600"/>
            <a:ext cx="2148000" cy="5727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800"/>
              <a:buNone/>
              <a:defRPr sz="1600">
                <a:solidFill>
                  <a:schemeClr val="dk1"/>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360" name="Google Shape;360;p33"/>
          <p:cNvSpPr txBox="1">
            <a:spLocks noGrp="1"/>
          </p:cNvSpPr>
          <p:nvPr>
            <p:ph type="subTitle" idx="3"/>
          </p:nvPr>
        </p:nvSpPr>
        <p:spPr>
          <a:xfrm>
            <a:off x="6282725" y="1472900"/>
            <a:ext cx="2148000" cy="3729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800"/>
              <a:buFont typeface="Open Sans"/>
              <a:buNone/>
              <a:defRPr sz="2200" b="1">
                <a:solidFill>
                  <a:schemeClr val="dk1"/>
                </a:solidFill>
                <a:latin typeface="Roboto Condensed"/>
                <a:ea typeface="Roboto Condensed"/>
                <a:cs typeface="Roboto Condensed"/>
                <a:sym typeface="Roboto Condensed"/>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361" name="Google Shape;361;p33"/>
          <p:cNvSpPr txBox="1">
            <a:spLocks noGrp="1"/>
          </p:cNvSpPr>
          <p:nvPr>
            <p:ph type="subTitle" idx="4"/>
          </p:nvPr>
        </p:nvSpPr>
        <p:spPr>
          <a:xfrm>
            <a:off x="6282725" y="1881600"/>
            <a:ext cx="2148000" cy="5727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800"/>
              <a:buNone/>
              <a:defRPr sz="1600">
                <a:solidFill>
                  <a:schemeClr val="dk1"/>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362" name="Google Shape;362;p33"/>
          <p:cNvSpPr txBox="1">
            <a:spLocks noGrp="1"/>
          </p:cNvSpPr>
          <p:nvPr>
            <p:ph type="subTitle" idx="5"/>
          </p:nvPr>
        </p:nvSpPr>
        <p:spPr>
          <a:xfrm>
            <a:off x="3844325" y="2846750"/>
            <a:ext cx="2148000" cy="3729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800"/>
              <a:buFont typeface="Open Sans"/>
              <a:buNone/>
              <a:defRPr sz="2200" b="1">
                <a:solidFill>
                  <a:schemeClr val="dk1"/>
                </a:solidFill>
                <a:latin typeface="Roboto Condensed"/>
                <a:ea typeface="Roboto Condensed"/>
                <a:cs typeface="Roboto Condensed"/>
                <a:sym typeface="Roboto Condensed"/>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363" name="Google Shape;363;p33"/>
          <p:cNvSpPr txBox="1">
            <a:spLocks noGrp="1"/>
          </p:cNvSpPr>
          <p:nvPr>
            <p:ph type="subTitle" idx="6"/>
          </p:nvPr>
        </p:nvSpPr>
        <p:spPr>
          <a:xfrm>
            <a:off x="3844325" y="3255450"/>
            <a:ext cx="2148000" cy="5727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800"/>
              <a:buNone/>
              <a:defRPr sz="1600">
                <a:solidFill>
                  <a:schemeClr val="dk1"/>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364" name="Google Shape;364;p33"/>
          <p:cNvSpPr txBox="1">
            <a:spLocks noGrp="1"/>
          </p:cNvSpPr>
          <p:nvPr>
            <p:ph type="subTitle" idx="7"/>
          </p:nvPr>
        </p:nvSpPr>
        <p:spPr>
          <a:xfrm>
            <a:off x="6282725" y="2846750"/>
            <a:ext cx="2148000" cy="3729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800"/>
              <a:buFont typeface="Open Sans"/>
              <a:buNone/>
              <a:defRPr sz="2200" b="1">
                <a:solidFill>
                  <a:schemeClr val="dk1"/>
                </a:solidFill>
                <a:latin typeface="Roboto Condensed"/>
                <a:ea typeface="Roboto Condensed"/>
                <a:cs typeface="Roboto Condensed"/>
                <a:sym typeface="Roboto Condensed"/>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365" name="Google Shape;365;p33"/>
          <p:cNvSpPr txBox="1">
            <a:spLocks noGrp="1"/>
          </p:cNvSpPr>
          <p:nvPr>
            <p:ph type="subTitle" idx="8"/>
          </p:nvPr>
        </p:nvSpPr>
        <p:spPr>
          <a:xfrm>
            <a:off x="6282725" y="3255450"/>
            <a:ext cx="2148000" cy="5727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800"/>
              <a:buNone/>
              <a:defRPr sz="1600">
                <a:solidFill>
                  <a:schemeClr val="dk1"/>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366" name="Google Shape;366;p33"/>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and six columns">
  <p:cSld name="CUSTOM_15">
    <p:spTree>
      <p:nvGrpSpPr>
        <p:cNvPr id="1" name="Shape 367"/>
        <p:cNvGrpSpPr/>
        <p:nvPr/>
      </p:nvGrpSpPr>
      <p:grpSpPr>
        <a:xfrm>
          <a:off x="0" y="0"/>
          <a:ext cx="0" cy="0"/>
          <a:chOff x="0" y="0"/>
          <a:chExt cx="0" cy="0"/>
        </a:xfrm>
      </p:grpSpPr>
      <p:sp>
        <p:nvSpPr>
          <p:cNvPr id="368" name="Google Shape;368;p34"/>
          <p:cNvSpPr/>
          <p:nvPr/>
        </p:nvSpPr>
        <p:spPr>
          <a:xfrm>
            <a:off x="-18775" y="3947400"/>
            <a:ext cx="9181500" cy="12258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4"/>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33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370" name="Google Shape;370;p34"/>
          <p:cNvSpPr txBox="1">
            <a:spLocks noGrp="1"/>
          </p:cNvSpPr>
          <p:nvPr>
            <p:ph type="subTitle" idx="1"/>
          </p:nvPr>
        </p:nvSpPr>
        <p:spPr>
          <a:xfrm>
            <a:off x="990900" y="1239050"/>
            <a:ext cx="2285400" cy="372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Font typeface="Open Sans"/>
              <a:buNone/>
              <a:defRPr sz="2200" b="1">
                <a:solidFill>
                  <a:schemeClr val="dk1"/>
                </a:solidFill>
                <a:latin typeface="Roboto Condensed"/>
                <a:ea typeface="Roboto Condensed"/>
                <a:cs typeface="Roboto Condensed"/>
                <a:sym typeface="Roboto Condensed"/>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371" name="Google Shape;371;p34"/>
          <p:cNvSpPr txBox="1">
            <a:spLocks noGrp="1"/>
          </p:cNvSpPr>
          <p:nvPr>
            <p:ph type="subTitle" idx="2"/>
          </p:nvPr>
        </p:nvSpPr>
        <p:spPr>
          <a:xfrm>
            <a:off x="990900" y="1641800"/>
            <a:ext cx="2285400" cy="63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600">
                <a:solidFill>
                  <a:schemeClr val="dk1"/>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372" name="Google Shape;372;p34"/>
          <p:cNvSpPr txBox="1">
            <a:spLocks noGrp="1"/>
          </p:cNvSpPr>
          <p:nvPr>
            <p:ph type="subTitle" idx="3"/>
          </p:nvPr>
        </p:nvSpPr>
        <p:spPr>
          <a:xfrm>
            <a:off x="3429300" y="1239050"/>
            <a:ext cx="2285400" cy="372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Font typeface="Open Sans"/>
              <a:buNone/>
              <a:defRPr sz="2200" b="1">
                <a:solidFill>
                  <a:schemeClr val="dk1"/>
                </a:solidFill>
                <a:latin typeface="Roboto Condensed"/>
                <a:ea typeface="Roboto Condensed"/>
                <a:cs typeface="Roboto Condensed"/>
                <a:sym typeface="Roboto Condensed"/>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373" name="Google Shape;373;p34"/>
          <p:cNvSpPr txBox="1">
            <a:spLocks noGrp="1"/>
          </p:cNvSpPr>
          <p:nvPr>
            <p:ph type="subTitle" idx="4"/>
          </p:nvPr>
        </p:nvSpPr>
        <p:spPr>
          <a:xfrm>
            <a:off x="3429300" y="1641800"/>
            <a:ext cx="2285400" cy="63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600">
                <a:solidFill>
                  <a:schemeClr val="dk1"/>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374" name="Google Shape;374;p34"/>
          <p:cNvSpPr txBox="1">
            <a:spLocks noGrp="1"/>
          </p:cNvSpPr>
          <p:nvPr>
            <p:ph type="subTitle" idx="5"/>
          </p:nvPr>
        </p:nvSpPr>
        <p:spPr>
          <a:xfrm>
            <a:off x="5867700" y="1239050"/>
            <a:ext cx="2285400" cy="372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Font typeface="Open Sans"/>
              <a:buNone/>
              <a:defRPr sz="2200" b="1">
                <a:solidFill>
                  <a:schemeClr val="dk1"/>
                </a:solidFill>
                <a:latin typeface="Roboto Condensed"/>
                <a:ea typeface="Roboto Condensed"/>
                <a:cs typeface="Roboto Condensed"/>
                <a:sym typeface="Roboto Condensed"/>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375" name="Google Shape;375;p34"/>
          <p:cNvSpPr txBox="1">
            <a:spLocks noGrp="1"/>
          </p:cNvSpPr>
          <p:nvPr>
            <p:ph type="subTitle" idx="6"/>
          </p:nvPr>
        </p:nvSpPr>
        <p:spPr>
          <a:xfrm>
            <a:off x="5867700" y="1641800"/>
            <a:ext cx="2285400" cy="63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600">
                <a:solidFill>
                  <a:schemeClr val="dk1"/>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376" name="Google Shape;376;p34"/>
          <p:cNvSpPr txBox="1">
            <a:spLocks noGrp="1"/>
          </p:cNvSpPr>
          <p:nvPr>
            <p:ph type="subTitle" idx="7"/>
          </p:nvPr>
        </p:nvSpPr>
        <p:spPr>
          <a:xfrm>
            <a:off x="990900" y="2517650"/>
            <a:ext cx="2285400" cy="372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Font typeface="Open Sans"/>
              <a:buNone/>
              <a:defRPr sz="2200" b="1">
                <a:solidFill>
                  <a:schemeClr val="dk1"/>
                </a:solidFill>
                <a:latin typeface="Roboto Condensed"/>
                <a:ea typeface="Roboto Condensed"/>
                <a:cs typeface="Roboto Condensed"/>
                <a:sym typeface="Roboto Condensed"/>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377" name="Google Shape;377;p34"/>
          <p:cNvSpPr txBox="1">
            <a:spLocks noGrp="1"/>
          </p:cNvSpPr>
          <p:nvPr>
            <p:ph type="subTitle" idx="8"/>
          </p:nvPr>
        </p:nvSpPr>
        <p:spPr>
          <a:xfrm>
            <a:off x="990900" y="2920400"/>
            <a:ext cx="2285400" cy="63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600">
                <a:solidFill>
                  <a:schemeClr val="dk1"/>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378" name="Google Shape;378;p34"/>
          <p:cNvSpPr txBox="1">
            <a:spLocks noGrp="1"/>
          </p:cNvSpPr>
          <p:nvPr>
            <p:ph type="subTitle" idx="9"/>
          </p:nvPr>
        </p:nvSpPr>
        <p:spPr>
          <a:xfrm>
            <a:off x="3429300" y="2517650"/>
            <a:ext cx="2285400" cy="372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Font typeface="Open Sans"/>
              <a:buNone/>
              <a:defRPr sz="2200" b="1">
                <a:solidFill>
                  <a:schemeClr val="dk1"/>
                </a:solidFill>
                <a:latin typeface="Roboto Condensed"/>
                <a:ea typeface="Roboto Condensed"/>
                <a:cs typeface="Roboto Condensed"/>
                <a:sym typeface="Roboto Condensed"/>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379" name="Google Shape;379;p34"/>
          <p:cNvSpPr txBox="1">
            <a:spLocks noGrp="1"/>
          </p:cNvSpPr>
          <p:nvPr>
            <p:ph type="subTitle" idx="13"/>
          </p:nvPr>
        </p:nvSpPr>
        <p:spPr>
          <a:xfrm>
            <a:off x="3429300" y="2920400"/>
            <a:ext cx="2285400" cy="63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600">
                <a:solidFill>
                  <a:schemeClr val="dk1"/>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380" name="Google Shape;380;p34"/>
          <p:cNvSpPr txBox="1">
            <a:spLocks noGrp="1"/>
          </p:cNvSpPr>
          <p:nvPr>
            <p:ph type="subTitle" idx="14"/>
          </p:nvPr>
        </p:nvSpPr>
        <p:spPr>
          <a:xfrm>
            <a:off x="5867700" y="2517650"/>
            <a:ext cx="2285400" cy="372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Font typeface="Open Sans"/>
              <a:buNone/>
              <a:defRPr sz="2200" b="1">
                <a:solidFill>
                  <a:schemeClr val="dk1"/>
                </a:solidFill>
                <a:latin typeface="Roboto Condensed"/>
                <a:ea typeface="Roboto Condensed"/>
                <a:cs typeface="Roboto Condensed"/>
                <a:sym typeface="Roboto Condensed"/>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381" name="Google Shape;381;p34"/>
          <p:cNvSpPr txBox="1">
            <a:spLocks noGrp="1"/>
          </p:cNvSpPr>
          <p:nvPr>
            <p:ph type="subTitle" idx="15"/>
          </p:nvPr>
        </p:nvSpPr>
        <p:spPr>
          <a:xfrm>
            <a:off x="5867700" y="2920400"/>
            <a:ext cx="2285400" cy="63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600">
                <a:solidFill>
                  <a:schemeClr val="dk1"/>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382" name="Google Shape;382;p34"/>
          <p:cNvSpPr/>
          <p:nvPr/>
        </p:nvSpPr>
        <p:spPr>
          <a:xfrm>
            <a:off x="848650" y="3965300"/>
            <a:ext cx="8063314" cy="1545317"/>
          </a:xfrm>
          <a:custGeom>
            <a:avLst/>
            <a:gdLst/>
            <a:ahLst/>
            <a:cxnLst/>
            <a:rect l="l" t="t" r="r" b="b"/>
            <a:pathLst>
              <a:path w="297869" h="92368" extrusionOk="0">
                <a:moveTo>
                  <a:pt x="0" y="0"/>
                </a:moveTo>
                <a:cubicBezTo>
                  <a:pt x="7503" y="7495"/>
                  <a:pt x="12617" y="17318"/>
                  <a:pt x="20765" y="24106"/>
                </a:cubicBezTo>
                <a:cubicBezTo>
                  <a:pt x="26699" y="29050"/>
                  <a:pt x="34510" y="31251"/>
                  <a:pt x="41768" y="33892"/>
                </a:cubicBezTo>
                <a:cubicBezTo>
                  <a:pt x="51350" y="37378"/>
                  <a:pt x="72237" y="33183"/>
                  <a:pt x="70410" y="23151"/>
                </a:cubicBezTo>
                <a:cubicBezTo>
                  <a:pt x="69728" y="19405"/>
                  <a:pt x="63626" y="16592"/>
                  <a:pt x="60147" y="18139"/>
                </a:cubicBezTo>
                <a:cubicBezTo>
                  <a:pt x="55399" y="20250"/>
                  <a:pt x="52948" y="27051"/>
                  <a:pt x="53464" y="32221"/>
                </a:cubicBezTo>
                <a:cubicBezTo>
                  <a:pt x="54467" y="42276"/>
                  <a:pt x="67118" y="48341"/>
                  <a:pt x="76615" y="51793"/>
                </a:cubicBezTo>
                <a:cubicBezTo>
                  <a:pt x="102129" y="61066"/>
                  <a:pt x="126673" y="27999"/>
                  <a:pt x="153708" y="25538"/>
                </a:cubicBezTo>
                <a:cubicBezTo>
                  <a:pt x="162433" y="24744"/>
                  <a:pt x="172332" y="26365"/>
                  <a:pt x="179247" y="31744"/>
                </a:cubicBezTo>
                <a:cubicBezTo>
                  <a:pt x="184182" y="35583"/>
                  <a:pt x="186712" y="41778"/>
                  <a:pt x="190464" y="46780"/>
                </a:cubicBezTo>
                <a:cubicBezTo>
                  <a:pt x="197130" y="55667"/>
                  <a:pt x="206403" y="63184"/>
                  <a:pt x="216719" y="67307"/>
                </a:cubicBezTo>
                <a:cubicBezTo>
                  <a:pt x="231204" y="73096"/>
                  <a:pt x="247955" y="67203"/>
                  <a:pt x="263500" y="68500"/>
                </a:cubicBezTo>
                <a:cubicBezTo>
                  <a:pt x="277400" y="69660"/>
                  <a:pt x="291637" y="79890"/>
                  <a:pt x="297869" y="92368"/>
                </a:cubicBezTo>
              </a:path>
            </a:pathLst>
          </a:custGeom>
          <a:noFill/>
          <a:ln w="28575" cap="flat" cmpd="sng">
            <a:solidFill>
              <a:schemeClr val="lt1"/>
            </a:solidFill>
            <a:prstDash val="dash"/>
            <a:round/>
            <a:headEnd type="none" w="med" len="med"/>
            <a:tailEnd type="none" w="med" len="med"/>
          </a:ln>
        </p:spPr>
      </p:sp>
      <p:cxnSp>
        <p:nvCxnSpPr>
          <p:cNvPr id="383" name="Google Shape;383;p34"/>
          <p:cNvCxnSpPr/>
          <p:nvPr/>
        </p:nvCxnSpPr>
        <p:spPr>
          <a:xfrm>
            <a:off x="-18775" y="4639561"/>
            <a:ext cx="9181500" cy="0"/>
          </a:xfrm>
          <a:prstGeom prst="straightConnector1">
            <a:avLst/>
          </a:prstGeom>
          <a:noFill/>
          <a:ln w="28575" cap="flat" cmpd="sng">
            <a:solidFill>
              <a:schemeClr val="lt1"/>
            </a:solidFill>
            <a:prstDash val="solid"/>
            <a:round/>
            <a:headEnd type="none" w="med" len="med"/>
            <a:tailEnd type="none" w="med" len="med"/>
          </a:ln>
        </p:spPr>
      </p:cxnSp>
      <p:sp>
        <p:nvSpPr>
          <p:cNvPr id="384" name="Google Shape;384;p34"/>
          <p:cNvSpPr/>
          <p:nvPr/>
        </p:nvSpPr>
        <p:spPr>
          <a:xfrm>
            <a:off x="1126863" y="4118613"/>
            <a:ext cx="278100" cy="2781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85" name="Google Shape;385;p34"/>
          <p:cNvCxnSpPr/>
          <p:nvPr/>
        </p:nvCxnSpPr>
        <p:spPr>
          <a:xfrm>
            <a:off x="-30550" y="707025"/>
            <a:ext cx="1157700" cy="0"/>
          </a:xfrm>
          <a:prstGeom prst="straightConnector1">
            <a:avLst/>
          </a:prstGeom>
          <a:noFill/>
          <a:ln w="28575" cap="flat" cmpd="sng">
            <a:solidFill>
              <a:schemeClr val="accent3"/>
            </a:solidFill>
            <a:prstDash val="dash"/>
            <a:round/>
            <a:headEnd type="none" w="med" len="med"/>
            <a:tailEnd type="none" w="med" len="med"/>
          </a:ln>
        </p:spPr>
      </p:cxnSp>
      <p:cxnSp>
        <p:nvCxnSpPr>
          <p:cNvPr id="386" name="Google Shape;386;p34"/>
          <p:cNvCxnSpPr/>
          <p:nvPr/>
        </p:nvCxnSpPr>
        <p:spPr>
          <a:xfrm>
            <a:off x="7986300" y="707025"/>
            <a:ext cx="1157700" cy="0"/>
          </a:xfrm>
          <a:prstGeom prst="straightConnector1">
            <a:avLst/>
          </a:prstGeom>
          <a:noFill/>
          <a:ln w="28575" cap="flat" cmpd="sng">
            <a:solidFill>
              <a:schemeClr val="accent3"/>
            </a:solidFill>
            <a:prstDash val="dash"/>
            <a:round/>
            <a:headEnd type="none" w="med" len="med"/>
            <a:tailEnd type="none" w="med" len="med"/>
          </a:ln>
        </p:spPr>
      </p:cxnSp>
      <p:sp>
        <p:nvSpPr>
          <p:cNvPr id="387" name="Google Shape;387;p34"/>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hanks">
  <p:cSld name="CUSTOM_21">
    <p:spTree>
      <p:nvGrpSpPr>
        <p:cNvPr id="1" name="Shape 388"/>
        <p:cNvGrpSpPr/>
        <p:nvPr/>
      </p:nvGrpSpPr>
      <p:grpSpPr>
        <a:xfrm>
          <a:off x="0" y="0"/>
          <a:ext cx="0" cy="0"/>
          <a:chOff x="0" y="0"/>
          <a:chExt cx="0" cy="0"/>
        </a:xfrm>
      </p:grpSpPr>
      <p:sp>
        <p:nvSpPr>
          <p:cNvPr id="389" name="Google Shape;389;p35"/>
          <p:cNvSpPr txBox="1">
            <a:spLocks noGrp="1"/>
          </p:cNvSpPr>
          <p:nvPr>
            <p:ph type="title"/>
          </p:nvPr>
        </p:nvSpPr>
        <p:spPr>
          <a:xfrm flipH="1">
            <a:off x="4253875" y="546613"/>
            <a:ext cx="4176900" cy="1026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400"/>
              <a:buNone/>
              <a:defRPr sz="7200"/>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
        <p:nvSpPr>
          <p:cNvPr id="390" name="Google Shape;390;p35"/>
          <p:cNvSpPr txBox="1">
            <a:spLocks noGrp="1"/>
          </p:cNvSpPr>
          <p:nvPr>
            <p:ph type="subTitle" idx="1"/>
          </p:nvPr>
        </p:nvSpPr>
        <p:spPr>
          <a:xfrm flipH="1">
            <a:off x="4253875" y="1572600"/>
            <a:ext cx="4176900" cy="8115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dk1"/>
              </a:buClr>
              <a:buSzPts val="1600"/>
              <a:buNone/>
              <a:defRPr sz="1600">
                <a:solidFill>
                  <a:schemeClr val="dk1"/>
                </a:solidFill>
              </a:defRPr>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
        <p:nvSpPr>
          <p:cNvPr id="391" name="Google Shape;391;p35"/>
          <p:cNvSpPr/>
          <p:nvPr/>
        </p:nvSpPr>
        <p:spPr>
          <a:xfrm>
            <a:off x="-21625" y="-13200"/>
            <a:ext cx="3837600" cy="51957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92" name="Google Shape;392;p35"/>
          <p:cNvCxnSpPr/>
          <p:nvPr/>
        </p:nvCxnSpPr>
        <p:spPr>
          <a:xfrm>
            <a:off x="3100813" y="-13200"/>
            <a:ext cx="0" cy="5169900"/>
          </a:xfrm>
          <a:prstGeom prst="straightConnector1">
            <a:avLst/>
          </a:prstGeom>
          <a:noFill/>
          <a:ln w="28575" cap="flat" cmpd="sng">
            <a:solidFill>
              <a:schemeClr val="lt1"/>
            </a:solidFill>
            <a:prstDash val="solid"/>
            <a:round/>
            <a:headEnd type="none" w="med" len="med"/>
            <a:tailEnd type="none" w="med" len="med"/>
          </a:ln>
        </p:spPr>
      </p:cxnSp>
      <p:cxnSp>
        <p:nvCxnSpPr>
          <p:cNvPr id="393" name="Google Shape;393;p35"/>
          <p:cNvCxnSpPr/>
          <p:nvPr/>
        </p:nvCxnSpPr>
        <p:spPr>
          <a:xfrm>
            <a:off x="-21625" y="576663"/>
            <a:ext cx="3123300" cy="0"/>
          </a:xfrm>
          <a:prstGeom prst="straightConnector1">
            <a:avLst/>
          </a:prstGeom>
          <a:noFill/>
          <a:ln w="28575" cap="flat" cmpd="sng">
            <a:solidFill>
              <a:schemeClr val="lt1"/>
            </a:solidFill>
            <a:prstDash val="solid"/>
            <a:round/>
            <a:headEnd type="none" w="med" len="med"/>
            <a:tailEnd type="none" w="med" len="med"/>
          </a:ln>
        </p:spPr>
      </p:cxnSp>
      <p:cxnSp>
        <p:nvCxnSpPr>
          <p:cNvPr id="394" name="Google Shape;394;p35"/>
          <p:cNvCxnSpPr/>
          <p:nvPr/>
        </p:nvCxnSpPr>
        <p:spPr>
          <a:xfrm>
            <a:off x="-22475" y="2571738"/>
            <a:ext cx="1396500" cy="0"/>
          </a:xfrm>
          <a:prstGeom prst="straightConnector1">
            <a:avLst/>
          </a:prstGeom>
          <a:noFill/>
          <a:ln w="28575" cap="flat" cmpd="sng">
            <a:solidFill>
              <a:schemeClr val="lt1"/>
            </a:solidFill>
            <a:prstDash val="solid"/>
            <a:round/>
            <a:headEnd type="none" w="med" len="med"/>
            <a:tailEnd type="none" w="med" len="med"/>
          </a:ln>
        </p:spPr>
      </p:cxnSp>
      <p:sp>
        <p:nvSpPr>
          <p:cNvPr id="395" name="Google Shape;395;p35"/>
          <p:cNvSpPr/>
          <p:nvPr/>
        </p:nvSpPr>
        <p:spPr>
          <a:xfrm>
            <a:off x="275025" y="698708"/>
            <a:ext cx="3342950" cy="4494700"/>
          </a:xfrm>
          <a:custGeom>
            <a:avLst/>
            <a:gdLst/>
            <a:ahLst/>
            <a:cxnLst/>
            <a:rect l="l" t="t" r="r" b="b"/>
            <a:pathLst>
              <a:path w="133718" h="179788" extrusionOk="0">
                <a:moveTo>
                  <a:pt x="0" y="179788"/>
                </a:moveTo>
                <a:cubicBezTo>
                  <a:pt x="4011" y="161752"/>
                  <a:pt x="14285" y="144157"/>
                  <a:pt x="12445" y="125772"/>
                </a:cubicBezTo>
                <a:cubicBezTo>
                  <a:pt x="11506" y="116384"/>
                  <a:pt x="5154" y="108253"/>
                  <a:pt x="3178" y="99028"/>
                </a:cubicBezTo>
                <a:cubicBezTo>
                  <a:pt x="-21" y="84091"/>
                  <a:pt x="-1173" y="67403"/>
                  <a:pt x="4501" y="53220"/>
                </a:cubicBezTo>
                <a:cubicBezTo>
                  <a:pt x="6458" y="48329"/>
                  <a:pt x="8395" y="42737"/>
                  <a:pt x="12710" y="39716"/>
                </a:cubicBezTo>
                <a:cubicBezTo>
                  <a:pt x="22542" y="32832"/>
                  <a:pt x="35152" y="30800"/>
                  <a:pt x="45279" y="24358"/>
                </a:cubicBezTo>
                <a:cubicBezTo>
                  <a:pt x="52814" y="19565"/>
                  <a:pt x="56575" y="10342"/>
                  <a:pt x="63549" y="4764"/>
                </a:cubicBezTo>
                <a:cubicBezTo>
                  <a:pt x="70121" y="-493"/>
                  <a:pt x="80075" y="-403"/>
                  <a:pt x="88439" y="527"/>
                </a:cubicBezTo>
                <a:cubicBezTo>
                  <a:pt x="92426" y="970"/>
                  <a:pt x="95116" y="5143"/>
                  <a:pt x="97707" y="8206"/>
                </a:cubicBezTo>
                <a:cubicBezTo>
                  <a:pt x="103728" y="15323"/>
                  <a:pt x="108970" y="25641"/>
                  <a:pt x="106710" y="34685"/>
                </a:cubicBezTo>
                <a:cubicBezTo>
                  <a:pt x="105285" y="40386"/>
                  <a:pt x="101958" y="46098"/>
                  <a:pt x="97177" y="49513"/>
                </a:cubicBezTo>
                <a:cubicBezTo>
                  <a:pt x="93774" y="51944"/>
                  <a:pt x="87998" y="50536"/>
                  <a:pt x="84732" y="47924"/>
                </a:cubicBezTo>
                <a:cubicBezTo>
                  <a:pt x="78859" y="43226"/>
                  <a:pt x="81003" y="30735"/>
                  <a:pt x="86321" y="25417"/>
                </a:cubicBezTo>
                <a:cubicBezTo>
                  <a:pt x="92658" y="19080"/>
                  <a:pt x="103452" y="14800"/>
                  <a:pt x="112005" y="17473"/>
                </a:cubicBezTo>
                <a:cubicBezTo>
                  <a:pt x="127431" y="22295"/>
                  <a:pt x="131222" y="47467"/>
                  <a:pt x="127893" y="63282"/>
                </a:cubicBezTo>
                <a:cubicBezTo>
                  <a:pt x="126798" y="68483"/>
                  <a:pt x="123463" y="74057"/>
                  <a:pt x="118625" y="76256"/>
                </a:cubicBezTo>
                <a:cubicBezTo>
                  <a:pt x="108965" y="80647"/>
                  <a:pt x="97373" y="78777"/>
                  <a:pt x="87380" y="82346"/>
                </a:cubicBezTo>
                <a:cubicBezTo>
                  <a:pt x="76858" y="86104"/>
                  <a:pt x="65658" y="95381"/>
                  <a:pt x="64079" y="106442"/>
                </a:cubicBezTo>
                <a:cubicBezTo>
                  <a:pt x="62926" y="114520"/>
                  <a:pt x="71607" y="123204"/>
                  <a:pt x="79436" y="125507"/>
                </a:cubicBezTo>
                <a:cubicBezTo>
                  <a:pt x="89933" y="128595"/>
                  <a:pt x="101953" y="126440"/>
                  <a:pt x="111740" y="131332"/>
                </a:cubicBezTo>
                <a:cubicBezTo>
                  <a:pt x="127532" y="139226"/>
                  <a:pt x="133718" y="161868"/>
                  <a:pt x="133718" y="179523"/>
                </a:cubicBezTo>
              </a:path>
            </a:pathLst>
          </a:custGeom>
          <a:noFill/>
          <a:ln w="28575" cap="flat" cmpd="sng">
            <a:solidFill>
              <a:schemeClr val="lt1"/>
            </a:solidFill>
            <a:prstDash val="dash"/>
            <a:round/>
            <a:headEnd type="none" w="med" len="med"/>
            <a:tailEnd type="none" w="med" len="med"/>
          </a:ln>
        </p:spPr>
      </p:sp>
      <p:sp>
        <p:nvSpPr>
          <p:cNvPr id="396" name="Google Shape;396;p35"/>
          <p:cNvSpPr/>
          <p:nvPr/>
        </p:nvSpPr>
        <p:spPr>
          <a:xfrm rot="10800000" flipH="1">
            <a:off x="1149763" y="1213467"/>
            <a:ext cx="278100" cy="2781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97" name="Google Shape;397;p35"/>
          <p:cNvCxnSpPr/>
          <p:nvPr/>
        </p:nvCxnSpPr>
        <p:spPr>
          <a:xfrm>
            <a:off x="1705175" y="4514263"/>
            <a:ext cx="1396500" cy="0"/>
          </a:xfrm>
          <a:prstGeom prst="straightConnector1">
            <a:avLst/>
          </a:prstGeom>
          <a:noFill/>
          <a:ln w="28575" cap="flat" cmpd="sng">
            <a:solidFill>
              <a:schemeClr val="lt1"/>
            </a:solidFill>
            <a:prstDash val="solid"/>
            <a:round/>
            <a:headEnd type="none" w="med" len="med"/>
            <a:tailEnd type="none" w="med" len="med"/>
          </a:ln>
        </p:spPr>
      </p:cxnSp>
      <p:cxnSp>
        <p:nvCxnSpPr>
          <p:cNvPr id="398" name="Google Shape;398;p35"/>
          <p:cNvCxnSpPr/>
          <p:nvPr/>
        </p:nvCxnSpPr>
        <p:spPr>
          <a:xfrm>
            <a:off x="3790075" y="4771825"/>
            <a:ext cx="5372700" cy="0"/>
          </a:xfrm>
          <a:prstGeom prst="straightConnector1">
            <a:avLst/>
          </a:prstGeom>
          <a:noFill/>
          <a:ln w="28575" cap="flat" cmpd="sng">
            <a:solidFill>
              <a:schemeClr val="dk2"/>
            </a:solidFill>
            <a:prstDash val="dash"/>
            <a:round/>
            <a:headEnd type="none" w="med" len="med"/>
            <a:tailEnd type="none" w="med" len="med"/>
          </a:ln>
        </p:spPr>
      </p:cxnSp>
      <p:sp>
        <p:nvSpPr>
          <p:cNvPr id="399" name="Google Shape;399;p35"/>
          <p:cNvSpPr txBox="1"/>
          <p:nvPr/>
        </p:nvSpPr>
        <p:spPr>
          <a:xfrm flipH="1">
            <a:off x="4727863" y="3203224"/>
            <a:ext cx="3702900" cy="6855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200">
                <a:solidFill>
                  <a:schemeClr val="dk1"/>
                </a:solidFill>
                <a:latin typeface="Actor"/>
                <a:ea typeface="Actor"/>
                <a:cs typeface="Actor"/>
                <a:sym typeface="Actor"/>
              </a:rPr>
              <a:t>CREDITS: This presentation template was created by </a:t>
            </a:r>
            <a:r>
              <a:rPr lang="en" sz="1200" b="1">
                <a:solidFill>
                  <a:schemeClr val="dk1"/>
                </a:solidFill>
                <a:uFill>
                  <a:noFill/>
                </a:uFill>
                <a:latin typeface="Actor"/>
                <a:ea typeface="Actor"/>
                <a:cs typeface="Actor"/>
                <a:sym typeface="Actor"/>
                <a:hlinkClick r:id="rId2">
                  <a:extLst>
                    <a:ext uri="{A12FA001-AC4F-418D-AE19-62706E023703}">
                      <ahyp:hlinkClr xmlns:ahyp="http://schemas.microsoft.com/office/drawing/2018/hyperlinkcolor" xmlns="" val="tx"/>
                    </a:ext>
                  </a:extLst>
                </a:hlinkClick>
              </a:rPr>
              <a:t>Slidesgo</a:t>
            </a:r>
            <a:r>
              <a:rPr lang="en" sz="1200">
                <a:solidFill>
                  <a:schemeClr val="dk1"/>
                </a:solidFill>
                <a:latin typeface="Actor"/>
                <a:ea typeface="Actor"/>
                <a:cs typeface="Actor"/>
                <a:sym typeface="Actor"/>
              </a:rPr>
              <a:t>, including icons by </a:t>
            </a:r>
            <a:r>
              <a:rPr lang="en" sz="1200" b="1">
                <a:solidFill>
                  <a:schemeClr val="dk1"/>
                </a:solidFill>
                <a:uFill>
                  <a:noFill/>
                </a:uFill>
                <a:latin typeface="Actor"/>
                <a:ea typeface="Actor"/>
                <a:cs typeface="Actor"/>
                <a:sym typeface="Actor"/>
                <a:hlinkClick r:id="rId3">
                  <a:extLst>
                    <a:ext uri="{A12FA001-AC4F-418D-AE19-62706E023703}">
                      <ahyp:hlinkClr xmlns:ahyp="http://schemas.microsoft.com/office/drawing/2018/hyperlinkcolor" xmlns="" val="tx"/>
                    </a:ext>
                  </a:extLst>
                </a:hlinkClick>
              </a:rPr>
              <a:t>Flaticon</a:t>
            </a:r>
            <a:r>
              <a:rPr lang="en" sz="1200">
                <a:solidFill>
                  <a:schemeClr val="dk1"/>
                </a:solidFill>
                <a:latin typeface="Actor"/>
                <a:ea typeface="Actor"/>
                <a:cs typeface="Actor"/>
                <a:sym typeface="Actor"/>
              </a:rPr>
              <a:t>, infographics &amp; images by </a:t>
            </a:r>
            <a:r>
              <a:rPr lang="en" sz="1200" b="1">
                <a:solidFill>
                  <a:schemeClr val="dk1"/>
                </a:solidFill>
                <a:uFill>
                  <a:noFill/>
                </a:uFill>
                <a:latin typeface="Actor"/>
                <a:ea typeface="Actor"/>
                <a:cs typeface="Actor"/>
                <a:sym typeface="Actor"/>
                <a:hlinkClick r:id="rId4">
                  <a:extLst>
                    <a:ext uri="{A12FA001-AC4F-418D-AE19-62706E023703}">
                      <ahyp:hlinkClr xmlns:ahyp="http://schemas.microsoft.com/office/drawing/2018/hyperlinkcolor" xmlns="" val="tx"/>
                    </a:ext>
                  </a:extLst>
                </a:hlinkClick>
              </a:rPr>
              <a:t>Freepik</a:t>
            </a:r>
            <a:r>
              <a:rPr lang="en" sz="1200">
                <a:solidFill>
                  <a:schemeClr val="dk1"/>
                </a:solidFill>
                <a:latin typeface="Actor"/>
                <a:ea typeface="Actor"/>
                <a:cs typeface="Actor"/>
                <a:sym typeface="Actor"/>
              </a:rPr>
              <a:t> </a:t>
            </a:r>
            <a:endParaRPr sz="1200">
              <a:solidFill>
                <a:schemeClr val="dk1"/>
              </a:solidFill>
              <a:latin typeface="Actor"/>
              <a:ea typeface="Actor"/>
              <a:cs typeface="Actor"/>
              <a:sym typeface="Actor"/>
            </a:endParaRPr>
          </a:p>
        </p:txBody>
      </p:sp>
      <p:sp>
        <p:nvSpPr>
          <p:cNvPr id="400" name="Google Shape;400;p35"/>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Background">
  <p:cSld name="CUSTOM_24">
    <p:spTree>
      <p:nvGrpSpPr>
        <p:cNvPr id="1" name="Shape 401"/>
        <p:cNvGrpSpPr/>
        <p:nvPr/>
      </p:nvGrpSpPr>
      <p:grpSpPr>
        <a:xfrm>
          <a:off x="0" y="0"/>
          <a:ext cx="0" cy="0"/>
          <a:chOff x="0" y="0"/>
          <a:chExt cx="0" cy="0"/>
        </a:xfrm>
      </p:grpSpPr>
      <p:sp>
        <p:nvSpPr>
          <p:cNvPr id="402" name="Google Shape;402;p36"/>
          <p:cNvSpPr/>
          <p:nvPr/>
        </p:nvSpPr>
        <p:spPr>
          <a:xfrm>
            <a:off x="4848325" y="0"/>
            <a:ext cx="4295700" cy="5143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03" name="Google Shape;403;p36"/>
          <p:cNvCxnSpPr/>
          <p:nvPr/>
        </p:nvCxnSpPr>
        <p:spPr>
          <a:xfrm>
            <a:off x="0" y="4771825"/>
            <a:ext cx="5608500" cy="0"/>
          </a:xfrm>
          <a:prstGeom prst="straightConnector1">
            <a:avLst/>
          </a:prstGeom>
          <a:noFill/>
          <a:ln w="28575" cap="flat" cmpd="sng">
            <a:solidFill>
              <a:schemeClr val="accent2"/>
            </a:solidFill>
            <a:prstDash val="dash"/>
            <a:round/>
            <a:headEnd type="none" w="med" len="med"/>
            <a:tailEnd type="none" w="med" len="med"/>
          </a:ln>
        </p:spPr>
      </p:cxnSp>
      <p:cxnSp>
        <p:nvCxnSpPr>
          <p:cNvPr id="404" name="Google Shape;404;p36"/>
          <p:cNvCxnSpPr/>
          <p:nvPr/>
        </p:nvCxnSpPr>
        <p:spPr>
          <a:xfrm>
            <a:off x="6996163" y="-13200"/>
            <a:ext cx="0" cy="5169900"/>
          </a:xfrm>
          <a:prstGeom prst="straightConnector1">
            <a:avLst/>
          </a:prstGeom>
          <a:noFill/>
          <a:ln w="28575" cap="flat" cmpd="sng">
            <a:solidFill>
              <a:schemeClr val="lt1"/>
            </a:solidFill>
            <a:prstDash val="solid"/>
            <a:round/>
            <a:headEnd type="none" w="med" len="med"/>
            <a:tailEnd type="none" w="med" len="med"/>
          </a:ln>
        </p:spPr>
      </p:cxnSp>
      <p:sp>
        <p:nvSpPr>
          <p:cNvPr id="405" name="Google Shape;405;p36"/>
          <p:cNvSpPr/>
          <p:nvPr/>
        </p:nvSpPr>
        <p:spPr>
          <a:xfrm>
            <a:off x="4938860" y="1018725"/>
            <a:ext cx="4177300" cy="4183825"/>
          </a:xfrm>
          <a:custGeom>
            <a:avLst/>
            <a:gdLst/>
            <a:ahLst/>
            <a:cxnLst/>
            <a:rect l="l" t="t" r="r" b="b"/>
            <a:pathLst>
              <a:path w="167092" h="167353" extrusionOk="0">
                <a:moveTo>
                  <a:pt x="125" y="164215"/>
                </a:moveTo>
                <a:cubicBezTo>
                  <a:pt x="125" y="145659"/>
                  <a:pt x="-1869" y="119226"/>
                  <a:pt x="14468" y="110427"/>
                </a:cubicBezTo>
                <a:cubicBezTo>
                  <a:pt x="24137" y="105219"/>
                  <a:pt x="36517" y="111788"/>
                  <a:pt x="47414" y="110427"/>
                </a:cubicBezTo>
                <a:cubicBezTo>
                  <a:pt x="54290" y="109568"/>
                  <a:pt x="61373" y="108965"/>
                  <a:pt x="67808" y="106393"/>
                </a:cubicBezTo>
                <a:cubicBezTo>
                  <a:pt x="74157" y="103856"/>
                  <a:pt x="78483" y="96156"/>
                  <a:pt x="79238" y="89360"/>
                </a:cubicBezTo>
                <a:cubicBezTo>
                  <a:pt x="82113" y="63470"/>
                  <a:pt x="31082" y="58265"/>
                  <a:pt x="25226" y="32882"/>
                </a:cubicBezTo>
                <a:cubicBezTo>
                  <a:pt x="23955" y="27374"/>
                  <a:pt x="28225" y="20075"/>
                  <a:pt x="33518" y="18091"/>
                </a:cubicBezTo>
                <a:cubicBezTo>
                  <a:pt x="38953" y="16054"/>
                  <a:pt x="50543" y="21921"/>
                  <a:pt x="48310" y="27279"/>
                </a:cubicBezTo>
                <a:cubicBezTo>
                  <a:pt x="46473" y="31686"/>
                  <a:pt x="39067" y="34472"/>
                  <a:pt x="34863" y="32210"/>
                </a:cubicBezTo>
                <a:cubicBezTo>
                  <a:pt x="31113" y="30192"/>
                  <a:pt x="29555" y="24548"/>
                  <a:pt x="30157" y="20332"/>
                </a:cubicBezTo>
                <a:cubicBezTo>
                  <a:pt x="31636" y="9972"/>
                  <a:pt x="44279" y="2429"/>
                  <a:pt x="54585" y="609"/>
                </a:cubicBezTo>
                <a:cubicBezTo>
                  <a:pt x="73216" y="-2682"/>
                  <a:pt x="97163" y="7708"/>
                  <a:pt x="106132" y="24366"/>
                </a:cubicBezTo>
                <a:cubicBezTo>
                  <a:pt x="115977" y="42650"/>
                  <a:pt x="111950" y="68301"/>
                  <a:pt x="126303" y="83309"/>
                </a:cubicBezTo>
                <a:cubicBezTo>
                  <a:pt x="130811" y="88023"/>
                  <a:pt x="139532" y="94037"/>
                  <a:pt x="144681" y="90032"/>
                </a:cubicBezTo>
                <a:cubicBezTo>
                  <a:pt x="146891" y="88313"/>
                  <a:pt x="147184" y="84289"/>
                  <a:pt x="146025" y="81740"/>
                </a:cubicBezTo>
                <a:cubicBezTo>
                  <a:pt x="144431" y="78235"/>
                  <a:pt x="138619" y="76723"/>
                  <a:pt x="135044" y="78154"/>
                </a:cubicBezTo>
                <a:cubicBezTo>
                  <a:pt x="130045" y="80155"/>
                  <a:pt x="127688" y="86912"/>
                  <a:pt x="127199" y="92274"/>
                </a:cubicBezTo>
                <a:cubicBezTo>
                  <a:pt x="126278" y="102366"/>
                  <a:pt x="132360" y="112898"/>
                  <a:pt x="139526" y="120064"/>
                </a:cubicBezTo>
                <a:cubicBezTo>
                  <a:pt x="145566" y="126104"/>
                  <a:pt x="154003" y="129683"/>
                  <a:pt x="159248" y="136425"/>
                </a:cubicBezTo>
                <a:cubicBezTo>
                  <a:pt x="165778" y="144820"/>
                  <a:pt x="167092" y="156717"/>
                  <a:pt x="167092" y="167353"/>
                </a:cubicBezTo>
              </a:path>
            </a:pathLst>
          </a:custGeom>
          <a:noFill/>
          <a:ln w="28575" cap="flat" cmpd="sng">
            <a:solidFill>
              <a:schemeClr val="lt1"/>
            </a:solidFill>
            <a:prstDash val="dash"/>
            <a:round/>
            <a:headEnd type="none" w="med" len="med"/>
            <a:tailEnd type="none" w="med" len="med"/>
          </a:ln>
        </p:spPr>
      </p:sp>
      <p:sp>
        <p:nvSpPr>
          <p:cNvPr id="406" name="Google Shape;406;p36"/>
          <p:cNvSpPr/>
          <p:nvPr/>
        </p:nvSpPr>
        <p:spPr>
          <a:xfrm rot="10800000" flipH="1">
            <a:off x="7548313" y="1594467"/>
            <a:ext cx="278100" cy="2781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36"/>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Background 1">
  <p:cSld name="CUSTOM_24_1">
    <p:spTree>
      <p:nvGrpSpPr>
        <p:cNvPr id="1" name="Shape 408"/>
        <p:cNvGrpSpPr/>
        <p:nvPr/>
      </p:nvGrpSpPr>
      <p:grpSpPr>
        <a:xfrm>
          <a:off x="0" y="0"/>
          <a:ext cx="0" cy="0"/>
          <a:chOff x="0" y="0"/>
          <a:chExt cx="0" cy="0"/>
        </a:xfrm>
      </p:grpSpPr>
      <p:sp>
        <p:nvSpPr>
          <p:cNvPr id="409" name="Google Shape;409;p37"/>
          <p:cNvSpPr/>
          <p:nvPr/>
        </p:nvSpPr>
        <p:spPr>
          <a:xfrm>
            <a:off x="-21625" y="-16500"/>
            <a:ext cx="3670500" cy="51765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10" name="Google Shape;410;p37"/>
          <p:cNvCxnSpPr/>
          <p:nvPr/>
        </p:nvCxnSpPr>
        <p:spPr>
          <a:xfrm>
            <a:off x="2956800" y="4771825"/>
            <a:ext cx="5441700" cy="0"/>
          </a:xfrm>
          <a:prstGeom prst="straightConnector1">
            <a:avLst/>
          </a:prstGeom>
          <a:noFill/>
          <a:ln w="28575" cap="flat" cmpd="sng">
            <a:solidFill>
              <a:schemeClr val="dk2"/>
            </a:solidFill>
            <a:prstDash val="dash"/>
            <a:round/>
            <a:headEnd type="none" w="med" len="med"/>
            <a:tailEnd type="none" w="med" len="med"/>
          </a:ln>
        </p:spPr>
      </p:cxnSp>
      <p:cxnSp>
        <p:nvCxnSpPr>
          <p:cNvPr id="411" name="Google Shape;411;p37"/>
          <p:cNvCxnSpPr/>
          <p:nvPr/>
        </p:nvCxnSpPr>
        <p:spPr>
          <a:xfrm>
            <a:off x="1115038" y="-13200"/>
            <a:ext cx="0" cy="5169900"/>
          </a:xfrm>
          <a:prstGeom prst="straightConnector1">
            <a:avLst/>
          </a:prstGeom>
          <a:noFill/>
          <a:ln w="28575" cap="flat" cmpd="sng">
            <a:solidFill>
              <a:schemeClr val="lt1"/>
            </a:solidFill>
            <a:prstDash val="solid"/>
            <a:round/>
            <a:headEnd type="none" w="med" len="med"/>
            <a:tailEnd type="none" w="med" len="med"/>
          </a:ln>
        </p:spPr>
      </p:cxnSp>
      <p:cxnSp>
        <p:nvCxnSpPr>
          <p:cNvPr id="412" name="Google Shape;412;p37"/>
          <p:cNvCxnSpPr/>
          <p:nvPr/>
        </p:nvCxnSpPr>
        <p:spPr>
          <a:xfrm>
            <a:off x="2512188" y="-13200"/>
            <a:ext cx="0" cy="5169900"/>
          </a:xfrm>
          <a:prstGeom prst="straightConnector1">
            <a:avLst/>
          </a:prstGeom>
          <a:noFill/>
          <a:ln w="28575" cap="flat" cmpd="sng">
            <a:solidFill>
              <a:schemeClr val="lt1"/>
            </a:solidFill>
            <a:prstDash val="solid"/>
            <a:round/>
            <a:headEnd type="none" w="med" len="med"/>
            <a:tailEnd type="none" w="med" len="med"/>
          </a:ln>
        </p:spPr>
      </p:cxnSp>
      <p:cxnSp>
        <p:nvCxnSpPr>
          <p:cNvPr id="413" name="Google Shape;413;p37"/>
          <p:cNvCxnSpPr/>
          <p:nvPr/>
        </p:nvCxnSpPr>
        <p:spPr>
          <a:xfrm rot="10800000" flipH="1">
            <a:off x="-21625" y="2571138"/>
            <a:ext cx="2530800" cy="1200"/>
          </a:xfrm>
          <a:prstGeom prst="straightConnector1">
            <a:avLst/>
          </a:prstGeom>
          <a:noFill/>
          <a:ln w="28575" cap="flat" cmpd="sng">
            <a:solidFill>
              <a:schemeClr val="lt1"/>
            </a:solidFill>
            <a:prstDash val="solid"/>
            <a:round/>
            <a:headEnd type="none" w="med" len="med"/>
            <a:tailEnd type="none" w="med" len="med"/>
          </a:ln>
        </p:spPr>
      </p:cxnSp>
      <p:sp>
        <p:nvSpPr>
          <p:cNvPr id="414" name="Google Shape;414;p37"/>
          <p:cNvSpPr/>
          <p:nvPr/>
        </p:nvSpPr>
        <p:spPr>
          <a:xfrm>
            <a:off x="-22225" y="-47400"/>
            <a:ext cx="3316925" cy="4254675"/>
          </a:xfrm>
          <a:custGeom>
            <a:avLst/>
            <a:gdLst/>
            <a:ahLst/>
            <a:cxnLst/>
            <a:rect l="l" t="t" r="r" b="b"/>
            <a:pathLst>
              <a:path w="132677" h="170187" extrusionOk="0">
                <a:moveTo>
                  <a:pt x="0" y="2017"/>
                </a:moveTo>
                <a:cubicBezTo>
                  <a:pt x="15867" y="-3272"/>
                  <a:pt x="26894" y="27650"/>
                  <a:pt x="26894" y="44375"/>
                </a:cubicBezTo>
                <a:cubicBezTo>
                  <a:pt x="26894" y="69348"/>
                  <a:pt x="18153" y="93809"/>
                  <a:pt x="18153" y="118782"/>
                </a:cubicBezTo>
                <a:cubicBezTo>
                  <a:pt x="18153" y="127490"/>
                  <a:pt x="17796" y="137172"/>
                  <a:pt x="22411" y="144556"/>
                </a:cubicBezTo>
                <a:cubicBezTo>
                  <a:pt x="28319" y="154009"/>
                  <a:pt x="40361" y="163393"/>
                  <a:pt x="51322" y="161364"/>
                </a:cubicBezTo>
                <a:cubicBezTo>
                  <a:pt x="62168" y="159356"/>
                  <a:pt x="70748" y="144441"/>
                  <a:pt x="81354" y="147469"/>
                </a:cubicBezTo>
                <a:cubicBezTo>
                  <a:pt x="86624" y="148974"/>
                  <a:pt x="90784" y="156864"/>
                  <a:pt x="88974" y="162037"/>
                </a:cubicBezTo>
                <a:cubicBezTo>
                  <a:pt x="87434" y="166439"/>
                  <a:pt x="82179" y="169590"/>
                  <a:pt x="77544" y="170105"/>
                </a:cubicBezTo>
                <a:cubicBezTo>
                  <a:pt x="71660" y="170758"/>
                  <a:pt x="65836" y="163013"/>
                  <a:pt x="65442" y="157106"/>
                </a:cubicBezTo>
                <a:cubicBezTo>
                  <a:pt x="64994" y="150387"/>
                  <a:pt x="67580" y="143312"/>
                  <a:pt x="71493" y="137832"/>
                </a:cubicBezTo>
                <a:cubicBezTo>
                  <a:pt x="76384" y="130984"/>
                  <a:pt x="85046" y="127835"/>
                  <a:pt x="92112" y="123264"/>
                </a:cubicBezTo>
                <a:cubicBezTo>
                  <a:pt x="102845" y="116320"/>
                  <a:pt x="113392" y="107625"/>
                  <a:pt x="119454" y="96370"/>
                </a:cubicBezTo>
                <a:cubicBezTo>
                  <a:pt x="125706" y="84763"/>
                  <a:pt x="124202" y="67655"/>
                  <a:pt x="116541" y="56926"/>
                </a:cubicBezTo>
                <a:cubicBezTo>
                  <a:pt x="111196" y="49441"/>
                  <a:pt x="97715" y="45952"/>
                  <a:pt x="97715" y="36755"/>
                </a:cubicBezTo>
                <a:cubicBezTo>
                  <a:pt x="97715" y="26673"/>
                  <a:pt x="108438" y="18788"/>
                  <a:pt x="116989" y="13447"/>
                </a:cubicBezTo>
                <a:cubicBezTo>
                  <a:pt x="122830" y="9798"/>
                  <a:pt x="131007" y="6682"/>
                  <a:pt x="132677" y="0"/>
                </a:cubicBezTo>
              </a:path>
            </a:pathLst>
          </a:custGeom>
          <a:noFill/>
          <a:ln w="28575" cap="flat" cmpd="sng">
            <a:solidFill>
              <a:schemeClr val="lt1"/>
            </a:solidFill>
            <a:prstDash val="dash"/>
            <a:round/>
            <a:headEnd type="none" w="med" len="med"/>
            <a:tailEnd type="none" w="med" len="med"/>
          </a:ln>
        </p:spPr>
      </p:sp>
      <p:sp>
        <p:nvSpPr>
          <p:cNvPr id="415" name="Google Shape;415;p37"/>
          <p:cNvSpPr/>
          <p:nvPr/>
        </p:nvSpPr>
        <p:spPr>
          <a:xfrm rot="10800000" flipH="1">
            <a:off x="2892263" y="1516042"/>
            <a:ext cx="278100" cy="2781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3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Background 2">
  <p:cSld name="CUSTOM_24_1_1">
    <p:spTree>
      <p:nvGrpSpPr>
        <p:cNvPr id="1" name="Shape 417"/>
        <p:cNvGrpSpPr/>
        <p:nvPr/>
      </p:nvGrpSpPr>
      <p:grpSpPr>
        <a:xfrm>
          <a:off x="0" y="0"/>
          <a:ext cx="0" cy="0"/>
          <a:chOff x="0" y="0"/>
          <a:chExt cx="0" cy="0"/>
        </a:xfrm>
      </p:grpSpPr>
      <p:sp>
        <p:nvSpPr>
          <p:cNvPr id="418" name="Google Shape;418;p38"/>
          <p:cNvSpPr/>
          <p:nvPr/>
        </p:nvSpPr>
        <p:spPr>
          <a:xfrm>
            <a:off x="-18775" y="0"/>
            <a:ext cx="9181500" cy="28632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19" name="Google Shape;419;p38"/>
          <p:cNvCxnSpPr/>
          <p:nvPr/>
        </p:nvCxnSpPr>
        <p:spPr>
          <a:xfrm>
            <a:off x="-18775" y="4771825"/>
            <a:ext cx="9181500" cy="0"/>
          </a:xfrm>
          <a:prstGeom prst="straightConnector1">
            <a:avLst/>
          </a:prstGeom>
          <a:noFill/>
          <a:ln w="28575" cap="flat" cmpd="sng">
            <a:solidFill>
              <a:schemeClr val="lt2"/>
            </a:solidFill>
            <a:prstDash val="dash"/>
            <a:round/>
            <a:headEnd type="none" w="med" len="med"/>
            <a:tailEnd type="none" w="med" len="med"/>
          </a:ln>
        </p:spPr>
      </p:cxnSp>
      <p:cxnSp>
        <p:nvCxnSpPr>
          <p:cNvPr id="420" name="Google Shape;420;p38"/>
          <p:cNvCxnSpPr/>
          <p:nvPr/>
        </p:nvCxnSpPr>
        <p:spPr>
          <a:xfrm>
            <a:off x="-17650" y="968811"/>
            <a:ext cx="9181500" cy="0"/>
          </a:xfrm>
          <a:prstGeom prst="straightConnector1">
            <a:avLst/>
          </a:prstGeom>
          <a:noFill/>
          <a:ln w="28575" cap="flat" cmpd="sng">
            <a:solidFill>
              <a:schemeClr val="lt1"/>
            </a:solidFill>
            <a:prstDash val="solid"/>
            <a:round/>
            <a:headEnd type="none" w="med" len="med"/>
            <a:tailEnd type="none" w="med" len="med"/>
          </a:ln>
        </p:spPr>
      </p:cxnSp>
      <p:cxnSp>
        <p:nvCxnSpPr>
          <p:cNvPr id="421" name="Google Shape;421;p38"/>
          <p:cNvCxnSpPr/>
          <p:nvPr/>
        </p:nvCxnSpPr>
        <p:spPr>
          <a:xfrm>
            <a:off x="-17650" y="1894411"/>
            <a:ext cx="9181500" cy="0"/>
          </a:xfrm>
          <a:prstGeom prst="straightConnector1">
            <a:avLst/>
          </a:prstGeom>
          <a:noFill/>
          <a:ln w="28575" cap="flat" cmpd="sng">
            <a:solidFill>
              <a:schemeClr val="lt1"/>
            </a:solidFill>
            <a:prstDash val="solid"/>
            <a:round/>
            <a:headEnd type="none" w="med" len="med"/>
            <a:tailEnd type="none" w="med" len="med"/>
          </a:ln>
        </p:spPr>
      </p:cxnSp>
      <p:sp>
        <p:nvSpPr>
          <p:cNvPr id="422" name="Google Shape;422;p38"/>
          <p:cNvSpPr/>
          <p:nvPr/>
        </p:nvSpPr>
        <p:spPr>
          <a:xfrm>
            <a:off x="22500" y="17125"/>
            <a:ext cx="9183225" cy="2582550"/>
          </a:xfrm>
          <a:custGeom>
            <a:avLst/>
            <a:gdLst/>
            <a:ahLst/>
            <a:cxnLst/>
            <a:rect l="l" t="t" r="r" b="b"/>
            <a:pathLst>
              <a:path w="367329" h="103302" extrusionOk="0">
                <a:moveTo>
                  <a:pt x="0" y="0"/>
                </a:moveTo>
                <a:cubicBezTo>
                  <a:pt x="7222" y="7216"/>
                  <a:pt x="13814" y="18122"/>
                  <a:pt x="23981" y="19050"/>
                </a:cubicBezTo>
                <a:cubicBezTo>
                  <a:pt x="43345" y="20817"/>
                  <a:pt x="65843" y="11306"/>
                  <a:pt x="82251" y="21739"/>
                </a:cubicBezTo>
                <a:cubicBezTo>
                  <a:pt x="95784" y="30344"/>
                  <a:pt x="100478" y="49320"/>
                  <a:pt x="114076" y="57822"/>
                </a:cubicBezTo>
                <a:cubicBezTo>
                  <a:pt x="121745" y="62616"/>
                  <a:pt x="137796" y="62705"/>
                  <a:pt x="140970" y="54236"/>
                </a:cubicBezTo>
                <a:cubicBezTo>
                  <a:pt x="141733" y="52199"/>
                  <a:pt x="140987" y="49168"/>
                  <a:pt x="139177" y="47961"/>
                </a:cubicBezTo>
                <a:cubicBezTo>
                  <a:pt x="136847" y="46408"/>
                  <a:pt x="132137" y="46801"/>
                  <a:pt x="130885" y="49305"/>
                </a:cubicBezTo>
                <a:cubicBezTo>
                  <a:pt x="127921" y="55234"/>
                  <a:pt x="137047" y="65017"/>
                  <a:pt x="143659" y="64545"/>
                </a:cubicBezTo>
                <a:cubicBezTo>
                  <a:pt x="161640" y="63261"/>
                  <a:pt x="175326" y="47152"/>
                  <a:pt x="190052" y="36755"/>
                </a:cubicBezTo>
                <a:cubicBezTo>
                  <a:pt x="203793" y="27053"/>
                  <a:pt x="221308" y="19103"/>
                  <a:pt x="238013" y="21067"/>
                </a:cubicBezTo>
                <a:cubicBezTo>
                  <a:pt x="256872" y="23285"/>
                  <a:pt x="277103" y="32851"/>
                  <a:pt x="287991" y="48409"/>
                </a:cubicBezTo>
                <a:cubicBezTo>
                  <a:pt x="296574" y="60673"/>
                  <a:pt x="298025" y="77717"/>
                  <a:pt x="308610" y="88302"/>
                </a:cubicBezTo>
                <a:cubicBezTo>
                  <a:pt x="322627" y="102319"/>
                  <a:pt x="350828" y="108699"/>
                  <a:pt x="367329" y="97715"/>
                </a:cubicBezTo>
              </a:path>
            </a:pathLst>
          </a:custGeom>
          <a:noFill/>
          <a:ln w="28575" cap="flat" cmpd="sng">
            <a:solidFill>
              <a:schemeClr val="lt1"/>
            </a:solidFill>
            <a:prstDash val="dash"/>
            <a:round/>
            <a:headEnd type="none" w="med" len="med"/>
            <a:tailEnd type="none" w="med" len="med"/>
          </a:ln>
        </p:spPr>
      </p:sp>
      <p:sp>
        <p:nvSpPr>
          <p:cNvPr id="423" name="Google Shape;423;p38"/>
          <p:cNvSpPr/>
          <p:nvPr/>
        </p:nvSpPr>
        <p:spPr>
          <a:xfrm rot="10800000" flipH="1">
            <a:off x="5699338" y="395467"/>
            <a:ext cx="278100" cy="2781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38"/>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429"/>
        <p:cNvGrpSpPr/>
        <p:nvPr/>
      </p:nvGrpSpPr>
      <p:grpSpPr>
        <a:xfrm>
          <a:off x="0" y="0"/>
          <a:ext cx="0" cy="0"/>
          <a:chOff x="0" y="0"/>
          <a:chExt cx="0" cy="0"/>
        </a:xfrm>
      </p:grpSpPr>
      <p:sp>
        <p:nvSpPr>
          <p:cNvPr id="430" name="Google Shape;430;p40"/>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431"/>
        <p:cNvGrpSpPr/>
        <p:nvPr/>
      </p:nvGrpSpPr>
      <p:grpSpPr>
        <a:xfrm>
          <a:off x="0" y="0"/>
          <a:ext cx="0" cy="0"/>
          <a:chOff x="0" y="0"/>
          <a:chExt cx="0" cy="0"/>
        </a:xfrm>
      </p:grpSpPr>
      <p:sp>
        <p:nvSpPr>
          <p:cNvPr id="432" name="Google Shape;432;p41"/>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
        <p:nvSpPr>
          <p:cNvPr id="433" name="Google Shape;433;p41"/>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35"/>
        <p:cNvGrpSpPr/>
        <p:nvPr/>
      </p:nvGrpSpPr>
      <p:grpSpPr>
        <a:xfrm>
          <a:off x="0" y="0"/>
          <a:ext cx="0" cy="0"/>
          <a:chOff x="0" y="0"/>
          <a:chExt cx="0" cy="0"/>
        </a:xfrm>
      </p:grpSpPr>
      <p:sp>
        <p:nvSpPr>
          <p:cNvPr id="36" name="Google Shape;36;p5"/>
          <p:cNvSpPr/>
          <p:nvPr/>
        </p:nvSpPr>
        <p:spPr>
          <a:xfrm>
            <a:off x="0" y="0"/>
            <a:ext cx="3517800" cy="5143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7" name="Google Shape;37;p5"/>
          <p:cNvCxnSpPr/>
          <p:nvPr/>
        </p:nvCxnSpPr>
        <p:spPr>
          <a:xfrm>
            <a:off x="3225325" y="2812875"/>
            <a:ext cx="5203800" cy="0"/>
          </a:xfrm>
          <a:prstGeom prst="straightConnector1">
            <a:avLst/>
          </a:prstGeom>
          <a:noFill/>
          <a:ln w="28575" cap="flat" cmpd="sng">
            <a:solidFill>
              <a:schemeClr val="accent2"/>
            </a:solidFill>
            <a:prstDash val="dash"/>
            <a:round/>
            <a:headEnd type="none" w="med" len="med"/>
            <a:tailEnd type="none" w="med" len="med"/>
          </a:ln>
        </p:spPr>
      </p:cxnSp>
      <p:cxnSp>
        <p:nvCxnSpPr>
          <p:cNvPr id="38" name="Google Shape;38;p5"/>
          <p:cNvCxnSpPr/>
          <p:nvPr/>
        </p:nvCxnSpPr>
        <p:spPr>
          <a:xfrm>
            <a:off x="1127138" y="-13200"/>
            <a:ext cx="0" cy="5169900"/>
          </a:xfrm>
          <a:prstGeom prst="straightConnector1">
            <a:avLst/>
          </a:prstGeom>
          <a:noFill/>
          <a:ln w="28575" cap="flat" cmpd="sng">
            <a:solidFill>
              <a:schemeClr val="lt1"/>
            </a:solidFill>
            <a:prstDash val="solid"/>
            <a:round/>
            <a:headEnd type="none" w="med" len="med"/>
            <a:tailEnd type="none" w="med" len="med"/>
          </a:ln>
        </p:spPr>
      </p:cxnSp>
      <p:cxnSp>
        <p:nvCxnSpPr>
          <p:cNvPr id="39" name="Google Shape;39;p5"/>
          <p:cNvCxnSpPr/>
          <p:nvPr/>
        </p:nvCxnSpPr>
        <p:spPr>
          <a:xfrm>
            <a:off x="2259263" y="-13200"/>
            <a:ext cx="0" cy="5169900"/>
          </a:xfrm>
          <a:prstGeom prst="straightConnector1">
            <a:avLst/>
          </a:prstGeom>
          <a:noFill/>
          <a:ln w="28575" cap="flat" cmpd="sng">
            <a:solidFill>
              <a:schemeClr val="lt1"/>
            </a:solidFill>
            <a:prstDash val="solid"/>
            <a:round/>
            <a:headEnd type="none" w="med" len="med"/>
            <a:tailEnd type="none" w="med" len="med"/>
          </a:ln>
        </p:spPr>
      </p:cxnSp>
      <p:sp>
        <p:nvSpPr>
          <p:cNvPr id="40" name="Google Shape;40;p5"/>
          <p:cNvSpPr/>
          <p:nvPr/>
        </p:nvSpPr>
        <p:spPr>
          <a:xfrm>
            <a:off x="1360425" y="0"/>
            <a:ext cx="898848" cy="2351287"/>
          </a:xfrm>
          <a:custGeom>
            <a:avLst/>
            <a:gdLst/>
            <a:ahLst/>
            <a:cxnLst/>
            <a:rect l="l" t="t" r="r" b="b"/>
            <a:pathLst>
              <a:path w="45282" h="166022" extrusionOk="0">
                <a:moveTo>
                  <a:pt x="45017" y="0"/>
                </a:moveTo>
                <a:cubicBezTo>
                  <a:pt x="37515" y="14210"/>
                  <a:pt x="-41" y="57592"/>
                  <a:pt x="3" y="85262"/>
                </a:cubicBezTo>
                <a:cubicBezTo>
                  <a:pt x="47" y="112932"/>
                  <a:pt x="37736" y="152562"/>
                  <a:pt x="45282" y="166022"/>
                </a:cubicBezTo>
              </a:path>
            </a:pathLst>
          </a:custGeom>
          <a:noFill/>
          <a:ln w="28575" cap="flat" cmpd="sng">
            <a:solidFill>
              <a:schemeClr val="lt1"/>
            </a:solidFill>
            <a:prstDash val="dash"/>
            <a:round/>
            <a:headEnd type="none" w="med" len="med"/>
            <a:tailEnd type="none" w="med" len="med"/>
          </a:ln>
        </p:spPr>
      </p:sp>
      <p:sp>
        <p:nvSpPr>
          <p:cNvPr id="41" name="Google Shape;41;p5"/>
          <p:cNvSpPr/>
          <p:nvPr/>
        </p:nvSpPr>
        <p:spPr>
          <a:xfrm flipH="1">
            <a:off x="2259275" y="2318400"/>
            <a:ext cx="898848" cy="2351287"/>
          </a:xfrm>
          <a:custGeom>
            <a:avLst/>
            <a:gdLst/>
            <a:ahLst/>
            <a:cxnLst/>
            <a:rect l="l" t="t" r="r" b="b"/>
            <a:pathLst>
              <a:path w="45282" h="166022" extrusionOk="0">
                <a:moveTo>
                  <a:pt x="45017" y="0"/>
                </a:moveTo>
                <a:cubicBezTo>
                  <a:pt x="37515" y="14210"/>
                  <a:pt x="-41" y="57592"/>
                  <a:pt x="3" y="85262"/>
                </a:cubicBezTo>
                <a:cubicBezTo>
                  <a:pt x="47" y="112932"/>
                  <a:pt x="37736" y="152562"/>
                  <a:pt x="45282" y="166022"/>
                </a:cubicBezTo>
              </a:path>
            </a:pathLst>
          </a:custGeom>
          <a:noFill/>
          <a:ln w="28575" cap="flat" cmpd="sng">
            <a:solidFill>
              <a:schemeClr val="lt1"/>
            </a:solidFill>
            <a:prstDash val="dash"/>
            <a:round/>
            <a:headEnd type="none" w="med" len="med"/>
            <a:tailEnd type="none" w="med" len="med"/>
          </a:ln>
        </p:spPr>
      </p:sp>
      <p:cxnSp>
        <p:nvCxnSpPr>
          <p:cNvPr id="42" name="Google Shape;42;p5"/>
          <p:cNvCxnSpPr/>
          <p:nvPr/>
        </p:nvCxnSpPr>
        <p:spPr>
          <a:xfrm>
            <a:off x="-30550" y="1546800"/>
            <a:ext cx="1157700" cy="0"/>
          </a:xfrm>
          <a:prstGeom prst="straightConnector1">
            <a:avLst/>
          </a:prstGeom>
          <a:noFill/>
          <a:ln w="28575" cap="flat" cmpd="sng">
            <a:solidFill>
              <a:schemeClr val="lt1"/>
            </a:solidFill>
            <a:prstDash val="solid"/>
            <a:round/>
            <a:headEnd type="none" w="med" len="med"/>
            <a:tailEnd type="none" w="med" len="med"/>
          </a:ln>
        </p:spPr>
      </p:cxnSp>
      <p:cxnSp>
        <p:nvCxnSpPr>
          <p:cNvPr id="43" name="Google Shape;43;p5"/>
          <p:cNvCxnSpPr/>
          <p:nvPr/>
        </p:nvCxnSpPr>
        <p:spPr>
          <a:xfrm>
            <a:off x="-30550" y="3596700"/>
            <a:ext cx="1157700" cy="0"/>
          </a:xfrm>
          <a:prstGeom prst="straightConnector1">
            <a:avLst/>
          </a:prstGeom>
          <a:noFill/>
          <a:ln w="28575" cap="flat" cmpd="sng">
            <a:solidFill>
              <a:schemeClr val="lt1"/>
            </a:solidFill>
            <a:prstDash val="solid"/>
            <a:round/>
            <a:headEnd type="none" w="med" len="med"/>
            <a:tailEnd type="none" w="med" len="med"/>
          </a:ln>
        </p:spPr>
      </p:cxnSp>
      <p:sp>
        <p:nvSpPr>
          <p:cNvPr id="44" name="Google Shape;44;p5"/>
          <p:cNvSpPr/>
          <p:nvPr/>
        </p:nvSpPr>
        <p:spPr>
          <a:xfrm>
            <a:off x="3025500" y="3433650"/>
            <a:ext cx="278100" cy="2781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5"/>
          <p:cNvSpPr/>
          <p:nvPr/>
        </p:nvSpPr>
        <p:spPr>
          <a:xfrm>
            <a:off x="1619850" y="1712200"/>
            <a:ext cx="278100" cy="2781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5"/>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33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47" name="Google Shape;47;p5"/>
          <p:cNvSpPr txBox="1">
            <a:spLocks noGrp="1"/>
          </p:cNvSpPr>
          <p:nvPr>
            <p:ph type="subTitle" idx="1"/>
          </p:nvPr>
        </p:nvSpPr>
        <p:spPr>
          <a:xfrm>
            <a:off x="4094075" y="1546338"/>
            <a:ext cx="3801600" cy="3693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800"/>
              <a:buFont typeface="Open Sans"/>
              <a:buNone/>
              <a:defRPr sz="2200" b="1">
                <a:solidFill>
                  <a:schemeClr val="dk1"/>
                </a:solidFill>
                <a:latin typeface="Roboto Condensed"/>
                <a:ea typeface="Roboto Condensed"/>
                <a:cs typeface="Roboto Condensed"/>
                <a:sym typeface="Roboto Condens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8" name="Google Shape;48;p5"/>
          <p:cNvSpPr txBox="1">
            <a:spLocks noGrp="1"/>
          </p:cNvSpPr>
          <p:nvPr>
            <p:ph type="subTitle" idx="2"/>
          </p:nvPr>
        </p:nvSpPr>
        <p:spPr>
          <a:xfrm>
            <a:off x="4094075" y="2984963"/>
            <a:ext cx="3801600" cy="3693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dk1"/>
              </a:buClr>
              <a:buSzPts val="1800"/>
              <a:buFont typeface="Open Sans"/>
              <a:buNone/>
              <a:defRPr sz="2200" b="1">
                <a:solidFill>
                  <a:schemeClr val="dk1"/>
                </a:solidFill>
                <a:latin typeface="Roboto Condensed"/>
                <a:ea typeface="Roboto Condensed"/>
                <a:cs typeface="Roboto Condensed"/>
                <a:sym typeface="Roboto Condensed"/>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49" name="Google Shape;49;p5"/>
          <p:cNvSpPr txBox="1">
            <a:spLocks noGrp="1"/>
          </p:cNvSpPr>
          <p:nvPr>
            <p:ph type="subTitle" idx="3"/>
          </p:nvPr>
        </p:nvSpPr>
        <p:spPr>
          <a:xfrm>
            <a:off x="4094150" y="1912713"/>
            <a:ext cx="3801600" cy="5163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800"/>
              <a:buNone/>
              <a:defRPr sz="1600">
                <a:solidFill>
                  <a:schemeClr val="dk1"/>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50" name="Google Shape;50;p5"/>
          <p:cNvSpPr txBox="1">
            <a:spLocks noGrp="1"/>
          </p:cNvSpPr>
          <p:nvPr>
            <p:ph type="subTitle" idx="4"/>
          </p:nvPr>
        </p:nvSpPr>
        <p:spPr>
          <a:xfrm>
            <a:off x="4095782" y="3354263"/>
            <a:ext cx="3801600" cy="5163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dk1"/>
              </a:buClr>
              <a:buSzPts val="1800"/>
              <a:buNone/>
              <a:defRPr sz="1600">
                <a:solidFill>
                  <a:schemeClr val="dk1"/>
                </a:solidFill>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51" name="Google Shape;51;p5"/>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52"/>
        <p:cNvGrpSpPr/>
        <p:nvPr/>
      </p:nvGrpSpPr>
      <p:grpSpPr>
        <a:xfrm>
          <a:off x="0" y="0"/>
          <a:ext cx="0" cy="0"/>
          <a:chOff x="0" y="0"/>
          <a:chExt cx="0" cy="0"/>
        </a:xfrm>
      </p:grpSpPr>
      <p:sp>
        <p:nvSpPr>
          <p:cNvPr id="53" name="Google Shape;53;p6"/>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33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54" name="Google Shape;54;p6"/>
          <p:cNvSpPr/>
          <p:nvPr/>
        </p:nvSpPr>
        <p:spPr>
          <a:xfrm>
            <a:off x="-18775" y="3947400"/>
            <a:ext cx="9181500" cy="12201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5" name="Google Shape;55;p6"/>
          <p:cNvCxnSpPr/>
          <p:nvPr/>
        </p:nvCxnSpPr>
        <p:spPr>
          <a:xfrm>
            <a:off x="-18775" y="4725900"/>
            <a:ext cx="9181500" cy="0"/>
          </a:xfrm>
          <a:prstGeom prst="straightConnector1">
            <a:avLst/>
          </a:prstGeom>
          <a:noFill/>
          <a:ln w="28575" cap="flat" cmpd="sng">
            <a:solidFill>
              <a:schemeClr val="lt1"/>
            </a:solidFill>
            <a:prstDash val="solid"/>
            <a:round/>
            <a:headEnd type="none" w="med" len="med"/>
            <a:tailEnd type="none" w="med" len="med"/>
          </a:ln>
        </p:spPr>
      </p:cxnSp>
      <p:cxnSp>
        <p:nvCxnSpPr>
          <p:cNvPr id="56" name="Google Shape;56;p6"/>
          <p:cNvCxnSpPr/>
          <p:nvPr/>
        </p:nvCxnSpPr>
        <p:spPr>
          <a:xfrm>
            <a:off x="1488438" y="4311400"/>
            <a:ext cx="0" cy="856200"/>
          </a:xfrm>
          <a:prstGeom prst="straightConnector1">
            <a:avLst/>
          </a:prstGeom>
          <a:noFill/>
          <a:ln w="28575" cap="flat" cmpd="sng">
            <a:solidFill>
              <a:schemeClr val="lt1"/>
            </a:solidFill>
            <a:prstDash val="solid"/>
            <a:round/>
            <a:headEnd type="none" w="med" len="med"/>
            <a:tailEnd type="none" w="med" len="med"/>
          </a:ln>
        </p:spPr>
      </p:cxnSp>
      <p:cxnSp>
        <p:nvCxnSpPr>
          <p:cNvPr id="57" name="Google Shape;57;p6"/>
          <p:cNvCxnSpPr/>
          <p:nvPr/>
        </p:nvCxnSpPr>
        <p:spPr>
          <a:xfrm>
            <a:off x="7655513" y="4087625"/>
            <a:ext cx="0" cy="1080000"/>
          </a:xfrm>
          <a:prstGeom prst="straightConnector1">
            <a:avLst/>
          </a:prstGeom>
          <a:noFill/>
          <a:ln w="28575" cap="flat" cmpd="sng">
            <a:solidFill>
              <a:schemeClr val="lt1"/>
            </a:solidFill>
            <a:prstDash val="solid"/>
            <a:round/>
            <a:headEnd type="none" w="med" len="med"/>
            <a:tailEnd type="none" w="med" len="med"/>
          </a:ln>
        </p:spPr>
      </p:cxnSp>
      <p:sp>
        <p:nvSpPr>
          <p:cNvPr id="58" name="Google Shape;58;p6"/>
          <p:cNvSpPr/>
          <p:nvPr/>
        </p:nvSpPr>
        <p:spPr>
          <a:xfrm>
            <a:off x="2121075" y="4586850"/>
            <a:ext cx="278100" cy="2781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6"/>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60"/>
        <p:cNvGrpSpPr/>
        <p:nvPr/>
      </p:nvGrpSpPr>
      <p:grpSpPr>
        <a:xfrm>
          <a:off x="0" y="0"/>
          <a:ext cx="0" cy="0"/>
          <a:chOff x="0" y="0"/>
          <a:chExt cx="0" cy="0"/>
        </a:xfrm>
      </p:grpSpPr>
      <p:sp>
        <p:nvSpPr>
          <p:cNvPr id="61" name="Google Shape;61;p7"/>
          <p:cNvSpPr txBox="1">
            <a:spLocks noGrp="1"/>
          </p:cNvSpPr>
          <p:nvPr>
            <p:ph type="title"/>
          </p:nvPr>
        </p:nvSpPr>
        <p:spPr>
          <a:xfrm>
            <a:off x="713225" y="1060775"/>
            <a:ext cx="3598200" cy="2114100"/>
          </a:xfrm>
          <a:prstGeom prst="rect">
            <a:avLst/>
          </a:prstGeom>
        </p:spPr>
        <p:txBody>
          <a:bodyPr spcFirstLastPara="1" wrap="square" lIns="91425" tIns="91425" rIns="91425" bIns="91425" anchor="t" anchorCtr="0">
            <a:noAutofit/>
          </a:bodyPr>
          <a:lstStyle>
            <a:lvl1pPr lvl="0" algn="l">
              <a:spcBef>
                <a:spcPts val="0"/>
              </a:spcBef>
              <a:spcAft>
                <a:spcPts val="0"/>
              </a:spcAft>
              <a:buSzPts val="2400"/>
              <a:buNone/>
              <a:defRPr/>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62" name="Google Shape;62;p7"/>
          <p:cNvSpPr txBox="1">
            <a:spLocks noGrp="1"/>
          </p:cNvSpPr>
          <p:nvPr>
            <p:ph type="subTitle" idx="1"/>
          </p:nvPr>
        </p:nvSpPr>
        <p:spPr>
          <a:xfrm>
            <a:off x="713225" y="3174900"/>
            <a:ext cx="3344400" cy="907800"/>
          </a:xfrm>
          <a:prstGeom prst="rect">
            <a:avLst/>
          </a:prstGeom>
        </p:spPr>
        <p:txBody>
          <a:bodyPr spcFirstLastPara="1" wrap="square" lIns="91425" tIns="91425" rIns="91425" bIns="91425" anchor="t" anchorCtr="0">
            <a:noAutofit/>
          </a:bodyPr>
          <a:lstStyle>
            <a:lvl1pPr lvl="0">
              <a:spcBef>
                <a:spcPts val="0"/>
              </a:spcBef>
              <a:spcAft>
                <a:spcPts val="0"/>
              </a:spcAft>
              <a:buSzPts val="1600"/>
              <a:buNone/>
              <a:defRPr sz="16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3" name="Google Shape;63;p7"/>
          <p:cNvSpPr/>
          <p:nvPr/>
        </p:nvSpPr>
        <p:spPr>
          <a:xfrm flipH="1">
            <a:off x="4809300" y="0"/>
            <a:ext cx="4334700" cy="51435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7"/>
          <p:cNvSpPr/>
          <p:nvPr/>
        </p:nvSpPr>
        <p:spPr>
          <a:xfrm>
            <a:off x="4961775" y="-29525"/>
            <a:ext cx="3754075" cy="4483275"/>
          </a:xfrm>
          <a:custGeom>
            <a:avLst/>
            <a:gdLst/>
            <a:ahLst/>
            <a:cxnLst/>
            <a:rect l="l" t="t" r="r" b="b"/>
            <a:pathLst>
              <a:path w="150163" h="179331" extrusionOk="0">
                <a:moveTo>
                  <a:pt x="0" y="1589"/>
                </a:moveTo>
                <a:cubicBezTo>
                  <a:pt x="2259" y="15127"/>
                  <a:pt x="-125" y="33074"/>
                  <a:pt x="10856" y="41307"/>
                </a:cubicBezTo>
                <a:cubicBezTo>
                  <a:pt x="18283" y="46876"/>
                  <a:pt x="29598" y="37703"/>
                  <a:pt x="38659" y="39718"/>
                </a:cubicBezTo>
                <a:cubicBezTo>
                  <a:pt x="46249" y="41406"/>
                  <a:pt x="50423" y="50578"/>
                  <a:pt x="53487" y="57724"/>
                </a:cubicBezTo>
                <a:cubicBezTo>
                  <a:pt x="56000" y="63585"/>
                  <a:pt x="54548" y="70433"/>
                  <a:pt x="55076" y="76788"/>
                </a:cubicBezTo>
                <a:cubicBezTo>
                  <a:pt x="56130" y="89477"/>
                  <a:pt x="59130" y="101958"/>
                  <a:pt x="60107" y="114653"/>
                </a:cubicBezTo>
                <a:cubicBezTo>
                  <a:pt x="60908" y="125061"/>
                  <a:pt x="59155" y="135921"/>
                  <a:pt x="62225" y="145898"/>
                </a:cubicBezTo>
                <a:cubicBezTo>
                  <a:pt x="67491" y="163012"/>
                  <a:pt x="86455" y="180379"/>
                  <a:pt x="104326" y="179261"/>
                </a:cubicBezTo>
                <a:cubicBezTo>
                  <a:pt x="123519" y="178061"/>
                  <a:pt x="133724" y="147535"/>
                  <a:pt x="131599" y="128422"/>
                </a:cubicBezTo>
                <a:cubicBezTo>
                  <a:pt x="130550" y="118988"/>
                  <a:pt x="122567" y="111694"/>
                  <a:pt x="117301" y="103797"/>
                </a:cubicBezTo>
                <a:cubicBezTo>
                  <a:pt x="109722" y="92431"/>
                  <a:pt x="104225" y="76854"/>
                  <a:pt x="108298" y="63814"/>
                </a:cubicBezTo>
                <a:cubicBezTo>
                  <a:pt x="111020" y="55097"/>
                  <a:pt x="123351" y="44551"/>
                  <a:pt x="131334" y="48986"/>
                </a:cubicBezTo>
                <a:cubicBezTo>
                  <a:pt x="134730" y="50873"/>
                  <a:pt x="136514" y="56074"/>
                  <a:pt x="135571" y="59842"/>
                </a:cubicBezTo>
                <a:cubicBezTo>
                  <a:pt x="134535" y="63980"/>
                  <a:pt x="127842" y="66817"/>
                  <a:pt x="123920" y="65138"/>
                </a:cubicBezTo>
                <a:cubicBezTo>
                  <a:pt x="113451" y="60654"/>
                  <a:pt x="116810" y="40458"/>
                  <a:pt x="123126" y="30980"/>
                </a:cubicBezTo>
                <a:cubicBezTo>
                  <a:pt x="127701" y="24115"/>
                  <a:pt x="139104" y="25493"/>
                  <a:pt x="145368" y="20124"/>
                </a:cubicBezTo>
                <a:cubicBezTo>
                  <a:pt x="150602" y="15638"/>
                  <a:pt x="150134" y="6894"/>
                  <a:pt x="150134" y="0"/>
                </a:cubicBezTo>
              </a:path>
            </a:pathLst>
          </a:custGeom>
          <a:noFill/>
          <a:ln w="28575" cap="flat" cmpd="sng">
            <a:solidFill>
              <a:schemeClr val="lt1"/>
            </a:solidFill>
            <a:prstDash val="dash"/>
            <a:round/>
            <a:headEnd type="none" w="med" len="med"/>
            <a:tailEnd type="none" w="med" len="med"/>
          </a:ln>
        </p:spPr>
      </p:sp>
      <p:cxnSp>
        <p:nvCxnSpPr>
          <p:cNvPr id="65" name="Google Shape;65;p7"/>
          <p:cNvCxnSpPr/>
          <p:nvPr/>
        </p:nvCxnSpPr>
        <p:spPr>
          <a:xfrm>
            <a:off x="6996163" y="-13200"/>
            <a:ext cx="0" cy="5169900"/>
          </a:xfrm>
          <a:prstGeom prst="straightConnector1">
            <a:avLst/>
          </a:prstGeom>
          <a:noFill/>
          <a:ln w="28575" cap="flat" cmpd="sng">
            <a:solidFill>
              <a:schemeClr val="lt1"/>
            </a:solidFill>
            <a:prstDash val="solid"/>
            <a:round/>
            <a:headEnd type="none" w="med" len="med"/>
            <a:tailEnd type="none" w="med" len="med"/>
          </a:ln>
        </p:spPr>
      </p:cxnSp>
      <p:cxnSp>
        <p:nvCxnSpPr>
          <p:cNvPr id="66" name="Google Shape;66;p7"/>
          <p:cNvCxnSpPr/>
          <p:nvPr/>
        </p:nvCxnSpPr>
        <p:spPr>
          <a:xfrm>
            <a:off x="0" y="4771825"/>
            <a:ext cx="5608500" cy="0"/>
          </a:xfrm>
          <a:prstGeom prst="straightConnector1">
            <a:avLst/>
          </a:prstGeom>
          <a:noFill/>
          <a:ln w="28575" cap="flat" cmpd="sng">
            <a:solidFill>
              <a:schemeClr val="accent3"/>
            </a:solidFill>
            <a:prstDash val="dash"/>
            <a:round/>
            <a:headEnd type="none" w="med" len="med"/>
            <a:tailEnd type="none" w="med" len="med"/>
          </a:ln>
        </p:spPr>
      </p:cxnSp>
      <p:sp>
        <p:nvSpPr>
          <p:cNvPr id="67" name="Google Shape;67;p7"/>
          <p:cNvSpPr/>
          <p:nvPr/>
        </p:nvSpPr>
        <p:spPr>
          <a:xfrm>
            <a:off x="7875113" y="4009338"/>
            <a:ext cx="278100" cy="2781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69"/>
        <p:cNvGrpSpPr/>
        <p:nvPr/>
      </p:nvGrpSpPr>
      <p:grpSpPr>
        <a:xfrm>
          <a:off x="0" y="0"/>
          <a:ext cx="0" cy="0"/>
          <a:chOff x="0" y="0"/>
          <a:chExt cx="0" cy="0"/>
        </a:xfrm>
      </p:grpSpPr>
      <p:sp>
        <p:nvSpPr>
          <p:cNvPr id="70" name="Google Shape;70;p8"/>
          <p:cNvSpPr/>
          <p:nvPr/>
        </p:nvSpPr>
        <p:spPr>
          <a:xfrm>
            <a:off x="-18775" y="0"/>
            <a:ext cx="9181500" cy="25719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8"/>
          <p:cNvSpPr/>
          <p:nvPr/>
        </p:nvSpPr>
        <p:spPr>
          <a:xfrm>
            <a:off x="331350" y="0"/>
            <a:ext cx="8812454" cy="2079666"/>
          </a:xfrm>
          <a:custGeom>
            <a:avLst/>
            <a:gdLst/>
            <a:ahLst/>
            <a:cxnLst/>
            <a:rect l="l" t="t" r="r" b="b"/>
            <a:pathLst>
              <a:path w="297869" h="92368" extrusionOk="0">
                <a:moveTo>
                  <a:pt x="0" y="0"/>
                </a:moveTo>
                <a:cubicBezTo>
                  <a:pt x="7503" y="7495"/>
                  <a:pt x="12617" y="17318"/>
                  <a:pt x="20765" y="24106"/>
                </a:cubicBezTo>
                <a:cubicBezTo>
                  <a:pt x="26699" y="29050"/>
                  <a:pt x="34510" y="31251"/>
                  <a:pt x="41768" y="33892"/>
                </a:cubicBezTo>
                <a:cubicBezTo>
                  <a:pt x="51350" y="37378"/>
                  <a:pt x="72237" y="33183"/>
                  <a:pt x="70410" y="23151"/>
                </a:cubicBezTo>
                <a:cubicBezTo>
                  <a:pt x="69728" y="19405"/>
                  <a:pt x="63626" y="16592"/>
                  <a:pt x="60147" y="18139"/>
                </a:cubicBezTo>
                <a:cubicBezTo>
                  <a:pt x="55399" y="20250"/>
                  <a:pt x="52948" y="27051"/>
                  <a:pt x="53464" y="32221"/>
                </a:cubicBezTo>
                <a:cubicBezTo>
                  <a:pt x="54467" y="42276"/>
                  <a:pt x="67118" y="48341"/>
                  <a:pt x="76615" y="51793"/>
                </a:cubicBezTo>
                <a:cubicBezTo>
                  <a:pt x="102129" y="61066"/>
                  <a:pt x="126673" y="27999"/>
                  <a:pt x="153708" y="25538"/>
                </a:cubicBezTo>
                <a:cubicBezTo>
                  <a:pt x="162433" y="24744"/>
                  <a:pt x="172332" y="26365"/>
                  <a:pt x="179247" y="31744"/>
                </a:cubicBezTo>
                <a:cubicBezTo>
                  <a:pt x="184182" y="35583"/>
                  <a:pt x="186712" y="41778"/>
                  <a:pt x="190464" y="46780"/>
                </a:cubicBezTo>
                <a:cubicBezTo>
                  <a:pt x="197130" y="55667"/>
                  <a:pt x="206403" y="63184"/>
                  <a:pt x="216719" y="67307"/>
                </a:cubicBezTo>
                <a:cubicBezTo>
                  <a:pt x="231204" y="73096"/>
                  <a:pt x="247955" y="67203"/>
                  <a:pt x="263500" y="68500"/>
                </a:cubicBezTo>
                <a:cubicBezTo>
                  <a:pt x="277400" y="69660"/>
                  <a:pt x="291637" y="79890"/>
                  <a:pt x="297869" y="92368"/>
                </a:cubicBezTo>
              </a:path>
            </a:pathLst>
          </a:custGeom>
          <a:noFill/>
          <a:ln w="28575" cap="flat" cmpd="sng">
            <a:solidFill>
              <a:schemeClr val="lt1"/>
            </a:solidFill>
            <a:prstDash val="dash"/>
            <a:round/>
            <a:headEnd type="none" w="med" len="med"/>
            <a:tailEnd type="none" w="med" len="med"/>
          </a:ln>
        </p:spPr>
      </p:sp>
      <p:cxnSp>
        <p:nvCxnSpPr>
          <p:cNvPr id="72" name="Google Shape;72;p8"/>
          <p:cNvCxnSpPr/>
          <p:nvPr/>
        </p:nvCxnSpPr>
        <p:spPr>
          <a:xfrm>
            <a:off x="-18775" y="914400"/>
            <a:ext cx="9181500" cy="0"/>
          </a:xfrm>
          <a:prstGeom prst="straightConnector1">
            <a:avLst/>
          </a:prstGeom>
          <a:noFill/>
          <a:ln w="28575" cap="flat" cmpd="sng">
            <a:solidFill>
              <a:schemeClr val="lt1"/>
            </a:solidFill>
            <a:prstDash val="solid"/>
            <a:round/>
            <a:headEnd type="none" w="med" len="med"/>
            <a:tailEnd type="none" w="med" len="med"/>
          </a:ln>
        </p:spPr>
      </p:cxnSp>
      <p:sp>
        <p:nvSpPr>
          <p:cNvPr id="73" name="Google Shape;73;p8"/>
          <p:cNvSpPr/>
          <p:nvPr/>
        </p:nvSpPr>
        <p:spPr>
          <a:xfrm>
            <a:off x="841625" y="384550"/>
            <a:ext cx="278100" cy="2781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4" name="Google Shape;74;p8"/>
          <p:cNvCxnSpPr/>
          <p:nvPr/>
        </p:nvCxnSpPr>
        <p:spPr>
          <a:xfrm>
            <a:off x="-18775" y="4771825"/>
            <a:ext cx="9181500" cy="0"/>
          </a:xfrm>
          <a:prstGeom prst="straightConnector1">
            <a:avLst/>
          </a:prstGeom>
          <a:noFill/>
          <a:ln w="28575" cap="flat" cmpd="sng">
            <a:solidFill>
              <a:schemeClr val="accent3"/>
            </a:solidFill>
            <a:prstDash val="dash"/>
            <a:round/>
            <a:headEnd type="none" w="med" len="med"/>
            <a:tailEnd type="none" w="med" len="med"/>
          </a:ln>
        </p:spPr>
      </p:cxnSp>
      <p:sp>
        <p:nvSpPr>
          <p:cNvPr id="75" name="Google Shape;75;p8"/>
          <p:cNvSpPr txBox="1">
            <a:spLocks noGrp="1"/>
          </p:cNvSpPr>
          <p:nvPr>
            <p:ph type="title"/>
          </p:nvPr>
        </p:nvSpPr>
        <p:spPr>
          <a:xfrm>
            <a:off x="1388100" y="1186050"/>
            <a:ext cx="6367800" cy="27714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75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76" name="Google Shape;76;p8"/>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77"/>
        <p:cNvGrpSpPr/>
        <p:nvPr/>
      </p:nvGrpSpPr>
      <p:grpSpPr>
        <a:xfrm>
          <a:off x="0" y="0"/>
          <a:ext cx="0" cy="0"/>
          <a:chOff x="0" y="0"/>
          <a:chExt cx="0" cy="0"/>
        </a:xfrm>
      </p:grpSpPr>
      <p:sp>
        <p:nvSpPr>
          <p:cNvPr id="78" name="Google Shape;78;p9"/>
          <p:cNvSpPr/>
          <p:nvPr/>
        </p:nvSpPr>
        <p:spPr>
          <a:xfrm>
            <a:off x="-18775" y="0"/>
            <a:ext cx="9181500" cy="20286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 name="Google Shape;79;p9"/>
          <p:cNvCxnSpPr/>
          <p:nvPr/>
        </p:nvCxnSpPr>
        <p:spPr>
          <a:xfrm>
            <a:off x="-18775" y="4771825"/>
            <a:ext cx="9181500" cy="0"/>
          </a:xfrm>
          <a:prstGeom prst="straightConnector1">
            <a:avLst/>
          </a:prstGeom>
          <a:noFill/>
          <a:ln w="28575" cap="flat" cmpd="sng">
            <a:solidFill>
              <a:schemeClr val="dk2"/>
            </a:solidFill>
            <a:prstDash val="dash"/>
            <a:round/>
            <a:headEnd type="none" w="med" len="med"/>
            <a:tailEnd type="none" w="med" len="med"/>
          </a:ln>
        </p:spPr>
      </p:cxnSp>
      <p:cxnSp>
        <p:nvCxnSpPr>
          <p:cNvPr id="80" name="Google Shape;80;p9"/>
          <p:cNvCxnSpPr/>
          <p:nvPr/>
        </p:nvCxnSpPr>
        <p:spPr>
          <a:xfrm>
            <a:off x="-18775" y="914400"/>
            <a:ext cx="9181500" cy="0"/>
          </a:xfrm>
          <a:prstGeom prst="straightConnector1">
            <a:avLst/>
          </a:prstGeom>
          <a:noFill/>
          <a:ln w="28575" cap="flat" cmpd="sng">
            <a:solidFill>
              <a:schemeClr val="lt1"/>
            </a:solidFill>
            <a:prstDash val="solid"/>
            <a:round/>
            <a:headEnd type="none" w="med" len="med"/>
            <a:tailEnd type="none" w="med" len="med"/>
          </a:ln>
        </p:spPr>
      </p:cxnSp>
      <p:cxnSp>
        <p:nvCxnSpPr>
          <p:cNvPr id="81" name="Google Shape;81;p9"/>
          <p:cNvCxnSpPr/>
          <p:nvPr/>
        </p:nvCxnSpPr>
        <p:spPr>
          <a:xfrm>
            <a:off x="1509963" y="0"/>
            <a:ext cx="0" cy="1358700"/>
          </a:xfrm>
          <a:prstGeom prst="straightConnector1">
            <a:avLst/>
          </a:prstGeom>
          <a:noFill/>
          <a:ln w="28575" cap="flat" cmpd="sng">
            <a:solidFill>
              <a:schemeClr val="lt1"/>
            </a:solidFill>
            <a:prstDash val="solid"/>
            <a:round/>
            <a:headEnd type="none" w="med" len="med"/>
            <a:tailEnd type="none" w="med" len="med"/>
          </a:ln>
        </p:spPr>
      </p:cxnSp>
      <p:cxnSp>
        <p:nvCxnSpPr>
          <p:cNvPr id="82" name="Google Shape;82;p9"/>
          <p:cNvCxnSpPr/>
          <p:nvPr/>
        </p:nvCxnSpPr>
        <p:spPr>
          <a:xfrm>
            <a:off x="7633988" y="915775"/>
            <a:ext cx="0" cy="1112700"/>
          </a:xfrm>
          <a:prstGeom prst="straightConnector1">
            <a:avLst/>
          </a:prstGeom>
          <a:noFill/>
          <a:ln w="28575" cap="flat" cmpd="sng">
            <a:solidFill>
              <a:schemeClr val="lt1"/>
            </a:solidFill>
            <a:prstDash val="solid"/>
            <a:round/>
            <a:headEnd type="none" w="med" len="med"/>
            <a:tailEnd type="none" w="med" len="med"/>
          </a:ln>
        </p:spPr>
      </p:cxnSp>
      <p:sp>
        <p:nvSpPr>
          <p:cNvPr id="83" name="Google Shape;83;p9"/>
          <p:cNvSpPr/>
          <p:nvPr/>
        </p:nvSpPr>
        <p:spPr>
          <a:xfrm>
            <a:off x="2851300" y="775338"/>
            <a:ext cx="278100" cy="2781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9"/>
          <p:cNvSpPr txBox="1">
            <a:spLocks noGrp="1"/>
          </p:cNvSpPr>
          <p:nvPr>
            <p:ph type="title"/>
          </p:nvPr>
        </p:nvSpPr>
        <p:spPr>
          <a:xfrm>
            <a:off x="3018300" y="1271775"/>
            <a:ext cx="3107400" cy="1353300"/>
          </a:xfrm>
          <a:prstGeom prst="rect">
            <a:avLst/>
          </a:prstGeom>
        </p:spPr>
        <p:txBody>
          <a:bodyPr spcFirstLastPara="1" wrap="square" lIns="91425" tIns="91425" rIns="91425" bIns="91425" anchor="t" anchorCtr="0">
            <a:no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85" name="Google Shape;85;p9"/>
          <p:cNvSpPr txBox="1">
            <a:spLocks noGrp="1"/>
          </p:cNvSpPr>
          <p:nvPr>
            <p:ph type="subTitle" idx="1"/>
          </p:nvPr>
        </p:nvSpPr>
        <p:spPr>
          <a:xfrm>
            <a:off x="2335050" y="2625075"/>
            <a:ext cx="4473900" cy="998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a:solidFill>
                  <a:schemeClr val="dk1"/>
                </a:solidFill>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86" name="Google Shape;86;p9"/>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87"/>
        <p:cNvGrpSpPr/>
        <p:nvPr/>
      </p:nvGrpSpPr>
      <p:grpSpPr>
        <a:xfrm>
          <a:off x="0" y="0"/>
          <a:ext cx="0" cy="0"/>
          <a:chOff x="0" y="0"/>
          <a:chExt cx="0" cy="0"/>
        </a:xfrm>
      </p:grpSpPr>
      <p:sp>
        <p:nvSpPr>
          <p:cNvPr id="88" name="Google Shape;88;p10"/>
          <p:cNvSpPr txBox="1">
            <a:spLocks noGrp="1"/>
          </p:cNvSpPr>
          <p:nvPr>
            <p:ph type="title"/>
          </p:nvPr>
        </p:nvSpPr>
        <p:spPr>
          <a:xfrm>
            <a:off x="713225" y="3885175"/>
            <a:ext cx="7717500" cy="6291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a:solidFill>
                  <a:schemeClr val="lt1"/>
                </a:solidFill>
              </a:defRPr>
            </a:lvl1pPr>
            <a:lvl2pPr lvl="1">
              <a:spcBef>
                <a:spcPts val="0"/>
              </a:spcBef>
              <a:spcAft>
                <a:spcPts val="0"/>
              </a:spcAft>
              <a:buSzPts val="1400"/>
              <a:buNone/>
              <a:defRPr>
                <a:latin typeface="Actor"/>
                <a:ea typeface="Actor"/>
                <a:cs typeface="Actor"/>
                <a:sym typeface="Actor"/>
              </a:defRPr>
            </a:lvl2pPr>
            <a:lvl3pPr lvl="2">
              <a:spcBef>
                <a:spcPts val="0"/>
              </a:spcBef>
              <a:spcAft>
                <a:spcPts val="0"/>
              </a:spcAft>
              <a:buSzPts val="1400"/>
              <a:buNone/>
              <a:defRPr>
                <a:latin typeface="Actor"/>
                <a:ea typeface="Actor"/>
                <a:cs typeface="Actor"/>
                <a:sym typeface="Actor"/>
              </a:defRPr>
            </a:lvl3pPr>
            <a:lvl4pPr lvl="3">
              <a:spcBef>
                <a:spcPts val="0"/>
              </a:spcBef>
              <a:spcAft>
                <a:spcPts val="0"/>
              </a:spcAft>
              <a:buSzPts val="1400"/>
              <a:buNone/>
              <a:defRPr>
                <a:latin typeface="Actor"/>
                <a:ea typeface="Actor"/>
                <a:cs typeface="Actor"/>
                <a:sym typeface="Actor"/>
              </a:defRPr>
            </a:lvl4pPr>
            <a:lvl5pPr lvl="4">
              <a:spcBef>
                <a:spcPts val="0"/>
              </a:spcBef>
              <a:spcAft>
                <a:spcPts val="0"/>
              </a:spcAft>
              <a:buSzPts val="1400"/>
              <a:buNone/>
              <a:defRPr>
                <a:latin typeface="Actor"/>
                <a:ea typeface="Actor"/>
                <a:cs typeface="Actor"/>
                <a:sym typeface="Actor"/>
              </a:defRPr>
            </a:lvl5pPr>
            <a:lvl6pPr lvl="5">
              <a:spcBef>
                <a:spcPts val="0"/>
              </a:spcBef>
              <a:spcAft>
                <a:spcPts val="0"/>
              </a:spcAft>
              <a:buSzPts val="1400"/>
              <a:buNone/>
              <a:defRPr>
                <a:latin typeface="Actor"/>
                <a:ea typeface="Actor"/>
                <a:cs typeface="Actor"/>
                <a:sym typeface="Actor"/>
              </a:defRPr>
            </a:lvl6pPr>
            <a:lvl7pPr lvl="6">
              <a:spcBef>
                <a:spcPts val="0"/>
              </a:spcBef>
              <a:spcAft>
                <a:spcPts val="0"/>
              </a:spcAft>
              <a:buSzPts val="1400"/>
              <a:buNone/>
              <a:defRPr>
                <a:latin typeface="Actor"/>
                <a:ea typeface="Actor"/>
                <a:cs typeface="Actor"/>
                <a:sym typeface="Actor"/>
              </a:defRPr>
            </a:lvl7pPr>
            <a:lvl8pPr lvl="7">
              <a:spcBef>
                <a:spcPts val="0"/>
              </a:spcBef>
              <a:spcAft>
                <a:spcPts val="0"/>
              </a:spcAft>
              <a:buSzPts val="1400"/>
              <a:buNone/>
              <a:defRPr>
                <a:latin typeface="Actor"/>
                <a:ea typeface="Actor"/>
                <a:cs typeface="Actor"/>
                <a:sym typeface="Actor"/>
              </a:defRPr>
            </a:lvl8pPr>
            <a:lvl9pPr lvl="8">
              <a:spcBef>
                <a:spcPts val="0"/>
              </a:spcBef>
              <a:spcAft>
                <a:spcPts val="0"/>
              </a:spcAft>
              <a:buSzPts val="1400"/>
              <a:buNone/>
              <a:defRPr>
                <a:latin typeface="Actor"/>
                <a:ea typeface="Actor"/>
                <a:cs typeface="Actor"/>
                <a:sym typeface="Actor"/>
              </a:defRPr>
            </a:lvl9pPr>
          </a:lstStyle>
          <a:p>
            <a:endParaRPr/>
          </a:p>
        </p:txBody>
      </p:sp>
      <p:sp>
        <p:nvSpPr>
          <p:cNvPr id="89" name="Google Shape;89;p10"/>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39.xml"/><Relationship Id="rId1" Type="http://schemas.openxmlformats.org/officeDocument/2006/relationships/slideLayout" Target="../slideLayouts/slideLayout3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accent6"/>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body" idx="1"/>
          </p:nvPr>
        </p:nvSpPr>
        <p:spPr>
          <a:xfrm>
            <a:off x="713225" y="1152475"/>
            <a:ext cx="7717500" cy="34164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dk2"/>
              </a:buClr>
              <a:buSzPts val="1800"/>
              <a:buFont typeface="Actor"/>
              <a:buChar char="●"/>
              <a:defRPr sz="1800">
                <a:solidFill>
                  <a:schemeClr val="dk2"/>
                </a:solidFill>
                <a:latin typeface="Actor"/>
                <a:ea typeface="Actor"/>
                <a:cs typeface="Actor"/>
                <a:sym typeface="Actor"/>
              </a:defRPr>
            </a:lvl1pPr>
            <a:lvl2pPr marL="914400" lvl="1" indent="-317500">
              <a:lnSpc>
                <a:spcPct val="100000"/>
              </a:lnSpc>
              <a:spcBef>
                <a:spcPts val="0"/>
              </a:spcBef>
              <a:spcAft>
                <a:spcPts val="0"/>
              </a:spcAft>
              <a:buClr>
                <a:schemeClr val="dk2"/>
              </a:buClr>
              <a:buSzPts val="1400"/>
              <a:buFont typeface="Actor"/>
              <a:buChar char="○"/>
              <a:defRPr>
                <a:solidFill>
                  <a:schemeClr val="dk2"/>
                </a:solidFill>
                <a:latin typeface="Actor"/>
                <a:ea typeface="Actor"/>
                <a:cs typeface="Actor"/>
                <a:sym typeface="Actor"/>
              </a:defRPr>
            </a:lvl2pPr>
            <a:lvl3pPr marL="1371600" lvl="2" indent="-317500">
              <a:lnSpc>
                <a:spcPct val="100000"/>
              </a:lnSpc>
              <a:spcBef>
                <a:spcPts val="0"/>
              </a:spcBef>
              <a:spcAft>
                <a:spcPts val="0"/>
              </a:spcAft>
              <a:buClr>
                <a:schemeClr val="dk2"/>
              </a:buClr>
              <a:buSzPts val="1400"/>
              <a:buFont typeface="Actor"/>
              <a:buChar char="■"/>
              <a:defRPr>
                <a:solidFill>
                  <a:schemeClr val="dk2"/>
                </a:solidFill>
                <a:latin typeface="Actor"/>
                <a:ea typeface="Actor"/>
                <a:cs typeface="Actor"/>
                <a:sym typeface="Actor"/>
              </a:defRPr>
            </a:lvl3pPr>
            <a:lvl4pPr marL="1828800" lvl="3" indent="-317500">
              <a:lnSpc>
                <a:spcPct val="100000"/>
              </a:lnSpc>
              <a:spcBef>
                <a:spcPts val="0"/>
              </a:spcBef>
              <a:spcAft>
                <a:spcPts val="0"/>
              </a:spcAft>
              <a:buClr>
                <a:schemeClr val="dk2"/>
              </a:buClr>
              <a:buSzPts val="1400"/>
              <a:buFont typeface="Actor"/>
              <a:buChar char="●"/>
              <a:defRPr>
                <a:solidFill>
                  <a:schemeClr val="dk2"/>
                </a:solidFill>
                <a:latin typeface="Actor"/>
                <a:ea typeface="Actor"/>
                <a:cs typeface="Actor"/>
                <a:sym typeface="Actor"/>
              </a:defRPr>
            </a:lvl4pPr>
            <a:lvl5pPr marL="2286000" lvl="4" indent="-317500">
              <a:lnSpc>
                <a:spcPct val="100000"/>
              </a:lnSpc>
              <a:spcBef>
                <a:spcPts val="0"/>
              </a:spcBef>
              <a:spcAft>
                <a:spcPts val="0"/>
              </a:spcAft>
              <a:buClr>
                <a:schemeClr val="dk2"/>
              </a:buClr>
              <a:buSzPts val="1400"/>
              <a:buFont typeface="Actor"/>
              <a:buChar char="○"/>
              <a:defRPr>
                <a:solidFill>
                  <a:schemeClr val="dk2"/>
                </a:solidFill>
                <a:latin typeface="Actor"/>
                <a:ea typeface="Actor"/>
                <a:cs typeface="Actor"/>
                <a:sym typeface="Actor"/>
              </a:defRPr>
            </a:lvl5pPr>
            <a:lvl6pPr marL="2743200" lvl="5" indent="-317500">
              <a:lnSpc>
                <a:spcPct val="100000"/>
              </a:lnSpc>
              <a:spcBef>
                <a:spcPts val="0"/>
              </a:spcBef>
              <a:spcAft>
                <a:spcPts val="0"/>
              </a:spcAft>
              <a:buClr>
                <a:schemeClr val="dk2"/>
              </a:buClr>
              <a:buSzPts val="1400"/>
              <a:buFont typeface="Actor"/>
              <a:buChar char="■"/>
              <a:defRPr>
                <a:solidFill>
                  <a:schemeClr val="dk2"/>
                </a:solidFill>
                <a:latin typeface="Actor"/>
                <a:ea typeface="Actor"/>
                <a:cs typeface="Actor"/>
                <a:sym typeface="Actor"/>
              </a:defRPr>
            </a:lvl6pPr>
            <a:lvl7pPr marL="3200400" lvl="6" indent="-317500">
              <a:lnSpc>
                <a:spcPct val="100000"/>
              </a:lnSpc>
              <a:spcBef>
                <a:spcPts val="0"/>
              </a:spcBef>
              <a:spcAft>
                <a:spcPts val="0"/>
              </a:spcAft>
              <a:buClr>
                <a:schemeClr val="dk2"/>
              </a:buClr>
              <a:buSzPts val="1400"/>
              <a:buFont typeface="Actor"/>
              <a:buChar char="●"/>
              <a:defRPr>
                <a:solidFill>
                  <a:schemeClr val="dk2"/>
                </a:solidFill>
                <a:latin typeface="Actor"/>
                <a:ea typeface="Actor"/>
                <a:cs typeface="Actor"/>
                <a:sym typeface="Actor"/>
              </a:defRPr>
            </a:lvl7pPr>
            <a:lvl8pPr marL="3657600" lvl="7" indent="-317500">
              <a:lnSpc>
                <a:spcPct val="100000"/>
              </a:lnSpc>
              <a:spcBef>
                <a:spcPts val="0"/>
              </a:spcBef>
              <a:spcAft>
                <a:spcPts val="0"/>
              </a:spcAft>
              <a:buClr>
                <a:schemeClr val="dk2"/>
              </a:buClr>
              <a:buSzPts val="1400"/>
              <a:buFont typeface="Actor"/>
              <a:buChar char="○"/>
              <a:defRPr>
                <a:solidFill>
                  <a:schemeClr val="dk2"/>
                </a:solidFill>
                <a:latin typeface="Actor"/>
                <a:ea typeface="Actor"/>
                <a:cs typeface="Actor"/>
                <a:sym typeface="Actor"/>
              </a:defRPr>
            </a:lvl8pPr>
            <a:lvl9pPr marL="4114800" lvl="8" indent="-317500">
              <a:lnSpc>
                <a:spcPct val="100000"/>
              </a:lnSpc>
              <a:spcBef>
                <a:spcPts val="0"/>
              </a:spcBef>
              <a:spcAft>
                <a:spcPts val="0"/>
              </a:spcAft>
              <a:buClr>
                <a:schemeClr val="dk2"/>
              </a:buClr>
              <a:buSzPts val="1400"/>
              <a:buFont typeface="Actor"/>
              <a:buChar char="■"/>
              <a:defRPr>
                <a:solidFill>
                  <a:schemeClr val="dk2"/>
                </a:solidFill>
                <a:latin typeface="Actor"/>
                <a:ea typeface="Actor"/>
                <a:cs typeface="Actor"/>
                <a:sym typeface="Actor"/>
              </a:defRPr>
            </a:lvl9pPr>
          </a:lstStyle>
          <a:p>
            <a:endParaRPr/>
          </a:p>
        </p:txBody>
      </p:sp>
      <p:sp>
        <p:nvSpPr>
          <p:cNvPr id="7" name="Google Shape;7;p1"/>
          <p:cNvSpPr txBox="1">
            <a:spLocks noGrp="1"/>
          </p:cNvSpPr>
          <p:nvPr>
            <p:ph type="title"/>
          </p:nvPr>
        </p:nvSpPr>
        <p:spPr>
          <a:xfrm>
            <a:off x="713225" y="420675"/>
            <a:ext cx="7717500" cy="5727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SzPts val="1400"/>
              <a:buFont typeface="Roboto Condensed"/>
              <a:buNone/>
              <a:defRPr sz="3300" b="1">
                <a:latin typeface="Roboto Condensed"/>
                <a:ea typeface="Roboto Condensed"/>
                <a:cs typeface="Roboto Condensed"/>
                <a:sym typeface="Roboto Condensed"/>
              </a:defRPr>
            </a:lvl1pPr>
            <a:lvl2pPr lvl="1" algn="ctr" rtl="0">
              <a:spcBef>
                <a:spcPts val="0"/>
              </a:spcBef>
              <a:spcAft>
                <a:spcPts val="0"/>
              </a:spcAft>
              <a:buSzPts val="1400"/>
              <a:buFont typeface="Roboto Condensed"/>
              <a:buNone/>
              <a:defRPr b="1">
                <a:latin typeface="Roboto Condensed"/>
                <a:ea typeface="Roboto Condensed"/>
                <a:cs typeface="Roboto Condensed"/>
                <a:sym typeface="Roboto Condensed"/>
              </a:defRPr>
            </a:lvl2pPr>
            <a:lvl3pPr lvl="2" algn="ctr" rtl="0">
              <a:spcBef>
                <a:spcPts val="0"/>
              </a:spcBef>
              <a:spcAft>
                <a:spcPts val="0"/>
              </a:spcAft>
              <a:buSzPts val="1400"/>
              <a:buFont typeface="Roboto Condensed"/>
              <a:buNone/>
              <a:defRPr b="1">
                <a:latin typeface="Roboto Condensed"/>
                <a:ea typeface="Roboto Condensed"/>
                <a:cs typeface="Roboto Condensed"/>
                <a:sym typeface="Roboto Condensed"/>
              </a:defRPr>
            </a:lvl3pPr>
            <a:lvl4pPr lvl="3" algn="ctr" rtl="0">
              <a:spcBef>
                <a:spcPts val="0"/>
              </a:spcBef>
              <a:spcAft>
                <a:spcPts val="0"/>
              </a:spcAft>
              <a:buSzPts val="1400"/>
              <a:buFont typeface="Roboto Condensed"/>
              <a:buNone/>
              <a:defRPr b="1">
                <a:latin typeface="Roboto Condensed"/>
                <a:ea typeface="Roboto Condensed"/>
                <a:cs typeface="Roboto Condensed"/>
                <a:sym typeface="Roboto Condensed"/>
              </a:defRPr>
            </a:lvl4pPr>
            <a:lvl5pPr lvl="4" algn="ctr" rtl="0">
              <a:spcBef>
                <a:spcPts val="0"/>
              </a:spcBef>
              <a:spcAft>
                <a:spcPts val="0"/>
              </a:spcAft>
              <a:buSzPts val="1400"/>
              <a:buFont typeface="Roboto Condensed"/>
              <a:buNone/>
              <a:defRPr b="1">
                <a:latin typeface="Roboto Condensed"/>
                <a:ea typeface="Roboto Condensed"/>
                <a:cs typeface="Roboto Condensed"/>
                <a:sym typeface="Roboto Condensed"/>
              </a:defRPr>
            </a:lvl5pPr>
            <a:lvl6pPr lvl="5" algn="ctr" rtl="0">
              <a:spcBef>
                <a:spcPts val="0"/>
              </a:spcBef>
              <a:spcAft>
                <a:spcPts val="0"/>
              </a:spcAft>
              <a:buSzPts val="1400"/>
              <a:buFont typeface="Roboto Condensed"/>
              <a:buNone/>
              <a:defRPr b="1">
                <a:latin typeface="Roboto Condensed"/>
                <a:ea typeface="Roboto Condensed"/>
                <a:cs typeface="Roboto Condensed"/>
                <a:sym typeface="Roboto Condensed"/>
              </a:defRPr>
            </a:lvl6pPr>
            <a:lvl7pPr lvl="6" algn="ctr" rtl="0">
              <a:spcBef>
                <a:spcPts val="0"/>
              </a:spcBef>
              <a:spcAft>
                <a:spcPts val="0"/>
              </a:spcAft>
              <a:buSzPts val="1400"/>
              <a:buFont typeface="Roboto Condensed"/>
              <a:buNone/>
              <a:defRPr b="1">
                <a:latin typeface="Roboto Condensed"/>
                <a:ea typeface="Roboto Condensed"/>
                <a:cs typeface="Roboto Condensed"/>
                <a:sym typeface="Roboto Condensed"/>
              </a:defRPr>
            </a:lvl7pPr>
            <a:lvl8pPr lvl="7" algn="ctr" rtl="0">
              <a:spcBef>
                <a:spcPts val="0"/>
              </a:spcBef>
              <a:spcAft>
                <a:spcPts val="0"/>
              </a:spcAft>
              <a:buSzPts val="1400"/>
              <a:buFont typeface="Roboto Condensed"/>
              <a:buNone/>
              <a:defRPr b="1">
                <a:latin typeface="Roboto Condensed"/>
                <a:ea typeface="Roboto Condensed"/>
                <a:cs typeface="Roboto Condensed"/>
                <a:sym typeface="Roboto Condensed"/>
              </a:defRPr>
            </a:lvl8pPr>
            <a:lvl9pPr lvl="8" algn="ctr" rtl="0">
              <a:spcBef>
                <a:spcPts val="0"/>
              </a:spcBef>
              <a:spcAft>
                <a:spcPts val="0"/>
              </a:spcAft>
              <a:buSzPts val="1400"/>
              <a:buFont typeface="Roboto Condensed"/>
              <a:buNone/>
              <a:defRPr b="1">
                <a:latin typeface="Roboto Condensed"/>
                <a:ea typeface="Roboto Condensed"/>
                <a:cs typeface="Roboto Condensed"/>
                <a:sym typeface="Roboto Condensed"/>
              </a:defRPr>
            </a:lvl9pPr>
          </a:lstStyle>
          <a:p>
            <a:endParaRPr/>
          </a:p>
        </p:txBody>
      </p:sp>
      <p:sp>
        <p:nvSpPr>
          <p:cNvPr id="8" name="Google Shape;8;p1"/>
          <p:cNvSpPr txBox="1">
            <a:spLocks noGrp="1"/>
          </p:cNvSpPr>
          <p:nvPr>
            <p:ph type="sldNum" idx="12"/>
          </p:nvPr>
        </p:nvSpPr>
        <p:spPr>
          <a:xfrm>
            <a:off x="8556784" y="4749851"/>
            <a:ext cx="548700" cy="393600"/>
          </a:xfrm>
          <a:prstGeom prst="rect">
            <a:avLst/>
          </a:prstGeom>
          <a:noFill/>
          <a:ln>
            <a:noFill/>
          </a:ln>
        </p:spPr>
        <p:txBody>
          <a:bodyPr spcFirstLastPara="1" wrap="square" lIns="91425" tIns="91425" rIns="91425" bIns="91425" anchor="t" anchorCtr="0">
            <a:noAutofit/>
          </a:bodyPr>
          <a:lstStyle>
            <a:lvl1pPr lvl="0" algn="r">
              <a:buNone/>
              <a:defRPr sz="1300">
                <a:solidFill>
                  <a:schemeClr val="dk2"/>
                </a:solidFill>
                <a:latin typeface="Actor"/>
                <a:ea typeface="Actor"/>
                <a:cs typeface="Actor"/>
                <a:sym typeface="Actor"/>
              </a:defRPr>
            </a:lvl1pPr>
            <a:lvl2pPr lvl="1" algn="r">
              <a:buNone/>
              <a:defRPr sz="1300">
                <a:solidFill>
                  <a:schemeClr val="dk2"/>
                </a:solidFill>
                <a:latin typeface="Actor"/>
                <a:ea typeface="Actor"/>
                <a:cs typeface="Actor"/>
                <a:sym typeface="Actor"/>
              </a:defRPr>
            </a:lvl2pPr>
            <a:lvl3pPr lvl="2" algn="r">
              <a:buNone/>
              <a:defRPr sz="1300">
                <a:solidFill>
                  <a:schemeClr val="dk2"/>
                </a:solidFill>
                <a:latin typeface="Actor"/>
                <a:ea typeface="Actor"/>
                <a:cs typeface="Actor"/>
                <a:sym typeface="Actor"/>
              </a:defRPr>
            </a:lvl3pPr>
            <a:lvl4pPr lvl="3" algn="r">
              <a:buNone/>
              <a:defRPr sz="1300">
                <a:solidFill>
                  <a:schemeClr val="dk2"/>
                </a:solidFill>
                <a:latin typeface="Actor"/>
                <a:ea typeface="Actor"/>
                <a:cs typeface="Actor"/>
                <a:sym typeface="Actor"/>
              </a:defRPr>
            </a:lvl4pPr>
            <a:lvl5pPr lvl="4" algn="r">
              <a:buNone/>
              <a:defRPr sz="1300">
                <a:solidFill>
                  <a:schemeClr val="dk2"/>
                </a:solidFill>
                <a:latin typeface="Actor"/>
                <a:ea typeface="Actor"/>
                <a:cs typeface="Actor"/>
                <a:sym typeface="Actor"/>
              </a:defRPr>
            </a:lvl5pPr>
            <a:lvl6pPr lvl="5" algn="r">
              <a:buNone/>
              <a:defRPr sz="1300">
                <a:solidFill>
                  <a:schemeClr val="dk2"/>
                </a:solidFill>
                <a:latin typeface="Actor"/>
                <a:ea typeface="Actor"/>
                <a:cs typeface="Actor"/>
                <a:sym typeface="Actor"/>
              </a:defRPr>
            </a:lvl6pPr>
            <a:lvl7pPr lvl="6" algn="r">
              <a:buNone/>
              <a:defRPr sz="1300">
                <a:solidFill>
                  <a:schemeClr val="dk2"/>
                </a:solidFill>
                <a:latin typeface="Actor"/>
                <a:ea typeface="Actor"/>
                <a:cs typeface="Actor"/>
                <a:sym typeface="Actor"/>
              </a:defRPr>
            </a:lvl7pPr>
            <a:lvl8pPr lvl="7" algn="r">
              <a:buNone/>
              <a:defRPr sz="1300">
                <a:solidFill>
                  <a:schemeClr val="dk2"/>
                </a:solidFill>
                <a:latin typeface="Actor"/>
                <a:ea typeface="Actor"/>
                <a:cs typeface="Actor"/>
                <a:sym typeface="Actor"/>
              </a:defRPr>
            </a:lvl8pPr>
            <a:lvl9pPr lvl="8" algn="r">
              <a:buNone/>
              <a:defRPr sz="1300">
                <a:solidFill>
                  <a:schemeClr val="dk2"/>
                </a:solidFill>
                <a:latin typeface="Actor"/>
                <a:ea typeface="Actor"/>
                <a:cs typeface="Actor"/>
                <a:sym typeface="Actor"/>
              </a:defRPr>
            </a:lvl9pPr>
          </a:lstStyle>
          <a:p>
            <a:pPr marL="0" lvl="0" indent="0" algn="r" rtl="0">
              <a:spcBef>
                <a:spcPts val="0"/>
              </a:spcBef>
              <a:spcAft>
                <a:spcPts val="0"/>
              </a:spcAft>
              <a:buNone/>
            </a:pPr>
            <a:fld id="{00000000-1234-1234-1234-123412341234}" type="slidenum">
              <a:rPr lang="en"/>
              <a:t>‹N°›</a:t>
            </a:fld>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 id="2147483683" r:id="rId36"/>
    <p:sldLayoutId id="2147483684" r:id="rId37"/>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chemeClr val="accent6"/>
        </a:solidFill>
        <a:effectLst/>
      </p:bgPr>
    </p:bg>
    <p:spTree>
      <p:nvGrpSpPr>
        <p:cNvPr id="1" name="Shape 425"/>
        <p:cNvGrpSpPr/>
        <p:nvPr/>
      </p:nvGrpSpPr>
      <p:grpSpPr>
        <a:xfrm>
          <a:off x="0" y="0"/>
          <a:ext cx="0" cy="0"/>
          <a:chOff x="0" y="0"/>
          <a:chExt cx="0" cy="0"/>
        </a:xfrm>
      </p:grpSpPr>
      <p:sp>
        <p:nvSpPr>
          <p:cNvPr id="426" name="Google Shape;426;p39"/>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427" name="Google Shape;427;p39"/>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
        <p:nvSpPr>
          <p:cNvPr id="428" name="Google Shape;428;p39"/>
          <p:cNvSpPr txBox="1">
            <a:spLocks noGrp="1"/>
          </p:cNvSpPr>
          <p:nvPr>
            <p:ph type="sldNum" idx="12"/>
          </p:nvPr>
        </p:nvSpPr>
        <p:spPr>
          <a:xfrm>
            <a:off x="8556784" y="4749851"/>
            <a:ext cx="548700" cy="393600"/>
          </a:xfrm>
          <a:prstGeom prst="rect">
            <a:avLst/>
          </a:prstGeom>
          <a:noFill/>
          <a:ln>
            <a:noFill/>
          </a:ln>
        </p:spPr>
        <p:txBody>
          <a:bodyPr spcFirstLastPara="1" wrap="square" lIns="91425" tIns="91425" rIns="91425" bIns="91425" anchor="t" anchorCtr="0">
            <a:noAutofit/>
          </a:bodyPr>
          <a:lstStyle>
            <a:lvl1pPr lvl="0" algn="r">
              <a:buNone/>
              <a:defRPr sz="1300">
                <a:solidFill>
                  <a:srgbClr val="435D74"/>
                </a:solidFill>
                <a:latin typeface="Proxima Nova"/>
                <a:ea typeface="Proxima Nova"/>
                <a:cs typeface="Proxima Nova"/>
                <a:sym typeface="Proxima Nova"/>
              </a:defRPr>
            </a:lvl1pPr>
            <a:lvl2pPr lvl="1" algn="r">
              <a:buNone/>
              <a:defRPr sz="1300">
                <a:solidFill>
                  <a:srgbClr val="435D74"/>
                </a:solidFill>
                <a:latin typeface="Proxima Nova"/>
                <a:ea typeface="Proxima Nova"/>
                <a:cs typeface="Proxima Nova"/>
                <a:sym typeface="Proxima Nova"/>
              </a:defRPr>
            </a:lvl2pPr>
            <a:lvl3pPr lvl="2" algn="r">
              <a:buNone/>
              <a:defRPr sz="1300">
                <a:solidFill>
                  <a:srgbClr val="435D74"/>
                </a:solidFill>
                <a:latin typeface="Proxima Nova"/>
                <a:ea typeface="Proxima Nova"/>
                <a:cs typeface="Proxima Nova"/>
                <a:sym typeface="Proxima Nova"/>
              </a:defRPr>
            </a:lvl3pPr>
            <a:lvl4pPr lvl="3" algn="r">
              <a:buNone/>
              <a:defRPr sz="1300">
                <a:solidFill>
                  <a:srgbClr val="435D74"/>
                </a:solidFill>
                <a:latin typeface="Proxima Nova"/>
                <a:ea typeface="Proxima Nova"/>
                <a:cs typeface="Proxima Nova"/>
                <a:sym typeface="Proxima Nova"/>
              </a:defRPr>
            </a:lvl4pPr>
            <a:lvl5pPr lvl="4" algn="r">
              <a:buNone/>
              <a:defRPr sz="1300">
                <a:solidFill>
                  <a:srgbClr val="435D74"/>
                </a:solidFill>
                <a:latin typeface="Proxima Nova"/>
                <a:ea typeface="Proxima Nova"/>
                <a:cs typeface="Proxima Nova"/>
                <a:sym typeface="Proxima Nova"/>
              </a:defRPr>
            </a:lvl5pPr>
            <a:lvl6pPr lvl="5" algn="r">
              <a:buNone/>
              <a:defRPr sz="1300">
                <a:solidFill>
                  <a:srgbClr val="435D74"/>
                </a:solidFill>
                <a:latin typeface="Proxima Nova"/>
                <a:ea typeface="Proxima Nova"/>
                <a:cs typeface="Proxima Nova"/>
                <a:sym typeface="Proxima Nova"/>
              </a:defRPr>
            </a:lvl6pPr>
            <a:lvl7pPr lvl="6" algn="r">
              <a:buNone/>
              <a:defRPr sz="1300">
                <a:solidFill>
                  <a:srgbClr val="435D74"/>
                </a:solidFill>
                <a:latin typeface="Proxima Nova"/>
                <a:ea typeface="Proxima Nova"/>
                <a:cs typeface="Proxima Nova"/>
                <a:sym typeface="Proxima Nova"/>
              </a:defRPr>
            </a:lvl7pPr>
            <a:lvl8pPr lvl="7" algn="r">
              <a:buNone/>
              <a:defRPr sz="1300">
                <a:solidFill>
                  <a:srgbClr val="435D74"/>
                </a:solidFill>
                <a:latin typeface="Proxima Nova"/>
                <a:ea typeface="Proxima Nova"/>
                <a:cs typeface="Proxima Nova"/>
                <a:sym typeface="Proxima Nova"/>
              </a:defRPr>
            </a:lvl8pPr>
            <a:lvl9pPr lvl="8" algn="r">
              <a:buNone/>
              <a:defRPr sz="1300">
                <a:solidFill>
                  <a:srgbClr val="435D74"/>
                </a:solidFill>
                <a:latin typeface="Proxima Nova"/>
                <a:ea typeface="Proxima Nova"/>
                <a:cs typeface="Proxima Nova"/>
                <a:sym typeface="Proxima Nova"/>
              </a:defRPr>
            </a:lvl9pPr>
          </a:lstStyle>
          <a:p>
            <a:pPr marL="0" lvl="0" indent="0" algn="r" rtl="0">
              <a:spcBef>
                <a:spcPts val="0"/>
              </a:spcBef>
              <a:spcAft>
                <a:spcPts val="0"/>
              </a:spcAft>
              <a:buNone/>
            </a:pPr>
            <a:fld id="{00000000-1234-1234-1234-123412341234}" type="slidenum">
              <a:rPr lang="en"/>
              <a:t>‹N°›</a:t>
            </a:fld>
            <a:endParaRPr/>
          </a:p>
        </p:txBody>
      </p:sp>
    </p:spTree>
  </p:cSld>
  <p:clrMap bg1="lt1" tx1="dk1" bg2="dk2" tx2="lt2" accent1="accent1" accent2="accent2" accent3="accent3" accent4="accent4" accent5="accent5" accent6="accent6" hlink="hlink" folHlink="folHlink"/>
  <p:sldLayoutIdLst>
    <p:sldLayoutId id="2147483685" r:id="rId1"/>
    <p:sldLayoutId id="2147483686"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9.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4.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13.xml"/></Relationships>
</file>

<file path=ppt/slides/_rels/slide101.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101.xml"/><Relationship Id="rId1" Type="http://schemas.openxmlformats.org/officeDocument/2006/relationships/slideLayout" Target="../slideLayouts/slideLayout39.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102.xml.rels><?xml version="1.0" encoding="UTF-8" standalone="yes"?>
<Relationships xmlns="http://schemas.openxmlformats.org/package/2006/relationships"><Relationship Id="rId3" Type="http://schemas.openxmlformats.org/officeDocument/2006/relationships/hyperlink" Target="https://fonts.google.com/specimen/Roboto+Condensed" TargetMode="External"/><Relationship Id="rId2" Type="http://schemas.openxmlformats.org/officeDocument/2006/relationships/notesSlide" Target="../notesSlides/notesSlide102.xml"/><Relationship Id="rId1" Type="http://schemas.openxmlformats.org/officeDocument/2006/relationships/slideLayout" Target="../slideLayouts/slideLayout39.xml"/><Relationship Id="rId4" Type="http://schemas.openxmlformats.org/officeDocument/2006/relationships/hyperlink" Target="https://fonts.google.com/specimen/Actor" TargetMode="External"/></Relationships>
</file>

<file path=ppt/slides/_rels/slide103.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47.gif"/><Relationship Id="rId2" Type="http://schemas.openxmlformats.org/officeDocument/2006/relationships/notesSlide" Target="../notesSlides/notesSlide103.xml"/><Relationship Id="rId1" Type="http://schemas.openxmlformats.org/officeDocument/2006/relationships/slideLayout" Target="../slideLayouts/slideLayout39.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46.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45.gif"/><Relationship Id="rId4" Type="http://schemas.openxmlformats.org/officeDocument/2006/relationships/image" Target="../media/image43.gif"/><Relationship Id="rId9" Type="http://schemas.openxmlformats.org/officeDocument/2006/relationships/image" Target="../media/image44.gif"/></Relationships>
</file>

<file path=ppt/slides/_rels/slide104.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104.xml"/><Relationship Id="rId1" Type="http://schemas.openxmlformats.org/officeDocument/2006/relationships/slideLayout" Target="../slideLayouts/slideLayout39.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38.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38.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38.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38.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38.xml"/></Relationships>
</file>

<file path=ppt/slides/_rels/slide1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1.xml"/><Relationship Id="rId1" Type="http://schemas.openxmlformats.org/officeDocument/2006/relationships/slideLayout" Target="../slideLayouts/slideLayout22.xml"/><Relationship Id="rId4" Type="http://schemas.openxmlformats.org/officeDocument/2006/relationships/image" Target="../media/image4.png"/></Relationships>
</file>

<file path=ppt/slides/_rels/slide110.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110.xml"/><Relationship Id="rId1" Type="http://schemas.openxmlformats.org/officeDocument/2006/relationships/slideLayout" Target="../slideLayouts/slideLayout39.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38.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38.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38.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38.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38.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38.xml"/></Relationships>
</file>

<file path=ppt/slides/_rels/slide117.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117.xml"/><Relationship Id="rId1" Type="http://schemas.openxmlformats.org/officeDocument/2006/relationships/slideLayout" Target="../slideLayouts/slideLayout38.xml"/><Relationship Id="rId4" Type="http://schemas.openxmlformats.org/officeDocument/2006/relationships/image" Target="../media/image48.png"/></Relationships>
</file>

<file path=ppt/slides/_rels/slide1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2.xml"/><Relationship Id="rId1" Type="http://schemas.openxmlformats.org/officeDocument/2006/relationships/slideLayout" Target="../slideLayouts/slideLayout22.xml"/><Relationship Id="rId4" Type="http://schemas.openxmlformats.org/officeDocument/2006/relationships/image" Target="../media/image4.png"/></Relationships>
</file>

<file path=ppt/slides/_rels/slide13.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s://www.paris.fr/pages/le-bilan-des-deplacements-a-paris-en-2022-24072#la-circulation-automobile" TargetMode="External"/><Relationship Id="rId7" Type="http://schemas.openxmlformats.org/officeDocument/2006/relationships/image" Target="../media/image3.png"/><Relationship Id="rId2" Type="http://schemas.openxmlformats.org/officeDocument/2006/relationships/notesSlide" Target="../notesSlides/notesSlide13.xml"/><Relationship Id="rId1" Type="http://schemas.openxmlformats.org/officeDocument/2006/relationships/slideLayout" Target="../slideLayouts/slideLayout22.xml"/><Relationship Id="rId6" Type="http://schemas.openxmlformats.org/officeDocument/2006/relationships/image" Target="../media/image16.png"/><Relationship Id="rId5" Type="http://schemas.openxmlformats.org/officeDocument/2006/relationships/image" Target="../media/image15.png"/><Relationship Id="rId4" Type="http://schemas.openxmlformats.org/officeDocument/2006/relationships/hyperlink" Target="https://www.statistiques.developpement-durable.gouv.fr/donnees-sur-le-parc-de-vehicules-en-circulation-au-1er-janvier-2022" TargetMode="External"/></Relationships>
</file>

<file path=ppt/slides/_rels/slide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4.xml"/><Relationship Id="rId1" Type="http://schemas.openxmlformats.org/officeDocument/2006/relationships/slideLayout" Target="../slideLayouts/slideLayout22.xml"/><Relationship Id="rId6" Type="http://schemas.openxmlformats.org/officeDocument/2006/relationships/image" Target="../media/image18.png"/><Relationship Id="rId5" Type="http://schemas.openxmlformats.org/officeDocument/2006/relationships/image" Target="../media/image4.png"/><Relationship Id="rId4" Type="http://schemas.openxmlformats.org/officeDocument/2006/relationships/image" Target="../media/image17.png"/></Relationships>
</file>

<file path=ppt/slides/_rels/slide15.xml.rels><?xml version="1.0" encoding="UTF-8" standalone="yes"?>
<Relationships xmlns="http://schemas.openxmlformats.org/package/2006/relationships"><Relationship Id="rId3" Type="http://schemas.openxmlformats.org/officeDocument/2006/relationships/hyperlink" Target="https://www.eea.europa.eu/publications/emep-eea-guidebook-2023/part-b-sectoral-guidance-chapters/1-energy/1-a-combustion/1-a-3-b-i-1/view" TargetMode="External"/><Relationship Id="rId2" Type="http://schemas.openxmlformats.org/officeDocument/2006/relationships/notesSlide" Target="../notesSlides/notesSlide15.xml"/><Relationship Id="rId1" Type="http://schemas.openxmlformats.org/officeDocument/2006/relationships/slideLayout" Target="../slideLayouts/slideLayout22.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19.png"/></Relationships>
</file>

<file path=ppt/slides/_rels/slide1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6.xml"/><Relationship Id="rId1" Type="http://schemas.openxmlformats.org/officeDocument/2006/relationships/slideLayout" Target="../slideLayouts/slideLayout22.xml"/><Relationship Id="rId6" Type="http://schemas.openxmlformats.org/officeDocument/2006/relationships/image" Target="../media/image4.png"/><Relationship Id="rId5" Type="http://schemas.openxmlformats.org/officeDocument/2006/relationships/image" Target="../media/image21.png"/><Relationship Id="rId4" Type="http://schemas.openxmlformats.org/officeDocument/2006/relationships/image" Target="../media/image20.png"/></Relationships>
</file>

<file path=ppt/slides/_rels/slide17.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7.xml"/><Relationship Id="rId1" Type="http://schemas.openxmlformats.org/officeDocument/2006/relationships/slideLayout" Target="../slideLayouts/slideLayout22.xml"/><Relationship Id="rId5" Type="http://schemas.openxmlformats.org/officeDocument/2006/relationships/image" Target="../media/image4.png"/><Relationship Id="rId4" Type="http://schemas.openxmlformats.org/officeDocument/2006/relationships/image" Target="../media/image3.png"/></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9.xml"/><Relationship Id="rId1" Type="http://schemas.openxmlformats.org/officeDocument/2006/relationships/slideLayout" Target="../slideLayouts/slideLayout5.xml"/><Relationship Id="rId4" Type="http://schemas.openxmlformats.org/officeDocument/2006/relationships/image" Target="../media/image4.png"/></Relationships>
</file>

<file path=ppt/slides/_rels/slide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xml"/><Relationship Id="rId1" Type="http://schemas.openxmlformats.org/officeDocument/2006/relationships/slideLayout" Target="../slideLayouts/slideLayout9.xml"/><Relationship Id="rId5" Type="http://schemas.openxmlformats.org/officeDocument/2006/relationships/image" Target="../media/image3.png"/><Relationship Id="rId4" Type="http://schemas.openxmlformats.org/officeDocument/2006/relationships/image" Target="../media/image4.png"/></Relationships>
</file>

<file path=ppt/slides/_rels/slide2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0.xml"/><Relationship Id="rId1" Type="http://schemas.openxmlformats.org/officeDocument/2006/relationships/slideLayout" Target="../slideLayouts/slideLayout5.xml"/><Relationship Id="rId4" Type="http://schemas.openxmlformats.org/officeDocument/2006/relationships/image" Target="../media/image4.png"/></Relationships>
</file>

<file path=ppt/slides/_rels/slide2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1.xml"/><Relationship Id="rId1" Type="http://schemas.openxmlformats.org/officeDocument/2006/relationships/slideLayout" Target="../slideLayouts/slideLayout5.xml"/><Relationship Id="rId4" Type="http://schemas.openxmlformats.org/officeDocument/2006/relationships/image" Target="../media/image4.png"/></Relationships>
</file>

<file path=ppt/slides/_rels/slide2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2.xml"/><Relationship Id="rId1" Type="http://schemas.openxmlformats.org/officeDocument/2006/relationships/slideLayout" Target="../slideLayouts/slideLayout5.xml"/><Relationship Id="rId4" Type="http://schemas.openxmlformats.org/officeDocument/2006/relationships/image" Target="../media/image4.png"/></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5.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4.xml"/></Relationships>
</file>

<file path=ppt/slides/_rels/slide25.xml.rels><?xml version="1.0" encoding="UTF-8" standalone="yes"?>
<Relationships xmlns="http://schemas.openxmlformats.org/package/2006/relationships"><Relationship Id="rId3" Type="http://schemas.openxmlformats.org/officeDocument/2006/relationships/hyperlink" Target="https://pubmed.ncbi.nlm.nih.gov/27291521/" TargetMode="External"/><Relationship Id="rId2" Type="http://schemas.openxmlformats.org/officeDocument/2006/relationships/notesSlide" Target="../notesSlides/notesSlide25.xml"/><Relationship Id="rId1" Type="http://schemas.openxmlformats.org/officeDocument/2006/relationships/slideLayout" Target="../slideLayouts/slideLayout11.xml"/><Relationship Id="rId4" Type="http://schemas.openxmlformats.org/officeDocument/2006/relationships/hyperlink" Target="https://www.santepubliquefrance.fr/content/download/370060/3138468" TargetMode="External"/></Relationships>
</file>

<file path=ppt/slides/_rels/slide26.xml.rels><?xml version="1.0" encoding="UTF-8" standalone="yes"?>
<Relationships xmlns="http://schemas.openxmlformats.org/package/2006/relationships"><Relationship Id="rId3" Type="http://schemas.openxmlformats.org/officeDocument/2006/relationships/hyperlink" Target="https://www.santepubliquefrance.fr/determinants-de-sante/pollution-et-sante/air/documents/guide/pollution-atmospherique.-guide-pour-la-realisation-d-une-evaluation-quantitative-des-impacts-sur-la-sante-eqis-.-eqis-avec-une-exposition-mesuree" TargetMode="External"/><Relationship Id="rId2" Type="http://schemas.openxmlformats.org/officeDocument/2006/relationships/notesSlide" Target="../notesSlides/notesSlide26.xml"/><Relationship Id="rId1" Type="http://schemas.openxmlformats.org/officeDocument/2006/relationships/slideLayout" Target="../slideLayouts/slideLayout28.xml"/></Relationships>
</file>

<file path=ppt/slides/_rels/slide27.xml.rels><?xml version="1.0" encoding="UTF-8" standalone="yes"?>
<Relationships xmlns="http://schemas.openxmlformats.org/package/2006/relationships"><Relationship Id="rId3" Type="http://schemas.openxmlformats.org/officeDocument/2006/relationships/hyperlink" Target="https://www.santepubliquefrance.fr/determinants-de-sante/pollution-et-sante/air/documents/guide/pollution-atmospherique.-guide-pour-la-realisation-d-une-evaluation-quantitative-des-impacts-sur-la-sante-eqis-.-eqis-avec-une-exposition-mesuree" TargetMode="External"/><Relationship Id="rId2" Type="http://schemas.openxmlformats.org/officeDocument/2006/relationships/notesSlide" Target="../notesSlides/notesSlide27.xml"/><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8.xml"/><Relationship Id="rId1" Type="http://schemas.openxmlformats.org/officeDocument/2006/relationships/slideLayout" Target="../slideLayouts/slideLayout5.xml"/></Relationships>
</file>

<file path=ppt/slides/_rels/slide2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9.xml"/><Relationship Id="rId1" Type="http://schemas.openxmlformats.org/officeDocument/2006/relationships/slideLayout" Target="../slideLayouts/slideLayout24.xml"/><Relationship Id="rId4" Type="http://schemas.openxmlformats.org/officeDocument/2006/relationships/image" Target="../media/image4.png"/></Relationships>
</file>

<file path=ppt/slides/_rels/slide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xml"/><Relationship Id="rId1" Type="http://schemas.openxmlformats.org/officeDocument/2006/relationships/slideLayout" Target="../slideLayouts/slideLayout27.xml"/><Relationship Id="rId4" Type="http://schemas.openxmlformats.org/officeDocument/2006/relationships/image" Target="../media/image4.png"/></Relationships>
</file>

<file path=ppt/slides/_rels/slide30.xml.rels><?xml version="1.0" encoding="UTF-8" standalone="yes"?>
<Relationships xmlns="http://schemas.openxmlformats.org/package/2006/relationships"><Relationship Id="rId3" Type="http://schemas.openxmlformats.org/officeDocument/2006/relationships/hyperlink" Target="https://www.santepubliquefrance.fr/determinants-de-sante/pollution-et-sante/air/documents/guide/pollution-atmospherique.-guide-pour-la-realisation-d-une-evaluation-quantitative-des-impacts-sur-la-sante-eqis-.-eqis-avec-une-exposition-mesuree" TargetMode="External"/><Relationship Id="rId2" Type="http://schemas.openxmlformats.org/officeDocument/2006/relationships/notesSlide" Target="../notesSlides/notesSlide30.xml"/><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32.xml"/><Relationship Id="rId1" Type="http://schemas.openxmlformats.org/officeDocument/2006/relationships/slideLayout" Target="../slideLayouts/slideLayout3.xml"/></Relationships>
</file>

<file path=ppt/slides/_rels/slide3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3.xml"/><Relationship Id="rId1" Type="http://schemas.openxmlformats.org/officeDocument/2006/relationships/slideLayout" Target="../slideLayouts/slideLayout3.xml"/><Relationship Id="rId4" Type="http://schemas.openxmlformats.org/officeDocument/2006/relationships/image" Target="../media/image4.png"/></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5.xml"/></Relationships>
</file>

<file path=ppt/slides/_rels/slide3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7.xml"/><Relationship Id="rId1" Type="http://schemas.openxmlformats.org/officeDocument/2006/relationships/slideLayout" Target="../slideLayouts/slideLayout22.xml"/><Relationship Id="rId4" Type="http://schemas.openxmlformats.org/officeDocument/2006/relationships/image" Target="../media/image4.png"/></Relationships>
</file>

<file path=ppt/slides/_rels/slide3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8.xml"/><Relationship Id="rId1" Type="http://schemas.openxmlformats.org/officeDocument/2006/relationships/slideLayout" Target="../slideLayouts/slideLayout3.xml"/><Relationship Id="rId4" Type="http://schemas.openxmlformats.org/officeDocument/2006/relationships/image" Target="../media/image4.png"/></Relationships>
</file>

<file path=ppt/slides/_rels/slide3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9.xml"/><Relationship Id="rId1" Type="http://schemas.openxmlformats.org/officeDocument/2006/relationships/slideLayout" Target="../slideLayouts/slideLayout3.xml"/><Relationship Id="rId5" Type="http://schemas.openxmlformats.org/officeDocument/2006/relationships/image" Target="../media/image25.png"/><Relationship Id="rId4" Type="http://schemas.openxmlformats.org/officeDocument/2006/relationships/image" Target="../media/image4.png"/></Relationships>
</file>

<file path=ppt/slides/_rels/slide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xml"/><Relationship Id="rId1" Type="http://schemas.openxmlformats.org/officeDocument/2006/relationships/slideLayout" Target="../slideLayouts/slideLayout3.xml"/><Relationship Id="rId4" Type="http://schemas.openxmlformats.org/officeDocument/2006/relationships/image" Target="../media/image3.png"/></Relationships>
</file>

<file path=ppt/slides/_rels/slide4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0.xml"/><Relationship Id="rId1" Type="http://schemas.openxmlformats.org/officeDocument/2006/relationships/slideLayout" Target="../slideLayouts/slideLayout3.xml"/><Relationship Id="rId5" Type="http://schemas.openxmlformats.org/officeDocument/2006/relationships/image" Target="../media/image26.png"/><Relationship Id="rId4" Type="http://schemas.openxmlformats.org/officeDocument/2006/relationships/image" Target="../media/image4.png"/></Relationships>
</file>

<file path=ppt/slides/_rels/slide4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1.xml"/><Relationship Id="rId1" Type="http://schemas.openxmlformats.org/officeDocument/2006/relationships/slideLayout" Target="../slideLayouts/slideLayout3.xml"/><Relationship Id="rId5" Type="http://schemas.openxmlformats.org/officeDocument/2006/relationships/image" Target="../media/image26.png"/><Relationship Id="rId4" Type="http://schemas.openxmlformats.org/officeDocument/2006/relationships/image" Target="../media/image4.png"/></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3.xml"/><Relationship Id="rId1" Type="http://schemas.openxmlformats.org/officeDocument/2006/relationships/slideLayout" Target="../slideLayouts/slideLayout24.xml"/><Relationship Id="rId4" Type="http://schemas.openxmlformats.org/officeDocument/2006/relationships/image" Target="../media/image4.png"/></Relationships>
</file>

<file path=ppt/slides/_rels/slide44.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44.xml"/><Relationship Id="rId1" Type="http://schemas.openxmlformats.org/officeDocument/2006/relationships/slideLayout" Target="../slideLayouts/slideLayout3.xml"/><Relationship Id="rId5" Type="http://schemas.openxmlformats.org/officeDocument/2006/relationships/image" Target="../media/image4.png"/><Relationship Id="rId4" Type="http://schemas.openxmlformats.org/officeDocument/2006/relationships/image" Target="../media/image3.png"/></Relationships>
</file>

<file path=ppt/slides/_rels/slide4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5.xml"/><Relationship Id="rId1" Type="http://schemas.openxmlformats.org/officeDocument/2006/relationships/slideLayout" Target="../slideLayouts/slideLayout24.xml"/><Relationship Id="rId4" Type="http://schemas.openxmlformats.org/officeDocument/2006/relationships/image" Target="../media/image4.png"/></Relationships>
</file>

<file path=ppt/slides/_rels/slide4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6.xml"/><Relationship Id="rId1" Type="http://schemas.openxmlformats.org/officeDocument/2006/relationships/slideLayout" Target="../slideLayouts/slideLayout24.xml"/><Relationship Id="rId5" Type="http://schemas.openxmlformats.org/officeDocument/2006/relationships/image" Target="../media/image28.png"/><Relationship Id="rId4" Type="http://schemas.openxmlformats.org/officeDocument/2006/relationships/image" Target="../media/image4.png"/></Relationships>
</file>

<file path=ppt/slides/_rels/slide4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7.xml"/><Relationship Id="rId1" Type="http://schemas.openxmlformats.org/officeDocument/2006/relationships/slideLayout" Target="../slideLayouts/slideLayout3.xml"/><Relationship Id="rId4" Type="http://schemas.openxmlformats.org/officeDocument/2006/relationships/image" Target="../media/image4.png"/></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9.xml"/><Relationship Id="rId1" Type="http://schemas.openxmlformats.org/officeDocument/2006/relationships/slideLayout" Target="../slideLayouts/slideLayout24.xml"/><Relationship Id="rId4" Type="http://schemas.openxmlformats.org/officeDocument/2006/relationships/image" Target="../media/image4.pn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0.xml"/><Relationship Id="rId1" Type="http://schemas.openxmlformats.org/officeDocument/2006/relationships/slideLayout" Target="../slideLayouts/slideLayout24.xml"/><Relationship Id="rId5" Type="http://schemas.openxmlformats.org/officeDocument/2006/relationships/image" Target="../media/image29.png"/><Relationship Id="rId4" Type="http://schemas.openxmlformats.org/officeDocument/2006/relationships/image" Target="../media/image4.png"/></Relationships>
</file>

<file path=ppt/slides/_rels/slide5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1.xml"/><Relationship Id="rId1" Type="http://schemas.openxmlformats.org/officeDocument/2006/relationships/slideLayout" Target="../slideLayouts/slideLayout24.xml"/><Relationship Id="rId5" Type="http://schemas.openxmlformats.org/officeDocument/2006/relationships/image" Target="../media/image30.png"/><Relationship Id="rId4" Type="http://schemas.openxmlformats.org/officeDocument/2006/relationships/image" Target="../media/image4.png"/></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3.xml"/><Relationship Id="rId1" Type="http://schemas.openxmlformats.org/officeDocument/2006/relationships/slideLayout" Target="../slideLayouts/slideLayout3.xml"/><Relationship Id="rId4" Type="http://schemas.openxmlformats.org/officeDocument/2006/relationships/image" Target="../media/image4.png"/></Relationships>
</file>

<file path=ppt/slides/_rels/slide5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4.xml"/><Relationship Id="rId1" Type="http://schemas.openxmlformats.org/officeDocument/2006/relationships/slideLayout" Target="../slideLayouts/slideLayout3.xml"/><Relationship Id="rId4" Type="http://schemas.openxmlformats.org/officeDocument/2006/relationships/image" Target="../media/image4.png"/></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34.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7.xml"/><Relationship Id="rId1" Type="http://schemas.openxmlformats.org/officeDocument/2006/relationships/slideLayout" Target="../slideLayouts/slideLayout22.xml"/><Relationship Id="rId5" Type="http://schemas.openxmlformats.org/officeDocument/2006/relationships/image" Target="../media/image18.png"/><Relationship Id="rId4" Type="http://schemas.openxmlformats.org/officeDocument/2006/relationships/image" Target="../media/image4.png"/></Relationships>
</file>

<file path=ppt/slides/_rels/slide5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8.xml"/><Relationship Id="rId1" Type="http://schemas.openxmlformats.org/officeDocument/2006/relationships/slideLayout" Target="../slideLayouts/slideLayout5.xml"/><Relationship Id="rId4" Type="http://schemas.openxmlformats.org/officeDocument/2006/relationships/image" Target="../media/image4.png"/></Relationships>
</file>

<file path=ppt/slides/_rels/slide5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9.xml"/><Relationship Id="rId1" Type="http://schemas.openxmlformats.org/officeDocument/2006/relationships/slideLayout" Target="../slideLayouts/slideLayout11.xml"/><Relationship Id="rId4" Type="http://schemas.openxmlformats.org/officeDocument/2006/relationships/image" Target="../media/image4.png"/></Relationships>
</file>

<file path=ppt/slides/_rels/slide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xml"/><Relationship Id="rId1" Type="http://schemas.openxmlformats.org/officeDocument/2006/relationships/slideLayout" Target="../slideLayouts/slideLayout3.xml"/><Relationship Id="rId5" Type="http://schemas.openxmlformats.org/officeDocument/2006/relationships/image" Target="../media/image6.jpg"/><Relationship Id="rId4" Type="http://schemas.openxmlformats.org/officeDocument/2006/relationships/image" Target="../media/image4.png"/></Relationships>
</file>

<file path=ppt/slides/_rels/slide6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0.xml"/><Relationship Id="rId1" Type="http://schemas.openxmlformats.org/officeDocument/2006/relationships/slideLayout" Target="../slideLayouts/slideLayout3.xml"/><Relationship Id="rId5" Type="http://schemas.openxmlformats.org/officeDocument/2006/relationships/image" Target="../media/image26.png"/><Relationship Id="rId4" Type="http://schemas.openxmlformats.org/officeDocument/2006/relationships/image" Target="../media/image4.png"/></Relationships>
</file>

<file path=ppt/slides/_rels/slide6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1.xml"/><Relationship Id="rId1" Type="http://schemas.openxmlformats.org/officeDocument/2006/relationships/slideLayout" Target="../slideLayouts/slideLayout3.xml"/><Relationship Id="rId5" Type="http://schemas.openxmlformats.org/officeDocument/2006/relationships/image" Target="../media/image26.png"/><Relationship Id="rId4" Type="http://schemas.openxmlformats.org/officeDocument/2006/relationships/image" Target="../media/image4.png"/></Relationships>
</file>

<file path=ppt/slides/_rels/slide62.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62.xml"/><Relationship Id="rId1" Type="http://schemas.openxmlformats.org/officeDocument/2006/relationships/slideLayout" Target="../slideLayouts/slideLayout27.xml"/></Relationships>
</file>

<file path=ppt/slides/_rels/slide63.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63.xml"/><Relationship Id="rId1" Type="http://schemas.openxmlformats.org/officeDocument/2006/relationships/slideLayout" Target="../slideLayouts/slideLayout27.xml"/><Relationship Id="rId6" Type="http://schemas.openxmlformats.org/officeDocument/2006/relationships/image" Target="../media/image34.jpg"/><Relationship Id="rId5" Type="http://schemas.openxmlformats.org/officeDocument/2006/relationships/image" Target="../media/image33.png"/><Relationship Id="rId4" Type="http://schemas.openxmlformats.org/officeDocument/2006/relationships/image" Target="../media/image32.png"/></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3" Type="http://schemas.openxmlformats.org/officeDocument/2006/relationships/hyperlink" Target="https://www.paris.fr/pages/le-bilan-des-deplacements-a-paris-en-2022-24072#la-circulation-automobile" TargetMode="External"/><Relationship Id="rId2" Type="http://schemas.openxmlformats.org/officeDocument/2006/relationships/notesSlide" Target="../notesSlides/notesSlide65.xml"/><Relationship Id="rId1" Type="http://schemas.openxmlformats.org/officeDocument/2006/relationships/slideLayout" Target="../slideLayouts/slideLayout24.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hyperlink" Target="https://www.statistiques.developpement-durable.gouv.fr/donnees-sur-le-parc-de-vehicules-en-circulation-au-1er-janvier-2022" TargetMode="External"/></Relationships>
</file>

<file path=ppt/slides/_rels/slide66.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66.xml"/><Relationship Id="rId1" Type="http://schemas.openxmlformats.org/officeDocument/2006/relationships/slideLayout" Target="../slideLayouts/slideLayout6.xml"/></Relationships>
</file>

<file path=ppt/slides/_rels/slide67.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67.xml"/><Relationship Id="rId1" Type="http://schemas.openxmlformats.org/officeDocument/2006/relationships/slideLayout" Target="../slideLayouts/slideLayout3.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14.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notesSlide" Target="../notesSlides/notesSlide7.xml"/><Relationship Id="rId1" Type="http://schemas.openxmlformats.org/officeDocument/2006/relationships/slideLayout" Target="../slideLayouts/slideLayout22.xml"/><Relationship Id="rId6" Type="http://schemas.openxmlformats.org/officeDocument/2006/relationships/image" Target="../media/image10.png"/><Relationship Id="rId5" Type="http://schemas.openxmlformats.org/officeDocument/2006/relationships/image" Target="../media/image9.png"/><Relationship Id="rId10" Type="http://schemas.openxmlformats.org/officeDocument/2006/relationships/image" Target="../media/image4.png"/><Relationship Id="rId4" Type="http://schemas.openxmlformats.org/officeDocument/2006/relationships/image" Target="../media/image8.png"/><Relationship Id="rId9" Type="http://schemas.openxmlformats.org/officeDocument/2006/relationships/image" Target="../media/image3.png"/></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12.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18.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30.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32.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16.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22.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17.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33.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24.xml"/></Relationships>
</file>

<file path=ppt/slides/_rels/slide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8.xml"/><Relationship Id="rId1" Type="http://schemas.openxmlformats.org/officeDocument/2006/relationships/slideLayout" Target="../slideLayouts/slideLayout23.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7.png"/></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26.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22.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31.xml"/></Relationships>
</file>

<file path=ppt/slides/_rels/slide83.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83.xml"/><Relationship Id="rId1" Type="http://schemas.openxmlformats.org/officeDocument/2006/relationships/slideLayout" Target="../slideLayouts/slideLayout5.xml"/><Relationship Id="rId5" Type="http://schemas.openxmlformats.org/officeDocument/2006/relationships/image" Target="../media/image37.png"/><Relationship Id="rId4" Type="http://schemas.openxmlformats.org/officeDocument/2006/relationships/hyperlink" Target="https://docs.google.com/spreadsheets/d/18M5Zv9wgP0MzxHWp1hpBljw1des9YajfaidKPqOXfjI/copy" TargetMode="External"/></Relationships>
</file>

<file path=ppt/slides/_rels/slide84.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84.xml"/><Relationship Id="rId1" Type="http://schemas.openxmlformats.org/officeDocument/2006/relationships/slideLayout" Target="../slideLayouts/slideLayout27.xml"/><Relationship Id="rId5" Type="http://schemas.openxmlformats.org/officeDocument/2006/relationships/image" Target="../media/image38.png"/><Relationship Id="rId4" Type="http://schemas.openxmlformats.org/officeDocument/2006/relationships/hyperlink" Target="https://docs.google.com/spreadsheets/d/18M5Zv9wgP0MzxHWp1hpBljw1des9YajfaidKPqOXfjI/copy" TargetMode="External"/></Relationships>
</file>

<file path=ppt/slides/_rels/slide85.xml.rels><?xml version="1.0" encoding="UTF-8" standalone="yes"?>
<Relationships xmlns="http://schemas.openxmlformats.org/package/2006/relationships"><Relationship Id="rId3" Type="http://schemas.openxmlformats.org/officeDocument/2006/relationships/image" Target="../media/image39.jpg"/><Relationship Id="rId2" Type="http://schemas.openxmlformats.org/officeDocument/2006/relationships/notesSlide" Target="../notesSlides/notesSlide85.xml"/><Relationship Id="rId1" Type="http://schemas.openxmlformats.org/officeDocument/2006/relationships/slideLayout" Target="../slideLayouts/slideLayout19.xml"/></Relationships>
</file>

<file path=ppt/slides/_rels/slide86.xml.rels><?xml version="1.0" encoding="UTF-8" standalone="yes"?>
<Relationships xmlns="http://schemas.openxmlformats.org/package/2006/relationships"><Relationship Id="rId8" Type="http://schemas.openxmlformats.org/officeDocument/2006/relationships/slide" Target="slide89.xml"/><Relationship Id="rId13" Type="http://schemas.openxmlformats.org/officeDocument/2006/relationships/hyperlink" Target="https://storyset.com/?utm_source=slidesgo_template&amp;utm_medium=referral-link&amp;utm_campaign=slidesgo_contents_of_this_template&amp;utm_term=storyset&amp;utm_content=storyset" TargetMode="External"/><Relationship Id="rId3" Type="http://schemas.openxmlformats.org/officeDocument/2006/relationships/hyperlink" Target="http://bit.ly/2Tynxth" TargetMode="External"/><Relationship Id="rId7" Type="http://schemas.openxmlformats.org/officeDocument/2006/relationships/hyperlink" Target="https://slidesgo.com/slidesgo-school/powerpoint-tutorials/how-to-download-the-fonts-for-our-powerpoint-templates?utm_source=slidesgo_template&amp;utm_medium=referral-link&amp;utm_campaign=sg_credits&amp;utm_content=slidesgo-school" TargetMode="External"/><Relationship Id="rId12" Type="http://schemas.openxmlformats.org/officeDocument/2006/relationships/slide" Target="slide103.xml"/><Relationship Id="rId2" Type="http://schemas.openxmlformats.org/officeDocument/2006/relationships/notesSlide" Target="../notesSlides/notesSlide86.xml"/><Relationship Id="rId1" Type="http://schemas.openxmlformats.org/officeDocument/2006/relationships/slideLayout" Target="../slideLayouts/slideLayout3.xml"/><Relationship Id="rId6" Type="http://schemas.openxmlformats.org/officeDocument/2006/relationships/slide" Target="slide102.xml"/><Relationship Id="rId11" Type="http://schemas.openxmlformats.org/officeDocument/2006/relationships/slide" Target="slide91.xml"/><Relationship Id="rId5" Type="http://schemas.openxmlformats.org/officeDocument/2006/relationships/hyperlink" Target="http://bit.ly/33VAFh3" TargetMode="External"/><Relationship Id="rId15" Type="http://schemas.openxmlformats.org/officeDocument/2006/relationships/slide" Target="slide110.xml"/><Relationship Id="rId10" Type="http://schemas.openxmlformats.org/officeDocument/2006/relationships/slide" Target="slide90.xml"/><Relationship Id="rId4" Type="http://schemas.openxmlformats.org/officeDocument/2006/relationships/hyperlink" Target="http://bit.ly/30B07Gq" TargetMode="External"/><Relationship Id="rId9" Type="http://schemas.openxmlformats.org/officeDocument/2006/relationships/slide" Target="slide55.xml"/><Relationship Id="rId14" Type="http://schemas.openxmlformats.org/officeDocument/2006/relationships/slide" Target="slide104.xml"/></Relationships>
</file>

<file path=ppt/slides/_rels/slide87.xml.rels><?xml version="1.0" encoding="UTF-8" standalone="yes"?>
<Relationships xmlns="http://schemas.openxmlformats.org/package/2006/relationships"><Relationship Id="rId3" Type="http://schemas.openxmlformats.org/officeDocument/2006/relationships/image" Target="../media/image40.jpg"/><Relationship Id="rId2" Type="http://schemas.openxmlformats.org/officeDocument/2006/relationships/notesSlide" Target="../notesSlides/notesSlide87.xml"/><Relationship Id="rId1" Type="http://schemas.openxmlformats.org/officeDocument/2006/relationships/slideLayout" Target="../slideLayouts/slideLayout29.xml"/><Relationship Id="rId4" Type="http://schemas.openxmlformats.org/officeDocument/2006/relationships/image" Target="../media/image41.jpg"/></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26.xml"/></Relationships>
</file>

<file path=ppt/slides/_rels/slide89.xml.rels><?xml version="1.0" encoding="UTF-8" standalone="yes"?>
<Relationships xmlns="http://schemas.openxmlformats.org/package/2006/relationships"><Relationship Id="rId8" Type="http://schemas.openxmlformats.org/officeDocument/2006/relationships/hyperlink" Target="https://www.freepik.com/free-photo/full-shot-people-skiing_13616535.htm/?utm_source=slidesgo_template&amp;utm_medium=referral-link&amp;utm_campaign=sg_resources&amp;utm_content=freepik" TargetMode="External"/><Relationship Id="rId3" Type="http://schemas.openxmlformats.org/officeDocument/2006/relationships/hyperlink" Target="https://www.freepik.com/free-photo/full-shot-smiley-skier-with-equipment_13764448.htm/?utm_source=slidesgo_template&amp;utm_medium=referral-link&amp;utm_campaign=sg_resources&amp;utm_content=freepik" TargetMode="External"/><Relationship Id="rId7" Type="http://schemas.openxmlformats.org/officeDocument/2006/relationships/hyperlink" Target="https://www.freepik.com/free-photo/close-up-snowboarder-outdoors_13616548.htm/?utm_source=slidesgo_template&amp;utm_medium=referral-link&amp;utm_campaign=sg_resources&amp;utm_content=freepik" TargetMode="External"/><Relationship Id="rId2" Type="http://schemas.openxmlformats.org/officeDocument/2006/relationships/notesSlide" Target="../notesSlides/notesSlide89.xml"/><Relationship Id="rId1" Type="http://schemas.openxmlformats.org/officeDocument/2006/relationships/slideLayout" Target="../slideLayouts/slideLayout21.xml"/><Relationship Id="rId6" Type="http://schemas.openxmlformats.org/officeDocument/2006/relationships/hyperlink" Target="https://www.freepik.com/free-photo/medium-shot-woman-wearing-goggles_13616542.htm/?utm_source=slidesgo_template&amp;utm_medium=referral-link&amp;utm_campaign=sg_resources&amp;utm_content=freepik" TargetMode="External"/><Relationship Id="rId5" Type="http://schemas.openxmlformats.org/officeDocument/2006/relationships/hyperlink" Target="https://www.freepik.com/free-photo/crop-people-skiing_1565831.htm/?utm_source=slidesgo_template&amp;utm_medium=referral-link&amp;utm_campaign=sg_resources&amp;utm_content=freepik" TargetMode="External"/><Relationship Id="rId4" Type="http://schemas.openxmlformats.org/officeDocument/2006/relationships/hyperlink" Target="https://www.freepik.com/free-photo/woman-tying-skates-bench_1579290.htm/?utm_source=slidesgo_template&amp;utm_medium=referral-link&amp;utm_campaign=sg_resources&amp;utm_content=freepik" TargetMode="External"/><Relationship Id="rId9" Type="http://schemas.openxmlformats.org/officeDocument/2006/relationships/hyperlink" Target="https://www.freepik.com/free-photo/skier-jumping-hill-long-shot_13616543.htm/?utm_source=slidesgo_template&amp;utm_medium=referral-link&amp;utm_campaign=sg_resources&amp;utm_content=freepik" TargetMode="External"/></Relationships>
</file>

<file path=ppt/slides/_rels/slide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9.xml"/><Relationship Id="rId1" Type="http://schemas.openxmlformats.org/officeDocument/2006/relationships/slideLayout" Target="../slideLayouts/slideLayout23.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7.png"/></Relationships>
</file>

<file path=ppt/slides/_rels/slide90.xml.rels><?xml version="1.0" encoding="UTF-8" standalone="yes"?>
<Relationships xmlns="http://schemas.openxmlformats.org/package/2006/relationships"><Relationship Id="rId3" Type="http://schemas.openxmlformats.org/officeDocument/2006/relationships/hyperlink" Target="https://www.flaticon.com/packs/winter-sport-8/?utm_source=slidesgo_template&amp;utm_medium=referral-link&amp;utm_campaign=sg_resources&amp;utm_content=flaticon" TargetMode="External"/><Relationship Id="rId7" Type="http://schemas.openxmlformats.org/officeDocument/2006/relationships/hyperlink" Target="https://www.freepik.com/free-photo/full-shot-man-wearing-skis_13616587.htm/?utm_source=slidesgo_template&amp;utm_medium=referral-link&amp;utm_campaign=sg_resources&amp;utm_content=freepik" TargetMode="External"/><Relationship Id="rId2" Type="http://schemas.openxmlformats.org/officeDocument/2006/relationships/notesSlide" Target="../notesSlides/notesSlide90.xml"/><Relationship Id="rId1" Type="http://schemas.openxmlformats.org/officeDocument/2006/relationships/slideLayout" Target="../slideLayouts/slideLayout20.xml"/><Relationship Id="rId6" Type="http://schemas.openxmlformats.org/officeDocument/2006/relationships/hyperlink" Target="https://www.freepik.com/free-photo/medium-shot-woman-wearing-ski-helmet_13616558.htm/?utm_source=slidesgo_template&amp;utm_medium=referral-link&amp;utm_campaign=sg_resources&amp;utm_content=freepik" TargetMode="External"/><Relationship Id="rId5" Type="http://schemas.openxmlformats.org/officeDocument/2006/relationships/hyperlink" Target="https://www.freepik.com/free-photo/ice-skates-round-table_1713300.htm/?utm_source=slidesgo_template&amp;utm_medium=referral-link&amp;utm_campaign=sg_resources&amp;utm_content=freepik" TargetMode="External"/><Relationship Id="rId4" Type="http://schemas.openxmlformats.org/officeDocument/2006/relationships/hyperlink" Target="https://www.freepik.com/free-photo/long-shot-skier-jumping_13764450.htm/?utm_source=slidesgo_template&amp;utm_medium=referral-link&amp;utm_campaign=sg_resources&amp;utm_content=freepik" TargetMode="External"/></Relationships>
</file>

<file path=ppt/slides/_rels/slide91.xml.rels><?xml version="1.0" encoding="UTF-8" standalone="yes"?>
<Relationships xmlns="http://schemas.openxmlformats.org/package/2006/relationships"><Relationship Id="rId3" Type="http://schemas.openxmlformats.org/officeDocument/2006/relationships/hyperlink" Target="http://bit.ly/33VAFh3" TargetMode="External"/><Relationship Id="rId2" Type="http://schemas.openxmlformats.org/officeDocument/2006/relationships/notesSlide" Target="../notesSlides/notesSlide91.xml"/><Relationship Id="rId1" Type="http://schemas.openxmlformats.org/officeDocument/2006/relationships/slideLayout" Target="../slideLayouts/slideLayout39.xml"/><Relationship Id="rId6" Type="http://schemas.openxmlformats.org/officeDocument/2006/relationships/slide" Target="slide55.xml"/><Relationship Id="rId5" Type="http://schemas.openxmlformats.org/officeDocument/2006/relationships/hyperlink" Target="http://bit.ly/2PfT4lq" TargetMode="External"/><Relationship Id="rId4" Type="http://schemas.openxmlformats.org/officeDocument/2006/relationships/hyperlink" Target="http://bit.ly/30B07Gq" TargetMode="External"/></Relationships>
</file>

<file path=ppt/slides/_rels/slide92.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92.xml"/><Relationship Id="rId1" Type="http://schemas.openxmlformats.org/officeDocument/2006/relationships/slideLayout" Target="../slideLayouts/slideLayout5.xml"/><Relationship Id="rId5" Type="http://schemas.openxmlformats.org/officeDocument/2006/relationships/image" Target="../media/image42.png"/><Relationship Id="rId4" Type="http://schemas.openxmlformats.org/officeDocument/2006/relationships/hyperlink" Target="https://docs.google.com/spreadsheets/d/18M5Zv9wgP0MzxHWp1hpBljw1des9YajfaidKPqOXfjI/copy" TargetMode="Externa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22.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28.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25.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23.xml"/></Relationships>
</file>

<file path=ppt/slides/_rels/slide97.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97.xml"/><Relationship Id="rId1" Type="http://schemas.openxmlformats.org/officeDocument/2006/relationships/slideLayout" Target="../slideLayouts/slideLayout27.xml"/><Relationship Id="rId5" Type="http://schemas.openxmlformats.org/officeDocument/2006/relationships/image" Target="../media/image38.png"/><Relationship Id="rId4" Type="http://schemas.openxmlformats.org/officeDocument/2006/relationships/hyperlink" Target="https://docs.google.com/spreadsheets/d/18M5Zv9wgP0MzxHWp1hpBljw1des9YajfaidKPqOXfjI/copy" TargetMode="Externa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10.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437"/>
        <p:cNvGrpSpPr/>
        <p:nvPr/>
      </p:nvGrpSpPr>
      <p:grpSpPr>
        <a:xfrm>
          <a:off x="0" y="0"/>
          <a:ext cx="0" cy="0"/>
          <a:chOff x="0" y="0"/>
          <a:chExt cx="0" cy="0"/>
        </a:xfrm>
      </p:grpSpPr>
      <p:sp>
        <p:nvSpPr>
          <p:cNvPr id="438" name="Google Shape;438;p42"/>
          <p:cNvSpPr txBox="1">
            <a:spLocks noGrp="1"/>
          </p:cNvSpPr>
          <p:nvPr>
            <p:ph type="ctrTitle" idx="4294967295"/>
          </p:nvPr>
        </p:nvSpPr>
        <p:spPr>
          <a:xfrm>
            <a:off x="1513489" y="679513"/>
            <a:ext cx="6117000" cy="2185800"/>
          </a:xfrm>
          <a:prstGeom prst="rect">
            <a:avLst/>
          </a:prstGeom>
        </p:spPr>
        <p:txBody>
          <a:bodyPr spcFirstLastPara="1" wrap="square" lIns="91425" tIns="91425" rIns="91425" bIns="91425" anchor="t" anchorCtr="0">
            <a:spAutoFit/>
          </a:bodyPr>
          <a:lstStyle/>
          <a:p>
            <a:pPr marL="0" lvl="0" indent="0" algn="ctr" rtl="0">
              <a:spcBef>
                <a:spcPts val="0"/>
              </a:spcBef>
              <a:spcAft>
                <a:spcPts val="0"/>
              </a:spcAft>
              <a:buNone/>
            </a:pPr>
            <a:r>
              <a:rPr lang="en" sz="3000"/>
              <a:t>Health Impacts Assessment (and CBA) of LEZ for Urban Freight in Paris</a:t>
            </a:r>
            <a:endParaRPr sz="3000"/>
          </a:p>
          <a:p>
            <a:pPr marL="0" marR="0" lvl="0" indent="0" algn="ctr" rtl="0">
              <a:lnSpc>
                <a:spcPct val="100000"/>
              </a:lnSpc>
              <a:spcBef>
                <a:spcPts val="0"/>
              </a:spcBef>
              <a:spcAft>
                <a:spcPts val="0"/>
              </a:spcAft>
              <a:buNone/>
            </a:pPr>
            <a:endParaRPr sz="1400">
              <a:solidFill>
                <a:schemeClr val="dk2"/>
              </a:solidFill>
            </a:endParaRPr>
          </a:p>
          <a:p>
            <a:pPr marL="0" lvl="0" indent="0" algn="ctr" rtl="0">
              <a:spcBef>
                <a:spcPts val="0"/>
              </a:spcBef>
              <a:spcAft>
                <a:spcPts val="0"/>
              </a:spcAft>
              <a:buNone/>
            </a:pPr>
            <a:r>
              <a:rPr lang="en" sz="2500">
                <a:solidFill>
                  <a:schemeClr val="dk2"/>
                </a:solidFill>
              </a:rPr>
              <a:t>Respire</a:t>
            </a:r>
            <a:r>
              <a:rPr lang="en" sz="2500"/>
              <a:t> </a:t>
            </a:r>
            <a:r>
              <a:rPr lang="en" sz="2500">
                <a:solidFill>
                  <a:schemeClr val="dk2"/>
                </a:solidFill>
              </a:rPr>
              <a:t>&amp; Clean Cities </a:t>
            </a:r>
            <a:endParaRPr sz="2500">
              <a:solidFill>
                <a:schemeClr val="dk2"/>
              </a:solidFill>
            </a:endParaRPr>
          </a:p>
          <a:p>
            <a:pPr marL="0" lvl="0" indent="0" algn="ctr" rtl="0">
              <a:spcBef>
                <a:spcPts val="0"/>
              </a:spcBef>
              <a:spcAft>
                <a:spcPts val="0"/>
              </a:spcAft>
              <a:buNone/>
            </a:pPr>
            <a:endParaRPr sz="1400">
              <a:solidFill>
                <a:schemeClr val="dk2"/>
              </a:solidFill>
            </a:endParaRPr>
          </a:p>
          <a:p>
            <a:pPr marL="0" lvl="0" indent="0" algn="ctr" rtl="0">
              <a:spcBef>
                <a:spcPts val="0"/>
              </a:spcBef>
              <a:spcAft>
                <a:spcPts val="0"/>
              </a:spcAft>
              <a:buNone/>
            </a:pPr>
            <a:r>
              <a:rPr lang="en" sz="1700" b="0">
                <a:solidFill>
                  <a:schemeClr val="dk2"/>
                </a:solidFill>
              </a:rPr>
              <a:t>Supervised by Martin KONING</a:t>
            </a:r>
            <a:r>
              <a:rPr lang="en" sz="1700">
                <a:solidFill>
                  <a:schemeClr val="dk2"/>
                </a:solidFill>
              </a:rPr>
              <a:t> </a:t>
            </a:r>
            <a:endParaRPr sz="1700">
              <a:solidFill>
                <a:schemeClr val="dk2"/>
              </a:solidFill>
            </a:endParaRPr>
          </a:p>
        </p:txBody>
      </p:sp>
      <p:sp>
        <p:nvSpPr>
          <p:cNvPr id="439" name="Google Shape;439;p42"/>
          <p:cNvSpPr txBox="1">
            <a:spLocks noGrp="1"/>
          </p:cNvSpPr>
          <p:nvPr>
            <p:ph type="subTitle" idx="4294967295"/>
          </p:nvPr>
        </p:nvSpPr>
        <p:spPr>
          <a:xfrm>
            <a:off x="1513491" y="3093288"/>
            <a:ext cx="6117000" cy="1092900"/>
          </a:xfrm>
          <a:prstGeom prst="rect">
            <a:avLst/>
          </a:prstGeom>
        </p:spPr>
        <p:txBody>
          <a:bodyPr spcFirstLastPara="1" wrap="square" lIns="91425" tIns="91425" rIns="91425" bIns="91425" anchor="t" anchorCtr="0">
            <a:spAutoFit/>
          </a:bodyPr>
          <a:lstStyle/>
          <a:p>
            <a:pPr marL="0" lvl="0" indent="0" algn="ctr" rtl="0">
              <a:spcBef>
                <a:spcPts val="0"/>
              </a:spcBef>
              <a:spcAft>
                <a:spcPts val="0"/>
              </a:spcAft>
              <a:buClr>
                <a:schemeClr val="dk1"/>
              </a:buClr>
              <a:buSzPts val="1100"/>
              <a:buFont typeface="Arial"/>
              <a:buNone/>
            </a:pPr>
            <a:r>
              <a:rPr lang="en" sz="1300" b="1">
                <a:solidFill>
                  <a:schemeClr val="dk1"/>
                </a:solidFill>
              </a:rPr>
              <a:t>Paris School of Economics &amp; Ecole des pont ParisTech</a:t>
            </a:r>
            <a:endParaRPr sz="1300" b="1">
              <a:solidFill>
                <a:schemeClr val="dk1"/>
              </a:solidFill>
            </a:endParaRPr>
          </a:p>
          <a:p>
            <a:pPr marL="0" lvl="0" indent="0" algn="ctr" rtl="0">
              <a:spcBef>
                <a:spcPts val="1200"/>
              </a:spcBef>
              <a:spcAft>
                <a:spcPts val="0"/>
              </a:spcAft>
              <a:buClr>
                <a:schemeClr val="dk1"/>
              </a:buClr>
              <a:buSzPts val="1100"/>
              <a:buFont typeface="Arial"/>
              <a:buNone/>
            </a:pPr>
            <a:r>
              <a:rPr lang="en" sz="1300">
                <a:solidFill>
                  <a:schemeClr val="dk1"/>
                </a:solidFill>
              </a:rPr>
              <a:t>Iqra SHAIKH, Hayeon NAM, Mohammed Ouassime EL YAMANI, Takahiro NOMOTO</a:t>
            </a:r>
            <a:endParaRPr sz="1300">
              <a:solidFill>
                <a:schemeClr val="dk1"/>
              </a:solidFill>
            </a:endParaRPr>
          </a:p>
          <a:p>
            <a:pPr marL="0" lvl="0" indent="0" algn="ctr" rtl="0">
              <a:spcBef>
                <a:spcPts val="1200"/>
              </a:spcBef>
              <a:spcAft>
                <a:spcPts val="1200"/>
              </a:spcAft>
              <a:buClr>
                <a:schemeClr val="dk1"/>
              </a:buClr>
              <a:buSzPts val="1100"/>
              <a:buFont typeface="Arial"/>
              <a:buNone/>
            </a:pPr>
            <a:r>
              <a:rPr lang="en" sz="1300" b="1">
                <a:solidFill>
                  <a:schemeClr val="dk1"/>
                </a:solidFill>
              </a:rPr>
              <a:t>MSc Sustainable Impact Analysis 2023-2024</a:t>
            </a:r>
            <a:endParaRPr sz="1300">
              <a:solidFill>
                <a:schemeClr val="dk1"/>
              </a:solidFill>
            </a:endParaRPr>
          </a:p>
        </p:txBody>
      </p:sp>
      <p:pic>
        <p:nvPicPr>
          <p:cNvPr id="440" name="Google Shape;440;p42"/>
          <p:cNvPicPr preferRelativeResize="0"/>
          <p:nvPr/>
        </p:nvPicPr>
        <p:blipFill>
          <a:blip r:embed="rId3">
            <a:alphaModFix/>
          </a:blip>
          <a:stretch>
            <a:fillRect/>
          </a:stretch>
        </p:blipFill>
        <p:spPr>
          <a:xfrm>
            <a:off x="445425" y="4048602"/>
            <a:ext cx="663058" cy="850925"/>
          </a:xfrm>
          <a:prstGeom prst="rect">
            <a:avLst/>
          </a:prstGeom>
          <a:noFill/>
          <a:ln>
            <a:noFill/>
          </a:ln>
        </p:spPr>
      </p:pic>
      <p:pic>
        <p:nvPicPr>
          <p:cNvPr id="441" name="Google Shape;441;p42"/>
          <p:cNvPicPr preferRelativeResize="0"/>
          <p:nvPr/>
        </p:nvPicPr>
        <p:blipFill rotWithShape="1">
          <a:blip r:embed="rId4">
            <a:alphaModFix/>
          </a:blip>
          <a:srcRect/>
          <a:stretch/>
        </p:blipFill>
        <p:spPr>
          <a:xfrm>
            <a:off x="7797675" y="4048600"/>
            <a:ext cx="1139150" cy="850925"/>
          </a:xfrm>
          <a:prstGeom prst="rect">
            <a:avLst/>
          </a:prstGeom>
          <a:noFill/>
          <a:ln>
            <a:noFill/>
          </a:ln>
        </p:spPr>
      </p:pic>
      <p:pic>
        <p:nvPicPr>
          <p:cNvPr id="442" name="Google Shape;442;p42"/>
          <p:cNvPicPr preferRelativeResize="0"/>
          <p:nvPr/>
        </p:nvPicPr>
        <p:blipFill>
          <a:blip r:embed="rId5">
            <a:alphaModFix/>
          </a:blip>
          <a:stretch>
            <a:fillRect/>
          </a:stretch>
        </p:blipFill>
        <p:spPr>
          <a:xfrm>
            <a:off x="262588" y="221550"/>
            <a:ext cx="1028700" cy="342900"/>
          </a:xfrm>
          <a:prstGeom prst="rect">
            <a:avLst/>
          </a:prstGeom>
          <a:noFill/>
          <a:ln>
            <a:noFill/>
          </a:ln>
        </p:spPr>
      </p:pic>
      <p:pic>
        <p:nvPicPr>
          <p:cNvPr id="443" name="Google Shape;443;p42"/>
          <p:cNvPicPr preferRelativeResize="0"/>
          <p:nvPr/>
        </p:nvPicPr>
        <p:blipFill>
          <a:blip r:embed="rId6">
            <a:alphaModFix/>
          </a:blip>
          <a:stretch>
            <a:fillRect/>
          </a:stretch>
        </p:blipFill>
        <p:spPr>
          <a:xfrm>
            <a:off x="7662400" y="154863"/>
            <a:ext cx="1409700" cy="409575"/>
          </a:xfrm>
          <a:prstGeom prst="rect">
            <a:avLst/>
          </a:prstGeom>
          <a:noFill/>
          <a:ln>
            <a:noFill/>
          </a:ln>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553"/>
        <p:cNvGrpSpPr/>
        <p:nvPr/>
      </p:nvGrpSpPr>
      <p:grpSpPr>
        <a:xfrm>
          <a:off x="0" y="0"/>
          <a:ext cx="0" cy="0"/>
          <a:chOff x="0" y="0"/>
          <a:chExt cx="0" cy="0"/>
        </a:xfrm>
      </p:grpSpPr>
      <p:cxnSp>
        <p:nvCxnSpPr>
          <p:cNvPr id="554" name="Google Shape;554;p51"/>
          <p:cNvCxnSpPr/>
          <p:nvPr/>
        </p:nvCxnSpPr>
        <p:spPr>
          <a:xfrm rot="10800000">
            <a:off x="4098775" y="3520025"/>
            <a:ext cx="4303500" cy="0"/>
          </a:xfrm>
          <a:prstGeom prst="straightConnector1">
            <a:avLst/>
          </a:prstGeom>
          <a:noFill/>
          <a:ln w="28575" cap="flat" cmpd="sng">
            <a:solidFill>
              <a:schemeClr val="accent2"/>
            </a:solidFill>
            <a:prstDash val="lgDash"/>
            <a:round/>
            <a:headEnd type="none" w="med" len="med"/>
            <a:tailEnd type="none" w="med" len="med"/>
          </a:ln>
        </p:spPr>
      </p:cxnSp>
      <p:sp>
        <p:nvSpPr>
          <p:cNvPr id="555" name="Google Shape;555;p51"/>
          <p:cNvSpPr txBox="1">
            <a:spLocks noGrp="1"/>
          </p:cNvSpPr>
          <p:nvPr>
            <p:ph type="title"/>
          </p:nvPr>
        </p:nvSpPr>
        <p:spPr>
          <a:xfrm flipH="1">
            <a:off x="5095725" y="1647500"/>
            <a:ext cx="3659700" cy="1697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4400"/>
              <a:t>TRAFFIC FLOW &amp; EMISSION</a:t>
            </a:r>
            <a:endParaRPr sz="4400"/>
          </a:p>
        </p:txBody>
      </p:sp>
      <p:sp>
        <p:nvSpPr>
          <p:cNvPr id="556" name="Google Shape;556;p51"/>
          <p:cNvSpPr txBox="1">
            <a:spLocks noGrp="1"/>
          </p:cNvSpPr>
          <p:nvPr>
            <p:ph type="subTitle" idx="1"/>
          </p:nvPr>
        </p:nvSpPr>
        <p:spPr>
          <a:xfrm flipH="1">
            <a:off x="4828376" y="3658650"/>
            <a:ext cx="3602400" cy="923400"/>
          </a:xfrm>
          <a:prstGeom prst="rect">
            <a:avLst/>
          </a:prstGeom>
        </p:spPr>
        <p:txBody>
          <a:bodyPr spcFirstLastPara="1" wrap="square" lIns="91425" tIns="91425" rIns="91425" bIns="91425" anchor="t" anchorCtr="0">
            <a:spAutoFit/>
          </a:bodyPr>
          <a:lstStyle/>
          <a:p>
            <a:pPr marL="0" lvl="0" indent="0" algn="l" rtl="0">
              <a:spcBef>
                <a:spcPts val="0"/>
              </a:spcBef>
              <a:spcAft>
                <a:spcPts val="0"/>
              </a:spcAft>
              <a:buClr>
                <a:schemeClr val="dk1"/>
              </a:buClr>
              <a:buSzPts val="1100"/>
              <a:buFont typeface="Arial"/>
              <a:buNone/>
            </a:pPr>
            <a:r>
              <a:rPr lang="en"/>
              <a:t>Removing one Light Utility vehicle does not have the same impact as removing one private car!</a:t>
            </a:r>
            <a:endParaRPr/>
          </a:p>
        </p:txBody>
      </p:sp>
      <p:sp>
        <p:nvSpPr>
          <p:cNvPr id="557" name="Google Shape;557;p51"/>
          <p:cNvSpPr txBox="1">
            <a:spLocks noGrp="1"/>
          </p:cNvSpPr>
          <p:nvPr>
            <p:ph type="title" idx="2"/>
          </p:nvPr>
        </p:nvSpPr>
        <p:spPr>
          <a:xfrm flipH="1">
            <a:off x="6525175" y="781353"/>
            <a:ext cx="1905600" cy="747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02</a:t>
            </a:r>
            <a:endParaRPr/>
          </a:p>
        </p:txBody>
      </p:sp>
      <p:sp>
        <p:nvSpPr>
          <p:cNvPr id="558" name="Google Shape;558;p51"/>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10</a:t>
            </a:fld>
            <a:endParaRPr/>
          </a:p>
        </p:txBody>
      </p:sp>
    </p:spTree>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show="0">
  <p:cSld>
    <p:spTree>
      <p:nvGrpSpPr>
        <p:cNvPr id="1" name="Shape 2125"/>
        <p:cNvGrpSpPr/>
        <p:nvPr/>
      </p:nvGrpSpPr>
      <p:grpSpPr>
        <a:xfrm>
          <a:off x="0" y="0"/>
          <a:ext cx="0" cy="0"/>
          <a:chOff x="0" y="0"/>
          <a:chExt cx="0" cy="0"/>
        </a:xfrm>
      </p:grpSpPr>
      <p:sp>
        <p:nvSpPr>
          <p:cNvPr id="2126" name="Google Shape;2126;p141"/>
          <p:cNvSpPr txBox="1">
            <a:spLocks noGrp="1"/>
          </p:cNvSpPr>
          <p:nvPr>
            <p:ph type="title"/>
          </p:nvPr>
        </p:nvSpPr>
        <p:spPr>
          <a:xfrm flipH="1">
            <a:off x="3796675" y="3278250"/>
            <a:ext cx="4634100" cy="4635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—SOMEONE </a:t>
            </a:r>
            <a:r>
              <a:rPr lang="en">
                <a:solidFill>
                  <a:schemeClr val="accent2"/>
                </a:solidFill>
              </a:rPr>
              <a:t>FAMOUS</a:t>
            </a:r>
            <a:endParaRPr>
              <a:solidFill>
                <a:schemeClr val="accent2"/>
              </a:solidFill>
            </a:endParaRPr>
          </a:p>
        </p:txBody>
      </p:sp>
      <p:sp>
        <p:nvSpPr>
          <p:cNvPr id="2127" name="Google Shape;2127;p141"/>
          <p:cNvSpPr txBox="1">
            <a:spLocks noGrp="1"/>
          </p:cNvSpPr>
          <p:nvPr>
            <p:ph type="subTitle" idx="1"/>
          </p:nvPr>
        </p:nvSpPr>
        <p:spPr>
          <a:xfrm flipH="1">
            <a:off x="3796675" y="1401750"/>
            <a:ext cx="4634100" cy="18171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a:t>“This is a quote, words full of wisdom that someone important said and can make the reader get inspired”</a:t>
            </a:r>
            <a:endParaRPr/>
          </a:p>
        </p:txBody>
      </p:sp>
      <p:sp>
        <p:nvSpPr>
          <p:cNvPr id="2128" name="Google Shape;2128;p141"/>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100</a:t>
            </a:fld>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101.xml><?xml version="1.0" encoding="utf-8"?>
<p:sld xmlns:a="http://schemas.openxmlformats.org/drawingml/2006/main" xmlns:r="http://schemas.openxmlformats.org/officeDocument/2006/relationships" xmlns:p="http://schemas.openxmlformats.org/presentationml/2006/main" show="0">
  <p:cSld>
    <p:spTree>
      <p:nvGrpSpPr>
        <p:cNvPr id="1" name="Shape 2132"/>
        <p:cNvGrpSpPr/>
        <p:nvPr/>
      </p:nvGrpSpPr>
      <p:grpSpPr>
        <a:xfrm>
          <a:off x="0" y="0"/>
          <a:ext cx="0" cy="0"/>
          <a:chOff x="0" y="0"/>
          <a:chExt cx="0" cy="0"/>
        </a:xfrm>
      </p:grpSpPr>
      <p:sp>
        <p:nvSpPr>
          <p:cNvPr id="2133" name="Google Shape;2133;p142"/>
          <p:cNvSpPr txBox="1"/>
          <p:nvPr/>
        </p:nvSpPr>
        <p:spPr>
          <a:xfrm>
            <a:off x="1048350" y="902900"/>
            <a:ext cx="7047300" cy="3929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Clr>
                <a:schemeClr val="dk1"/>
              </a:buClr>
              <a:buSzPts val="1100"/>
              <a:buFont typeface="Arial"/>
              <a:buNone/>
            </a:pPr>
            <a:r>
              <a:rPr lang="en" sz="1000">
                <a:solidFill>
                  <a:schemeClr val="lt1"/>
                </a:solidFill>
              </a:rPr>
              <a:t>As a Premium user, you can use this template without attributing </a:t>
            </a:r>
            <a:r>
              <a:rPr lang="en" sz="1000" b="1" u="sng">
                <a:solidFill>
                  <a:schemeClr val="hlink"/>
                </a:solidFill>
                <a:hlinkClick r:id="rId3"/>
              </a:rPr>
              <a:t>Slidesgo</a:t>
            </a:r>
            <a:r>
              <a:rPr lang="en" sz="1000">
                <a:solidFill>
                  <a:schemeClr val="lt1"/>
                </a:solidFill>
              </a:rPr>
              <a:t> or keeping the "</a:t>
            </a:r>
            <a:r>
              <a:rPr lang="en" sz="1000" b="1">
                <a:solidFill>
                  <a:schemeClr val="lt1"/>
                </a:solidFill>
              </a:rPr>
              <a:t>Thanks</a:t>
            </a:r>
            <a:r>
              <a:rPr lang="en" sz="1000">
                <a:solidFill>
                  <a:schemeClr val="lt1"/>
                </a:solidFill>
              </a:rPr>
              <a:t>" slide.</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p:txBody>
      </p:sp>
      <p:sp>
        <p:nvSpPr>
          <p:cNvPr id="2134" name="Google Shape;2134;p142"/>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4">
                  <a:extLst>
                    <a:ext uri="{A12FA001-AC4F-418D-AE19-62706E023703}">
                      <ahyp:hlinkClr xmlns:ahyp="http://schemas.microsoft.com/office/drawing/2018/hyperlinkcolor" xmlns=""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xmlns:ahyp="http://schemas.microsoft.com/office/drawing/2018/hyperlinkcolor" xmlns="" val="tx"/>
                    </a:ext>
                  </a:extLst>
                </a:hlinkClick>
              </a:rPr>
              <a:t>https://slidesgo.com/slidesgo-school</a:t>
            </a:r>
            <a:endParaRPr sz="1000" u="sng">
              <a:solidFill>
                <a:srgbClr val="869FB2"/>
              </a:solidFill>
            </a:endParaRPr>
          </a:p>
        </p:txBody>
      </p:sp>
      <p:sp>
        <p:nvSpPr>
          <p:cNvPr id="2135" name="Google Shape;2135;p142"/>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Instructions for use (premium users)</a:t>
            </a:r>
            <a:endParaRPr/>
          </a:p>
        </p:txBody>
      </p:sp>
      <p:sp>
        <p:nvSpPr>
          <p:cNvPr id="2136" name="Google Shape;2136;p142"/>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101</a:t>
            </a:fld>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102.xml><?xml version="1.0" encoding="utf-8"?>
<p:sld xmlns:a="http://schemas.openxmlformats.org/drawingml/2006/main" xmlns:r="http://schemas.openxmlformats.org/officeDocument/2006/relationships" xmlns:p="http://schemas.openxmlformats.org/presentationml/2006/main" show="0">
  <p:cSld>
    <p:spTree>
      <p:nvGrpSpPr>
        <p:cNvPr id="1" name="Shape 2140"/>
        <p:cNvGrpSpPr/>
        <p:nvPr/>
      </p:nvGrpSpPr>
      <p:grpSpPr>
        <a:xfrm>
          <a:off x="0" y="0"/>
          <a:ext cx="0" cy="0"/>
          <a:chOff x="0" y="0"/>
          <a:chExt cx="0" cy="0"/>
        </a:xfrm>
      </p:grpSpPr>
      <p:sp>
        <p:nvSpPr>
          <p:cNvPr id="2141" name="Google Shape;2141;p143"/>
          <p:cNvSpPr txBox="1"/>
          <p:nvPr/>
        </p:nvSpPr>
        <p:spPr>
          <a:xfrm>
            <a:off x="1068100" y="1087849"/>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marL="0" lvl="0" indent="0" algn="l" rtl="0">
              <a:lnSpc>
                <a:spcPct val="115000"/>
              </a:lnSpc>
              <a:spcBef>
                <a:spcPts val="0"/>
              </a:spcBef>
              <a:spcAft>
                <a:spcPts val="0"/>
              </a:spcAft>
              <a:buNone/>
            </a:pPr>
            <a:endParaRPr sz="1300">
              <a:solidFill>
                <a:srgbClr val="435D74"/>
              </a:solidFill>
            </a:endParaRPr>
          </a:p>
        </p:txBody>
      </p:sp>
      <p:sp>
        <p:nvSpPr>
          <p:cNvPr id="2142" name="Google Shape;2142;p143"/>
          <p:cNvSpPr txBox="1"/>
          <p:nvPr/>
        </p:nvSpPr>
        <p:spPr>
          <a:xfrm>
            <a:off x="1068100" y="1534222"/>
            <a:ext cx="7047300" cy="12549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b="1">
                <a:solidFill>
                  <a:srgbClr val="EFEFEF"/>
                </a:solidFill>
              </a:rPr>
              <a:t>Roboto Condensed</a:t>
            </a:r>
            <a:endParaRPr sz="1100" b="1">
              <a:solidFill>
                <a:srgbClr val="EFEFEF"/>
              </a:solidFill>
            </a:endParaRPr>
          </a:p>
          <a:p>
            <a:pPr marL="0" lvl="0" indent="0" algn="ctr" rtl="0">
              <a:lnSpc>
                <a:spcPct val="115000"/>
              </a:lnSpc>
              <a:spcBef>
                <a:spcPts val="0"/>
              </a:spcBef>
              <a:spcAft>
                <a:spcPts val="0"/>
              </a:spcAft>
              <a:buNone/>
            </a:pPr>
            <a:r>
              <a:rPr lang="en" sz="1100">
                <a:solidFill>
                  <a:srgbClr val="FFFFFF"/>
                </a:solidFill>
              </a:rPr>
              <a:t>(</a:t>
            </a:r>
            <a:r>
              <a:rPr lang="en" sz="1100">
                <a:solidFill>
                  <a:srgbClr val="FFFFFF"/>
                </a:solidFill>
                <a:uFill>
                  <a:noFill/>
                </a:uFill>
                <a:hlinkClick r:id="rId3">
                  <a:extLst>
                    <a:ext uri="{A12FA001-AC4F-418D-AE19-62706E023703}">
                      <ahyp:hlinkClr xmlns:ahyp="http://schemas.microsoft.com/office/drawing/2018/hyperlinkcolor" xmlns="" val="tx"/>
                    </a:ext>
                  </a:extLst>
                </a:hlinkClick>
              </a:rPr>
              <a:t>https://fonts.google.com/specimen/Roboto+Condensed</a:t>
            </a:r>
            <a:r>
              <a:rPr lang="en" sz="1100">
                <a:solidFill>
                  <a:srgbClr val="FFFFFF"/>
                </a:solidFill>
              </a:rPr>
              <a:t>)</a:t>
            </a:r>
            <a:endParaRPr sz="1100">
              <a:solidFill>
                <a:srgbClr val="FFFFFF"/>
              </a:solidFill>
            </a:endParaRPr>
          </a:p>
          <a:p>
            <a:pPr marL="0" lvl="0" indent="0" algn="ctr" rtl="0">
              <a:lnSpc>
                <a:spcPct val="115000"/>
              </a:lnSpc>
              <a:spcBef>
                <a:spcPts val="0"/>
              </a:spcBef>
              <a:spcAft>
                <a:spcPts val="0"/>
              </a:spcAft>
              <a:buNone/>
            </a:pPr>
            <a:endParaRPr sz="800">
              <a:solidFill>
                <a:srgbClr val="435D74"/>
              </a:solidFill>
            </a:endParaRPr>
          </a:p>
          <a:p>
            <a:pPr marL="0" lvl="0" indent="0" algn="ctr" rtl="0">
              <a:lnSpc>
                <a:spcPct val="115000"/>
              </a:lnSpc>
              <a:spcBef>
                <a:spcPts val="0"/>
              </a:spcBef>
              <a:spcAft>
                <a:spcPts val="0"/>
              </a:spcAft>
              <a:buNone/>
            </a:pPr>
            <a:r>
              <a:rPr lang="en" sz="1100" b="1">
                <a:solidFill>
                  <a:srgbClr val="FFFFFF"/>
                </a:solidFill>
              </a:rPr>
              <a:t>Actor</a:t>
            </a:r>
            <a:endParaRPr sz="1100" b="1">
              <a:solidFill>
                <a:srgbClr val="FFFFFF"/>
              </a:solidFill>
            </a:endParaRPr>
          </a:p>
          <a:p>
            <a:pPr marL="0" lvl="0" indent="0" algn="ctr" rtl="0">
              <a:lnSpc>
                <a:spcPct val="115000"/>
              </a:lnSpc>
              <a:spcBef>
                <a:spcPts val="0"/>
              </a:spcBef>
              <a:spcAft>
                <a:spcPts val="0"/>
              </a:spcAft>
              <a:buNone/>
            </a:pPr>
            <a:r>
              <a:rPr lang="en" sz="1100">
                <a:solidFill>
                  <a:srgbClr val="FFFFFF"/>
                </a:solidFill>
              </a:rPr>
              <a:t>(</a:t>
            </a:r>
            <a:r>
              <a:rPr lang="en" sz="1100">
                <a:solidFill>
                  <a:srgbClr val="FFFFFF"/>
                </a:solidFill>
                <a:uFill>
                  <a:noFill/>
                </a:uFill>
                <a:hlinkClick r:id="rId4">
                  <a:extLst>
                    <a:ext uri="{A12FA001-AC4F-418D-AE19-62706E023703}">
                      <ahyp:hlinkClr xmlns:ahyp="http://schemas.microsoft.com/office/drawing/2018/hyperlinkcolor" xmlns="" val="tx"/>
                    </a:ext>
                  </a:extLst>
                </a:hlinkClick>
              </a:rPr>
              <a:t>https://fonts.google.com/specimen/Actor</a:t>
            </a:r>
            <a:r>
              <a:rPr lang="en" sz="1100">
                <a:solidFill>
                  <a:srgbClr val="FFFFFF"/>
                </a:solidFill>
              </a:rPr>
              <a:t>)</a:t>
            </a:r>
            <a:endParaRPr sz="1100">
              <a:solidFill>
                <a:srgbClr val="FFFFFF"/>
              </a:solidFill>
            </a:endParaRPr>
          </a:p>
        </p:txBody>
      </p:sp>
      <p:sp>
        <p:nvSpPr>
          <p:cNvPr id="2143" name="Google Shape;2143;p143"/>
          <p:cNvSpPr/>
          <p:nvPr/>
        </p:nvSpPr>
        <p:spPr>
          <a:xfrm>
            <a:off x="2052650" y="2988225"/>
            <a:ext cx="791400" cy="754200"/>
          </a:xfrm>
          <a:prstGeom prst="roundRect">
            <a:avLst>
              <a:gd name="adj" fmla="val 16667"/>
            </a:avLst>
          </a:prstGeom>
          <a:solidFill>
            <a:srgbClr val="00000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143"/>
          <p:cNvSpPr/>
          <p:nvPr/>
        </p:nvSpPr>
        <p:spPr>
          <a:xfrm>
            <a:off x="3114470" y="2988225"/>
            <a:ext cx="791400" cy="754200"/>
          </a:xfrm>
          <a:prstGeom prst="roundRect">
            <a:avLst>
              <a:gd name="adj" fmla="val 16667"/>
            </a:avLst>
          </a:prstGeom>
          <a:solidFill>
            <a:srgbClr val="F3F3F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143"/>
          <p:cNvSpPr/>
          <p:nvPr/>
        </p:nvSpPr>
        <p:spPr>
          <a:xfrm>
            <a:off x="4176289" y="2988225"/>
            <a:ext cx="791400" cy="754200"/>
          </a:xfrm>
          <a:prstGeom prst="roundRect">
            <a:avLst>
              <a:gd name="adj" fmla="val 16667"/>
            </a:avLst>
          </a:prstGeom>
          <a:solidFill>
            <a:srgbClr val="436F9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143"/>
          <p:cNvSpPr txBox="1"/>
          <p:nvPr/>
        </p:nvSpPr>
        <p:spPr>
          <a:xfrm>
            <a:off x="205265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#ffffff</a:t>
            </a:r>
            <a:endParaRPr sz="1000">
              <a:solidFill>
                <a:srgbClr val="FFFFFF"/>
              </a:solidFill>
            </a:endParaRPr>
          </a:p>
        </p:txBody>
      </p:sp>
      <p:sp>
        <p:nvSpPr>
          <p:cNvPr id="2147" name="Google Shape;2147;p143"/>
          <p:cNvSpPr txBox="1"/>
          <p:nvPr/>
        </p:nvSpPr>
        <p:spPr>
          <a:xfrm>
            <a:off x="3114475"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#f3f3f3</a:t>
            </a:r>
            <a:endParaRPr sz="1000"/>
          </a:p>
        </p:txBody>
      </p:sp>
      <p:sp>
        <p:nvSpPr>
          <p:cNvPr id="2148" name="Google Shape;2148;p143"/>
          <p:cNvSpPr txBox="1"/>
          <p:nvPr/>
        </p:nvSpPr>
        <p:spPr>
          <a:xfrm>
            <a:off x="417630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#436f9e</a:t>
            </a:r>
            <a:endParaRPr sz="1000">
              <a:solidFill>
                <a:srgbClr val="FFFFFF"/>
              </a:solidFill>
            </a:endParaRPr>
          </a:p>
        </p:txBody>
      </p:sp>
      <p:sp>
        <p:nvSpPr>
          <p:cNvPr id="2149" name="Google Shape;2149;p143"/>
          <p:cNvSpPr/>
          <p:nvPr/>
        </p:nvSpPr>
        <p:spPr>
          <a:xfrm>
            <a:off x="5238125" y="2988225"/>
            <a:ext cx="791400" cy="754200"/>
          </a:xfrm>
          <a:prstGeom prst="roundRect">
            <a:avLst>
              <a:gd name="adj" fmla="val 16667"/>
            </a:avLst>
          </a:prstGeom>
          <a:solidFill>
            <a:srgbClr val="6A8DB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143"/>
          <p:cNvSpPr txBox="1"/>
          <p:nvPr/>
        </p:nvSpPr>
        <p:spPr>
          <a:xfrm>
            <a:off x="5238125"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#6a8db4</a:t>
            </a:r>
            <a:endParaRPr sz="1000">
              <a:solidFill>
                <a:srgbClr val="FFFFFF"/>
              </a:solidFill>
            </a:endParaRPr>
          </a:p>
        </p:txBody>
      </p:sp>
      <p:sp>
        <p:nvSpPr>
          <p:cNvPr id="2151" name="Google Shape;2151;p143"/>
          <p:cNvSpPr/>
          <p:nvPr/>
        </p:nvSpPr>
        <p:spPr>
          <a:xfrm>
            <a:off x="3645375" y="3919325"/>
            <a:ext cx="791400" cy="754200"/>
          </a:xfrm>
          <a:prstGeom prst="roundRect">
            <a:avLst>
              <a:gd name="adj" fmla="val 16667"/>
            </a:avLst>
          </a:prstGeom>
          <a:solidFill>
            <a:srgbClr val="AEC2D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143"/>
          <p:cNvSpPr/>
          <p:nvPr/>
        </p:nvSpPr>
        <p:spPr>
          <a:xfrm>
            <a:off x="4707195" y="3919325"/>
            <a:ext cx="791400" cy="754200"/>
          </a:xfrm>
          <a:prstGeom prst="roundRect">
            <a:avLst>
              <a:gd name="adj" fmla="val 16667"/>
            </a:avLst>
          </a:prstGeom>
          <a:solidFill>
            <a:srgbClr val="1F4C7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143"/>
          <p:cNvSpPr txBox="1"/>
          <p:nvPr/>
        </p:nvSpPr>
        <p:spPr>
          <a:xfrm>
            <a:off x="3645375"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#aec2d8</a:t>
            </a:r>
            <a:endParaRPr sz="1000">
              <a:solidFill>
                <a:srgbClr val="FFFFFF"/>
              </a:solidFill>
            </a:endParaRPr>
          </a:p>
        </p:txBody>
      </p:sp>
      <p:sp>
        <p:nvSpPr>
          <p:cNvPr id="2154" name="Google Shape;2154;p143"/>
          <p:cNvSpPr txBox="1"/>
          <p:nvPr/>
        </p:nvSpPr>
        <p:spPr>
          <a:xfrm>
            <a:off x="4707200"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#1f4c7c</a:t>
            </a:r>
            <a:endParaRPr sz="1000">
              <a:solidFill>
                <a:srgbClr val="FFFFFF"/>
              </a:solidFill>
            </a:endParaRPr>
          </a:p>
        </p:txBody>
      </p:sp>
      <p:sp>
        <p:nvSpPr>
          <p:cNvPr id="2155" name="Google Shape;2155;p143"/>
          <p:cNvSpPr/>
          <p:nvPr/>
        </p:nvSpPr>
        <p:spPr>
          <a:xfrm>
            <a:off x="6299950" y="2988225"/>
            <a:ext cx="791400" cy="754200"/>
          </a:xfrm>
          <a:prstGeom prst="roundRect">
            <a:avLst>
              <a:gd name="adj" fmla="val 16667"/>
            </a:avLst>
          </a:prstGeom>
          <a:solidFill>
            <a:srgbClr val="8FB0D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143"/>
          <p:cNvSpPr txBox="1"/>
          <p:nvPr/>
        </p:nvSpPr>
        <p:spPr>
          <a:xfrm>
            <a:off x="629995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#8fb0d4</a:t>
            </a:r>
            <a:endParaRPr sz="1000">
              <a:solidFill>
                <a:srgbClr val="FFFFFF"/>
              </a:solidFill>
            </a:endParaRPr>
          </a:p>
        </p:txBody>
      </p:sp>
      <p:sp>
        <p:nvSpPr>
          <p:cNvPr id="2157" name="Google Shape;2157;p143"/>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Fonts &amp; colors used</a:t>
            </a:r>
            <a:endParaRPr/>
          </a:p>
        </p:txBody>
      </p:sp>
      <p:sp>
        <p:nvSpPr>
          <p:cNvPr id="2158" name="Google Shape;2158;p143"/>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102</a:t>
            </a:fld>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103.xml><?xml version="1.0" encoding="utf-8"?>
<p:sld xmlns:a="http://schemas.openxmlformats.org/drawingml/2006/main" xmlns:r="http://schemas.openxmlformats.org/officeDocument/2006/relationships" xmlns:p="http://schemas.openxmlformats.org/presentationml/2006/main" show="0">
  <p:cSld>
    <p:spTree>
      <p:nvGrpSpPr>
        <p:cNvPr id="1" name="Shape 2162"/>
        <p:cNvGrpSpPr/>
        <p:nvPr/>
      </p:nvGrpSpPr>
      <p:grpSpPr>
        <a:xfrm>
          <a:off x="0" y="0"/>
          <a:ext cx="0" cy="0"/>
          <a:chOff x="0" y="0"/>
          <a:chExt cx="0" cy="0"/>
        </a:xfrm>
      </p:grpSpPr>
      <p:sp>
        <p:nvSpPr>
          <p:cNvPr id="2163" name="Google Shape;2163;p144"/>
          <p:cNvSpPr txBox="1"/>
          <p:nvPr/>
        </p:nvSpPr>
        <p:spPr>
          <a:xfrm>
            <a:off x="1252425" y="1086401"/>
            <a:ext cx="6630900" cy="852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h</a:t>
            </a:r>
            <a:r>
              <a:rPr lang="en" sz="1100">
                <a:solidFill>
                  <a:srgbClr val="869FB2"/>
                </a:solidFill>
                <a:uFill>
                  <a:noFill/>
                </a:uFill>
                <a:hlinkClick r:id="rId3">
                  <a:extLst>
                    <a:ext uri="{A12FA001-AC4F-418D-AE19-62706E023703}">
                      <ahyp:hlinkClr xmlns:ahyp="http://schemas.microsoft.com/office/drawing/2018/hyperlinkcolor" xmlns="" val="tx"/>
                    </a:ext>
                  </a:extLst>
                </a:hlinkClick>
              </a:rPr>
              <a:t>ow it works.</a:t>
            </a:r>
            <a:endParaRPr sz="1100">
              <a:solidFill>
                <a:srgbClr val="869FB2"/>
              </a:solidFill>
            </a:endParaRPr>
          </a:p>
        </p:txBody>
      </p:sp>
      <p:pic>
        <p:nvPicPr>
          <p:cNvPr id="2164" name="Google Shape;2164;p144"/>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2165" name="Google Shape;2165;p144">
            <a:hlinkClick r:id="rId5"/>
          </p:cNvPr>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xmlns="" val="tx"/>
                    </a:ext>
                  </a:extLst>
                </a:hlinkClick>
              </a:rPr>
              <a:t>Pana</a:t>
            </a:r>
            <a:endParaRPr>
              <a:solidFill>
                <a:srgbClr val="869FB2"/>
              </a:solidFill>
            </a:endParaRPr>
          </a:p>
        </p:txBody>
      </p:sp>
      <p:sp>
        <p:nvSpPr>
          <p:cNvPr id="2166" name="Google Shape;2166;p144">
            <a:hlinkClick r:id="rId6"/>
          </p:cNvPr>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xmlns="" val="tx"/>
                    </a:ext>
                  </a:extLst>
                </a:hlinkClick>
              </a:rPr>
              <a:t>Amico</a:t>
            </a:r>
            <a:endParaRPr>
              <a:solidFill>
                <a:srgbClr val="869FB2"/>
              </a:solidFill>
            </a:endParaRPr>
          </a:p>
        </p:txBody>
      </p:sp>
      <p:sp>
        <p:nvSpPr>
          <p:cNvPr id="2167" name="Google Shape;2167;p144">
            <a:hlinkClick r:id="rId7"/>
          </p:cNvPr>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xmlns="" val="tx"/>
                    </a:ext>
                  </a:extLst>
                </a:hlinkClick>
              </a:rPr>
              <a:t>Bro</a:t>
            </a:r>
            <a:endParaRPr>
              <a:solidFill>
                <a:srgbClr val="869FB2"/>
              </a:solidFill>
            </a:endParaRPr>
          </a:p>
        </p:txBody>
      </p:sp>
      <p:sp>
        <p:nvSpPr>
          <p:cNvPr id="2168" name="Google Shape;2168;p144">
            <a:hlinkClick r:id="rId8"/>
          </p:cNvPr>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xmlns="" val="tx"/>
                    </a:ext>
                  </a:extLst>
                </a:hlinkClick>
              </a:rPr>
              <a:t>Rafiki</a:t>
            </a:r>
            <a:endParaRPr>
              <a:solidFill>
                <a:srgbClr val="869FB2"/>
              </a:solidFill>
            </a:endParaRPr>
          </a:p>
        </p:txBody>
      </p:sp>
      <p:pic>
        <p:nvPicPr>
          <p:cNvPr id="2169" name="Google Shape;2169;p144"/>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2170" name="Google Shape;2170;p144"/>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2171" name="Google Shape;2171;p144"/>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2172" name="Google Shape;2172;p144"/>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2173" name="Google Shape;2173;p144">
            <a:hlinkClick r:id="rId13"/>
          </p:cNvPr>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xmlns="" val="tx"/>
                    </a:ext>
                  </a:extLst>
                </a:hlinkClick>
              </a:rPr>
              <a:t>Cuate</a:t>
            </a:r>
            <a:endParaRPr>
              <a:solidFill>
                <a:srgbClr val="869FB2"/>
              </a:solidFill>
            </a:endParaRPr>
          </a:p>
        </p:txBody>
      </p:sp>
      <p:sp>
        <p:nvSpPr>
          <p:cNvPr id="2174" name="Google Shape;2174;p144"/>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Storyset</a:t>
            </a:r>
            <a:endParaRPr/>
          </a:p>
        </p:txBody>
      </p:sp>
      <p:sp>
        <p:nvSpPr>
          <p:cNvPr id="2175" name="Google Shape;2175;p144"/>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103</a:t>
            </a:fld>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104.xml><?xml version="1.0" encoding="utf-8"?>
<p:sld xmlns:a="http://schemas.openxmlformats.org/drawingml/2006/main" xmlns:r="http://schemas.openxmlformats.org/officeDocument/2006/relationships" xmlns:p="http://schemas.openxmlformats.org/presentationml/2006/main" show="0">
  <p:cSld>
    <p:spTree>
      <p:nvGrpSpPr>
        <p:cNvPr id="1" name="Shape 2179"/>
        <p:cNvGrpSpPr/>
        <p:nvPr/>
      </p:nvGrpSpPr>
      <p:grpSpPr>
        <a:xfrm>
          <a:off x="0" y="0"/>
          <a:ext cx="0" cy="0"/>
          <a:chOff x="0" y="0"/>
          <a:chExt cx="0" cy="0"/>
        </a:xfrm>
      </p:grpSpPr>
      <p:grpSp>
        <p:nvGrpSpPr>
          <p:cNvPr id="2180" name="Google Shape;2180;p145"/>
          <p:cNvGrpSpPr/>
          <p:nvPr/>
        </p:nvGrpSpPr>
        <p:grpSpPr>
          <a:xfrm>
            <a:off x="5082708" y="3095784"/>
            <a:ext cx="442841" cy="514271"/>
            <a:chOff x="4727025" y="1332775"/>
            <a:chExt cx="59900" cy="69625"/>
          </a:xfrm>
        </p:grpSpPr>
        <p:sp>
          <p:nvSpPr>
            <p:cNvPr id="2181" name="Google Shape;2181;p145"/>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145"/>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3" name="Google Shape;2183;p145"/>
          <p:cNvGrpSpPr/>
          <p:nvPr/>
        </p:nvGrpSpPr>
        <p:grpSpPr>
          <a:xfrm>
            <a:off x="5758025" y="2343272"/>
            <a:ext cx="500909" cy="500899"/>
            <a:chOff x="4820425" y="1329900"/>
            <a:chExt cx="70175" cy="70350"/>
          </a:xfrm>
        </p:grpSpPr>
        <p:sp>
          <p:nvSpPr>
            <p:cNvPr id="2184" name="Google Shape;2184;p145"/>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145"/>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145"/>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145"/>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8" name="Google Shape;2188;p145"/>
          <p:cNvGrpSpPr/>
          <p:nvPr/>
        </p:nvGrpSpPr>
        <p:grpSpPr>
          <a:xfrm>
            <a:off x="6410648" y="2355062"/>
            <a:ext cx="538135" cy="493119"/>
            <a:chOff x="4903200" y="1331525"/>
            <a:chExt cx="73575" cy="67425"/>
          </a:xfrm>
        </p:grpSpPr>
        <p:sp>
          <p:nvSpPr>
            <p:cNvPr id="2189" name="Google Shape;2189;p145"/>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2190" name="Google Shape;2190;p145"/>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1" name="Google Shape;2191;p145"/>
          <p:cNvGrpSpPr/>
          <p:nvPr/>
        </p:nvGrpSpPr>
        <p:grpSpPr>
          <a:xfrm>
            <a:off x="5670599" y="3097040"/>
            <a:ext cx="544563" cy="511895"/>
            <a:chOff x="4815575" y="1416800"/>
            <a:chExt cx="73750" cy="71400"/>
          </a:xfrm>
        </p:grpSpPr>
        <p:sp>
          <p:nvSpPr>
            <p:cNvPr id="2192" name="Google Shape;2192;p145"/>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145"/>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145"/>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5" name="Google Shape;2195;p145"/>
          <p:cNvGrpSpPr/>
          <p:nvPr/>
        </p:nvGrpSpPr>
        <p:grpSpPr>
          <a:xfrm>
            <a:off x="6367224" y="3096746"/>
            <a:ext cx="602914" cy="512477"/>
            <a:chOff x="4902475" y="1418875"/>
            <a:chExt cx="74500" cy="63775"/>
          </a:xfrm>
        </p:grpSpPr>
        <p:sp>
          <p:nvSpPr>
            <p:cNvPr id="2196" name="Google Shape;2196;p145"/>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145"/>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8" name="Google Shape;2198;p145"/>
          <p:cNvGrpSpPr/>
          <p:nvPr/>
        </p:nvGrpSpPr>
        <p:grpSpPr>
          <a:xfrm>
            <a:off x="5783096" y="3835985"/>
            <a:ext cx="515391" cy="525699"/>
            <a:chOff x="4818100" y="1507675"/>
            <a:chExt cx="71225" cy="71625"/>
          </a:xfrm>
        </p:grpSpPr>
        <p:sp>
          <p:nvSpPr>
            <p:cNvPr id="2199" name="Google Shape;2199;p145"/>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145"/>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145"/>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145"/>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3" name="Google Shape;2203;p145"/>
          <p:cNvGrpSpPr/>
          <p:nvPr/>
        </p:nvGrpSpPr>
        <p:grpSpPr>
          <a:xfrm>
            <a:off x="5121199" y="3857517"/>
            <a:ext cx="522956" cy="489869"/>
            <a:chOff x="4721450" y="1509475"/>
            <a:chExt cx="79350" cy="74325"/>
          </a:xfrm>
        </p:grpSpPr>
        <p:sp>
          <p:nvSpPr>
            <p:cNvPr id="2204" name="Google Shape;2204;p145"/>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145"/>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145"/>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145"/>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8" name="Google Shape;2208;p145"/>
          <p:cNvGrpSpPr/>
          <p:nvPr/>
        </p:nvGrpSpPr>
        <p:grpSpPr>
          <a:xfrm>
            <a:off x="6444441" y="3837269"/>
            <a:ext cx="525704" cy="535436"/>
            <a:chOff x="4906800" y="1507500"/>
            <a:chExt cx="70350" cy="71075"/>
          </a:xfrm>
        </p:grpSpPr>
        <p:sp>
          <p:nvSpPr>
            <p:cNvPr id="2209" name="Google Shape;2209;p145"/>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145"/>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145"/>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145"/>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145"/>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4" name="Google Shape;2214;p145"/>
          <p:cNvGrpSpPr/>
          <p:nvPr/>
        </p:nvGrpSpPr>
        <p:grpSpPr>
          <a:xfrm>
            <a:off x="4477263" y="2343250"/>
            <a:ext cx="508054" cy="508095"/>
            <a:chOff x="3736598" y="2170606"/>
            <a:chExt cx="404889" cy="404889"/>
          </a:xfrm>
        </p:grpSpPr>
        <p:sp>
          <p:nvSpPr>
            <p:cNvPr id="2215" name="Google Shape;2215;p145"/>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145"/>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145"/>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145"/>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9" name="Google Shape;2219;p145"/>
          <p:cNvGrpSpPr/>
          <p:nvPr/>
        </p:nvGrpSpPr>
        <p:grpSpPr>
          <a:xfrm>
            <a:off x="3765303" y="2343345"/>
            <a:ext cx="575790" cy="507904"/>
            <a:chOff x="3161917" y="2170682"/>
            <a:chExt cx="458870" cy="404737"/>
          </a:xfrm>
        </p:grpSpPr>
        <p:sp>
          <p:nvSpPr>
            <p:cNvPr id="2220" name="Google Shape;2220;p145"/>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2221" name="Google Shape;2221;p145"/>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145"/>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3" name="Google Shape;2223;p145"/>
          <p:cNvGrpSpPr/>
          <p:nvPr/>
        </p:nvGrpSpPr>
        <p:grpSpPr>
          <a:xfrm>
            <a:off x="3792833" y="3103717"/>
            <a:ext cx="520730" cy="498567"/>
            <a:chOff x="3179914" y="2889488"/>
            <a:chExt cx="422876" cy="404911"/>
          </a:xfrm>
        </p:grpSpPr>
        <p:sp>
          <p:nvSpPr>
            <p:cNvPr id="2224" name="Google Shape;2224;p145"/>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145"/>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145"/>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145"/>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145"/>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145"/>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0" name="Google Shape;2230;p145"/>
          <p:cNvGrpSpPr/>
          <p:nvPr/>
        </p:nvGrpSpPr>
        <p:grpSpPr>
          <a:xfrm>
            <a:off x="4421513" y="3103677"/>
            <a:ext cx="516145" cy="498648"/>
            <a:chOff x="3729467" y="2889422"/>
            <a:chExt cx="419153" cy="404977"/>
          </a:xfrm>
        </p:grpSpPr>
        <p:sp>
          <p:nvSpPr>
            <p:cNvPr id="2231" name="Google Shape;2231;p145"/>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145"/>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145"/>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145"/>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145"/>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145"/>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145"/>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38" name="Google Shape;2238;p145"/>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145"/>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145"/>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145"/>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42" name="Google Shape;2242;p145"/>
          <p:cNvGrpSpPr/>
          <p:nvPr/>
        </p:nvGrpSpPr>
        <p:grpSpPr>
          <a:xfrm>
            <a:off x="7141841" y="2550562"/>
            <a:ext cx="166473" cy="141497"/>
            <a:chOff x="4660325" y="1866850"/>
            <a:chExt cx="68350" cy="58100"/>
          </a:xfrm>
        </p:grpSpPr>
        <p:sp>
          <p:nvSpPr>
            <p:cNvPr id="2243" name="Google Shape;2243;p145"/>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145"/>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5" name="Google Shape;2245;p145"/>
          <p:cNvGrpSpPr/>
          <p:nvPr/>
        </p:nvGrpSpPr>
        <p:grpSpPr>
          <a:xfrm>
            <a:off x="7451186" y="2576286"/>
            <a:ext cx="162515" cy="90049"/>
            <a:chOff x="4791775" y="1877500"/>
            <a:chExt cx="66725" cy="36975"/>
          </a:xfrm>
        </p:grpSpPr>
        <p:sp>
          <p:nvSpPr>
            <p:cNvPr id="2246" name="Google Shape;2246;p145"/>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145"/>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8" name="Google Shape;2248;p145"/>
          <p:cNvGrpSpPr/>
          <p:nvPr/>
        </p:nvGrpSpPr>
        <p:grpSpPr>
          <a:xfrm>
            <a:off x="7772899" y="2576286"/>
            <a:ext cx="144979" cy="90049"/>
            <a:chOff x="4923925" y="1877500"/>
            <a:chExt cx="59525" cy="36975"/>
          </a:xfrm>
        </p:grpSpPr>
        <p:sp>
          <p:nvSpPr>
            <p:cNvPr id="2249" name="Google Shape;2249;p145"/>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145"/>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1" name="Google Shape;2251;p145"/>
          <p:cNvGrpSpPr/>
          <p:nvPr/>
        </p:nvGrpSpPr>
        <p:grpSpPr>
          <a:xfrm>
            <a:off x="8067390" y="2558477"/>
            <a:ext cx="141447" cy="125667"/>
            <a:chOff x="5058450" y="1870100"/>
            <a:chExt cx="58075" cy="51600"/>
          </a:xfrm>
        </p:grpSpPr>
        <p:sp>
          <p:nvSpPr>
            <p:cNvPr id="2252" name="Google Shape;2252;p145"/>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145"/>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4" name="Google Shape;2254;p145"/>
          <p:cNvGrpSpPr/>
          <p:nvPr/>
        </p:nvGrpSpPr>
        <p:grpSpPr>
          <a:xfrm>
            <a:off x="7481905" y="2980885"/>
            <a:ext cx="101077" cy="107645"/>
            <a:chOff x="4811425" y="2065025"/>
            <a:chExt cx="41500" cy="44200"/>
          </a:xfrm>
        </p:grpSpPr>
        <p:sp>
          <p:nvSpPr>
            <p:cNvPr id="2255" name="Google Shape;2255;p145"/>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145"/>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7" name="Google Shape;2257;p145"/>
          <p:cNvGrpSpPr/>
          <p:nvPr/>
        </p:nvGrpSpPr>
        <p:grpSpPr>
          <a:xfrm>
            <a:off x="7774342" y="2981098"/>
            <a:ext cx="120867" cy="107218"/>
            <a:chOff x="4929875" y="2065025"/>
            <a:chExt cx="49625" cy="44025"/>
          </a:xfrm>
        </p:grpSpPr>
        <p:sp>
          <p:nvSpPr>
            <p:cNvPr id="2258" name="Google Shape;2258;p145"/>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145"/>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0" name="Google Shape;2260;p145"/>
          <p:cNvGrpSpPr/>
          <p:nvPr/>
        </p:nvGrpSpPr>
        <p:grpSpPr>
          <a:xfrm>
            <a:off x="8103011" y="2984112"/>
            <a:ext cx="70206" cy="101191"/>
            <a:chOff x="5083925" y="2066350"/>
            <a:chExt cx="28825" cy="41550"/>
          </a:xfrm>
        </p:grpSpPr>
        <p:sp>
          <p:nvSpPr>
            <p:cNvPr id="2261" name="Google Shape;2261;p145"/>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145"/>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3" name="Google Shape;2263;p145"/>
          <p:cNvGrpSpPr/>
          <p:nvPr/>
        </p:nvGrpSpPr>
        <p:grpSpPr>
          <a:xfrm>
            <a:off x="7134565" y="2999759"/>
            <a:ext cx="181026" cy="69896"/>
            <a:chOff x="4659775" y="2072775"/>
            <a:chExt cx="74325" cy="28700"/>
          </a:xfrm>
        </p:grpSpPr>
        <p:sp>
          <p:nvSpPr>
            <p:cNvPr id="2264" name="Google Shape;2264;p145"/>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145"/>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145"/>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7" name="Google Shape;2267;p145"/>
          <p:cNvGrpSpPr/>
          <p:nvPr/>
        </p:nvGrpSpPr>
        <p:grpSpPr>
          <a:xfrm>
            <a:off x="8054421" y="2790324"/>
            <a:ext cx="167387" cy="89197"/>
            <a:chOff x="4662475" y="1976500"/>
            <a:chExt cx="68725" cy="36625"/>
          </a:xfrm>
        </p:grpSpPr>
        <p:sp>
          <p:nvSpPr>
            <p:cNvPr id="2268" name="Google Shape;2268;p145"/>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145"/>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145"/>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1" name="Google Shape;2271;p145"/>
          <p:cNvGrpSpPr/>
          <p:nvPr/>
        </p:nvGrpSpPr>
        <p:grpSpPr>
          <a:xfrm>
            <a:off x="7751326" y="2793764"/>
            <a:ext cx="166899" cy="82317"/>
            <a:chOff x="4920150" y="1977875"/>
            <a:chExt cx="68525" cy="33800"/>
          </a:xfrm>
        </p:grpSpPr>
        <p:sp>
          <p:nvSpPr>
            <p:cNvPr id="2272" name="Google Shape;2272;p145"/>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145"/>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145"/>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5" name="Google Shape;2275;p145"/>
          <p:cNvGrpSpPr/>
          <p:nvPr/>
        </p:nvGrpSpPr>
        <p:grpSpPr>
          <a:xfrm>
            <a:off x="7162483" y="3197682"/>
            <a:ext cx="125190" cy="127859"/>
            <a:chOff x="4676550" y="2160575"/>
            <a:chExt cx="51400" cy="52500"/>
          </a:xfrm>
        </p:grpSpPr>
        <p:sp>
          <p:nvSpPr>
            <p:cNvPr id="2276" name="Google Shape;2276;p145"/>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145"/>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145"/>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9" name="Google Shape;2279;p145"/>
          <p:cNvGrpSpPr/>
          <p:nvPr/>
        </p:nvGrpSpPr>
        <p:grpSpPr>
          <a:xfrm>
            <a:off x="7459741" y="3204714"/>
            <a:ext cx="145405" cy="113794"/>
            <a:chOff x="4768325" y="2163475"/>
            <a:chExt cx="59700" cy="46725"/>
          </a:xfrm>
        </p:grpSpPr>
        <p:sp>
          <p:nvSpPr>
            <p:cNvPr id="2280" name="Google Shape;2280;p145"/>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145"/>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82" name="Google Shape;2282;p145"/>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145"/>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145"/>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145"/>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145"/>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145"/>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88" name="Google Shape;2288;p145"/>
          <p:cNvGrpSpPr/>
          <p:nvPr/>
        </p:nvGrpSpPr>
        <p:grpSpPr>
          <a:xfrm>
            <a:off x="7476059" y="3459808"/>
            <a:ext cx="112768" cy="106853"/>
            <a:chOff x="4768575" y="2253950"/>
            <a:chExt cx="46300" cy="43875"/>
          </a:xfrm>
        </p:grpSpPr>
        <p:sp>
          <p:nvSpPr>
            <p:cNvPr id="2289" name="Google Shape;2289;p145"/>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145"/>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1" name="Google Shape;2291;p145"/>
          <p:cNvGrpSpPr/>
          <p:nvPr/>
        </p:nvGrpSpPr>
        <p:grpSpPr>
          <a:xfrm>
            <a:off x="7775682" y="3948834"/>
            <a:ext cx="118187" cy="146246"/>
            <a:chOff x="4960900" y="2433225"/>
            <a:chExt cx="48525" cy="60050"/>
          </a:xfrm>
        </p:grpSpPr>
        <p:sp>
          <p:nvSpPr>
            <p:cNvPr id="2292" name="Google Shape;2292;p145"/>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145"/>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4" name="Google Shape;2294;p145"/>
          <p:cNvGrpSpPr/>
          <p:nvPr/>
        </p:nvGrpSpPr>
        <p:grpSpPr>
          <a:xfrm>
            <a:off x="7464247" y="4212895"/>
            <a:ext cx="136394" cy="143810"/>
            <a:chOff x="4854075" y="2527625"/>
            <a:chExt cx="56000" cy="59050"/>
          </a:xfrm>
        </p:grpSpPr>
        <p:sp>
          <p:nvSpPr>
            <p:cNvPr id="2295" name="Google Shape;2295;p145"/>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145"/>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97" name="Google Shape;2297;p145"/>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145"/>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145"/>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00" name="Google Shape;2300;p145"/>
          <p:cNvGrpSpPr/>
          <p:nvPr/>
        </p:nvGrpSpPr>
        <p:grpSpPr>
          <a:xfrm>
            <a:off x="8088458" y="3676639"/>
            <a:ext cx="99312" cy="160797"/>
            <a:chOff x="5059700" y="2334775"/>
            <a:chExt cx="40775" cy="66025"/>
          </a:xfrm>
        </p:grpSpPr>
        <p:sp>
          <p:nvSpPr>
            <p:cNvPr id="2301" name="Google Shape;2301;p145"/>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145"/>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145"/>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145"/>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145"/>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145"/>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145"/>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145"/>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145"/>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0" name="Google Shape;2310;p145"/>
          <p:cNvGrpSpPr/>
          <p:nvPr/>
        </p:nvGrpSpPr>
        <p:grpSpPr>
          <a:xfrm>
            <a:off x="8045622" y="3941771"/>
            <a:ext cx="184984" cy="160371"/>
            <a:chOff x="5037700" y="2430325"/>
            <a:chExt cx="75950" cy="65850"/>
          </a:xfrm>
        </p:grpSpPr>
        <p:sp>
          <p:nvSpPr>
            <p:cNvPr id="2311" name="Google Shape;2311;p145"/>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145"/>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3" name="Google Shape;2313;p145"/>
          <p:cNvGrpSpPr/>
          <p:nvPr/>
        </p:nvGrpSpPr>
        <p:grpSpPr>
          <a:xfrm>
            <a:off x="7465128" y="3708223"/>
            <a:ext cx="173014" cy="97629"/>
            <a:chOff x="4756975" y="2341800"/>
            <a:chExt cx="91975" cy="51925"/>
          </a:xfrm>
        </p:grpSpPr>
        <p:sp>
          <p:nvSpPr>
            <p:cNvPr id="2314" name="Google Shape;2314;p145"/>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145"/>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145"/>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145"/>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145"/>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145"/>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145"/>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145"/>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145"/>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145"/>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145"/>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145"/>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145"/>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145"/>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145"/>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145"/>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145"/>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145"/>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145"/>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145"/>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4" name="Google Shape;2334;p145"/>
          <p:cNvGrpSpPr/>
          <p:nvPr/>
        </p:nvGrpSpPr>
        <p:grpSpPr>
          <a:xfrm>
            <a:off x="7732065" y="4196920"/>
            <a:ext cx="212497" cy="175761"/>
            <a:chOff x="4943575" y="2516350"/>
            <a:chExt cx="98675" cy="81700"/>
          </a:xfrm>
        </p:grpSpPr>
        <p:sp>
          <p:nvSpPr>
            <p:cNvPr id="2335" name="Google Shape;2335;p145"/>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145"/>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145"/>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145"/>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145"/>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145"/>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145"/>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145"/>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145"/>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145"/>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145"/>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145"/>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145"/>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145"/>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145"/>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145"/>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145"/>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145"/>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145"/>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145"/>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145"/>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145"/>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145"/>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145"/>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145"/>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145"/>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145"/>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145"/>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145"/>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145"/>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145"/>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145"/>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145"/>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145"/>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145"/>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145"/>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145"/>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145"/>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145"/>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145"/>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145"/>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145"/>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145"/>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145"/>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145"/>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145"/>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145"/>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145"/>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145"/>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145"/>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145"/>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145"/>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145"/>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145"/>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145"/>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145"/>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145"/>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145"/>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145"/>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145"/>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145"/>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145"/>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145"/>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145"/>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145"/>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145"/>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145"/>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145"/>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145"/>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145"/>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145"/>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145"/>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145"/>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145"/>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145"/>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145"/>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145"/>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145"/>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3" name="Google Shape;2413;p145"/>
          <p:cNvGrpSpPr/>
          <p:nvPr/>
        </p:nvGrpSpPr>
        <p:grpSpPr>
          <a:xfrm>
            <a:off x="1990126" y="3423163"/>
            <a:ext cx="965351" cy="134611"/>
            <a:chOff x="4411970" y="2962952"/>
            <a:chExt cx="706544" cy="104212"/>
          </a:xfrm>
        </p:grpSpPr>
        <p:sp>
          <p:nvSpPr>
            <p:cNvPr id="2414" name="Google Shape;2414;p145"/>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145"/>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145"/>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145"/>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8" name="Google Shape;2418;p145"/>
          <p:cNvGrpSpPr/>
          <p:nvPr/>
        </p:nvGrpSpPr>
        <p:grpSpPr>
          <a:xfrm>
            <a:off x="1990126" y="3012077"/>
            <a:ext cx="960158" cy="289172"/>
            <a:chOff x="4411970" y="2726085"/>
            <a:chExt cx="643107" cy="193659"/>
          </a:xfrm>
        </p:grpSpPr>
        <p:sp>
          <p:nvSpPr>
            <p:cNvPr id="2419" name="Google Shape;2419;p145"/>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145"/>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145"/>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2" name="Google Shape;2422;p145"/>
          <p:cNvGrpSpPr/>
          <p:nvPr/>
        </p:nvGrpSpPr>
        <p:grpSpPr>
          <a:xfrm>
            <a:off x="993018" y="3278187"/>
            <a:ext cx="833173" cy="259209"/>
            <a:chOff x="4411970" y="4340222"/>
            <a:chExt cx="779467" cy="242683"/>
          </a:xfrm>
        </p:grpSpPr>
        <p:sp>
          <p:nvSpPr>
            <p:cNvPr id="2423" name="Google Shape;2423;p145"/>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145"/>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145"/>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6" name="Google Shape;2426;p145"/>
          <p:cNvGrpSpPr/>
          <p:nvPr/>
        </p:nvGrpSpPr>
        <p:grpSpPr>
          <a:xfrm>
            <a:off x="1990126" y="2673933"/>
            <a:ext cx="965160" cy="216230"/>
            <a:chOff x="4411970" y="2468674"/>
            <a:chExt cx="747317" cy="167425"/>
          </a:xfrm>
        </p:grpSpPr>
        <p:sp>
          <p:nvSpPr>
            <p:cNvPr id="2427" name="Google Shape;2427;p145"/>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145"/>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9" name="Google Shape;2429;p145"/>
          <p:cNvGrpSpPr/>
          <p:nvPr/>
        </p:nvGrpSpPr>
        <p:grpSpPr>
          <a:xfrm>
            <a:off x="988873" y="2578650"/>
            <a:ext cx="810451" cy="319148"/>
            <a:chOff x="4411970" y="3686602"/>
            <a:chExt cx="797845" cy="314215"/>
          </a:xfrm>
        </p:grpSpPr>
        <p:sp>
          <p:nvSpPr>
            <p:cNvPr id="2430" name="Google Shape;2430;p145"/>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145"/>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145"/>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145"/>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145"/>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35" name="Google Shape;2435;p145"/>
          <p:cNvSpPr/>
          <p:nvPr/>
        </p:nvSpPr>
        <p:spPr>
          <a:xfrm>
            <a:off x="981722" y="29872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36" name="Google Shape;2436;p145"/>
          <p:cNvGrpSpPr/>
          <p:nvPr/>
        </p:nvGrpSpPr>
        <p:grpSpPr>
          <a:xfrm>
            <a:off x="988970" y="2333174"/>
            <a:ext cx="1970333" cy="208784"/>
            <a:chOff x="6336019" y="3733725"/>
            <a:chExt cx="2566206" cy="351310"/>
          </a:xfrm>
        </p:grpSpPr>
        <p:sp>
          <p:nvSpPr>
            <p:cNvPr id="2437" name="Google Shape;2437;p145"/>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145"/>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145"/>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145"/>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1" name="Google Shape;2441;p145"/>
          <p:cNvGrpSpPr/>
          <p:nvPr/>
        </p:nvGrpSpPr>
        <p:grpSpPr>
          <a:xfrm>
            <a:off x="1990126" y="3940729"/>
            <a:ext cx="946551" cy="153200"/>
            <a:chOff x="4404545" y="3301592"/>
            <a:chExt cx="782403" cy="129272"/>
          </a:xfrm>
        </p:grpSpPr>
        <p:sp>
          <p:nvSpPr>
            <p:cNvPr id="2442" name="Google Shape;2442;p145"/>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145"/>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4" name="Google Shape;2444;p145"/>
          <p:cNvGrpSpPr/>
          <p:nvPr/>
        </p:nvGrpSpPr>
        <p:grpSpPr>
          <a:xfrm>
            <a:off x="1990126" y="3679688"/>
            <a:ext cx="962257" cy="139127"/>
            <a:chOff x="4411970" y="3131459"/>
            <a:chExt cx="710520" cy="117397"/>
          </a:xfrm>
        </p:grpSpPr>
        <p:sp>
          <p:nvSpPr>
            <p:cNvPr id="2445" name="Google Shape;2445;p145"/>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145"/>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47" name="Google Shape;2447;p145" descr="Timeline background shape"/>
          <p:cNvSpPr/>
          <p:nvPr/>
        </p:nvSpPr>
        <p:spPr>
          <a:xfrm>
            <a:off x="1990126" y="42158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48" name="Google Shape;2448;p145"/>
          <p:cNvGrpSpPr/>
          <p:nvPr/>
        </p:nvGrpSpPr>
        <p:grpSpPr>
          <a:xfrm>
            <a:off x="990271" y="3614482"/>
            <a:ext cx="823838" cy="458988"/>
            <a:chOff x="4411970" y="1801825"/>
            <a:chExt cx="734586" cy="409262"/>
          </a:xfrm>
        </p:grpSpPr>
        <p:sp>
          <p:nvSpPr>
            <p:cNvPr id="2449" name="Google Shape;2449;p145"/>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145"/>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1" name="Google Shape;2451;p145"/>
          <p:cNvGrpSpPr/>
          <p:nvPr/>
        </p:nvGrpSpPr>
        <p:grpSpPr>
          <a:xfrm>
            <a:off x="990271" y="4162908"/>
            <a:ext cx="856348" cy="212039"/>
            <a:chOff x="4411970" y="2233974"/>
            <a:chExt cx="763574" cy="189068"/>
          </a:xfrm>
        </p:grpSpPr>
        <p:sp>
          <p:nvSpPr>
            <p:cNvPr id="2452" name="Google Shape;2452;p145"/>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145"/>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4" name="Google Shape;2454;p145"/>
          <p:cNvGrpSpPr/>
          <p:nvPr/>
        </p:nvGrpSpPr>
        <p:grpSpPr>
          <a:xfrm>
            <a:off x="3100467" y="2338244"/>
            <a:ext cx="511602" cy="511602"/>
            <a:chOff x="5681300" y="2527788"/>
            <a:chExt cx="805800" cy="805800"/>
          </a:xfrm>
        </p:grpSpPr>
        <p:sp>
          <p:nvSpPr>
            <p:cNvPr id="2455" name="Google Shape;2455;p145"/>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145"/>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7" name="Google Shape;2457;p145"/>
          <p:cNvGrpSpPr/>
          <p:nvPr/>
        </p:nvGrpSpPr>
        <p:grpSpPr>
          <a:xfrm>
            <a:off x="3097662" y="3104827"/>
            <a:ext cx="513021" cy="512935"/>
            <a:chOff x="4049800" y="640400"/>
            <a:chExt cx="858900" cy="858900"/>
          </a:xfrm>
        </p:grpSpPr>
        <p:sp>
          <p:nvSpPr>
            <p:cNvPr id="2458" name="Google Shape;2458;p145"/>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145"/>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0" name="Google Shape;2460;p145"/>
          <p:cNvGrpSpPr/>
          <p:nvPr/>
        </p:nvGrpSpPr>
        <p:grpSpPr>
          <a:xfrm>
            <a:off x="3014861" y="3756719"/>
            <a:ext cx="686489" cy="686585"/>
            <a:chOff x="5080188" y="927900"/>
            <a:chExt cx="961200" cy="961200"/>
          </a:xfrm>
        </p:grpSpPr>
        <p:sp>
          <p:nvSpPr>
            <p:cNvPr id="2461" name="Google Shape;2461;p145"/>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145"/>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145"/>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145"/>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145"/>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145"/>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145"/>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145"/>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9" name="Google Shape;2469;p145"/>
          <p:cNvGrpSpPr/>
          <p:nvPr/>
        </p:nvGrpSpPr>
        <p:grpSpPr>
          <a:xfrm>
            <a:off x="3798012" y="3849448"/>
            <a:ext cx="510373" cy="510937"/>
            <a:chOff x="7508249" y="1522825"/>
            <a:chExt cx="1326332" cy="1322987"/>
          </a:xfrm>
        </p:grpSpPr>
        <p:sp>
          <p:nvSpPr>
            <p:cNvPr id="2470" name="Google Shape;2470;p145"/>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145"/>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145"/>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145"/>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145"/>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145"/>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145"/>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145"/>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145"/>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145"/>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0" name="Google Shape;2480;p145"/>
          <p:cNvGrpSpPr/>
          <p:nvPr/>
        </p:nvGrpSpPr>
        <p:grpSpPr>
          <a:xfrm>
            <a:off x="4489605" y="3850853"/>
            <a:ext cx="492652" cy="503348"/>
            <a:chOff x="6039282" y="1042577"/>
            <a:chExt cx="734315" cy="731929"/>
          </a:xfrm>
        </p:grpSpPr>
        <p:sp>
          <p:nvSpPr>
            <p:cNvPr id="2481" name="Google Shape;2481;p145"/>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145"/>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145"/>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145"/>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145"/>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145"/>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145"/>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145"/>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145"/>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145"/>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145"/>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145"/>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145"/>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145"/>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145"/>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145"/>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145"/>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145"/>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145"/>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145"/>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145"/>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2" name="Google Shape;2502;p145"/>
          <p:cNvGrpSpPr/>
          <p:nvPr/>
        </p:nvGrpSpPr>
        <p:grpSpPr>
          <a:xfrm>
            <a:off x="5130019" y="2346894"/>
            <a:ext cx="483304" cy="504902"/>
            <a:chOff x="1825800" y="1651625"/>
            <a:chExt cx="568125" cy="591775"/>
          </a:xfrm>
        </p:grpSpPr>
        <p:sp>
          <p:nvSpPr>
            <p:cNvPr id="2503" name="Google Shape;2503;p145"/>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145"/>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145"/>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145"/>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145"/>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145"/>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09" name="Google Shape;2509;p145"/>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145"/>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145"/>
          <p:cNvSpPr/>
          <p:nvPr/>
        </p:nvSpPr>
        <p:spPr>
          <a:xfrm>
            <a:off x="7165978"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145"/>
          <p:cNvSpPr/>
          <p:nvPr/>
        </p:nvSpPr>
        <p:spPr>
          <a:xfrm flipH="1">
            <a:off x="7473344"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145"/>
          <p:cNvSpPr txBox="1"/>
          <p:nvPr/>
        </p:nvSpPr>
        <p:spPr>
          <a:xfrm>
            <a:off x="1068100" y="1221875"/>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ahyp="http://schemas.microsoft.com/office/drawing/2018/hyperlinkcolor" xmlns="" val="tx"/>
                    </a:ext>
                  </a:extLst>
                </a:hlinkClick>
              </a:rPr>
              <a:t>infographics</a:t>
            </a:r>
            <a:r>
              <a:rPr lang="en" sz="1100">
                <a:solidFill>
                  <a:srgbClr val="FFFFFF"/>
                </a:solidFill>
              </a:rPr>
              <a:t> on Slidesgo.</a:t>
            </a:r>
            <a:endParaRPr sz="1100">
              <a:solidFill>
                <a:srgbClr val="FFFFFF"/>
              </a:solidFill>
            </a:endParaRPr>
          </a:p>
        </p:txBody>
      </p:sp>
      <p:sp>
        <p:nvSpPr>
          <p:cNvPr id="2514" name="Google Shape;2514;p145"/>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Use our editable graphic resources...</a:t>
            </a:r>
            <a:endParaRPr/>
          </a:p>
        </p:txBody>
      </p:sp>
      <p:sp>
        <p:nvSpPr>
          <p:cNvPr id="2515" name="Google Shape;2515;p145"/>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104</a:t>
            </a:fld>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105.xml><?xml version="1.0" encoding="utf-8"?>
<p:sld xmlns:a="http://schemas.openxmlformats.org/drawingml/2006/main" xmlns:r="http://schemas.openxmlformats.org/officeDocument/2006/relationships" xmlns:p="http://schemas.openxmlformats.org/presentationml/2006/main" show="0">
  <p:cSld>
    <p:spTree>
      <p:nvGrpSpPr>
        <p:cNvPr id="1" name="Shape 2519"/>
        <p:cNvGrpSpPr/>
        <p:nvPr/>
      </p:nvGrpSpPr>
      <p:grpSpPr>
        <a:xfrm>
          <a:off x="0" y="0"/>
          <a:ext cx="0" cy="0"/>
          <a:chOff x="0" y="0"/>
          <a:chExt cx="0" cy="0"/>
        </a:xfrm>
      </p:grpSpPr>
      <p:grpSp>
        <p:nvGrpSpPr>
          <p:cNvPr id="2520" name="Google Shape;2520;p146"/>
          <p:cNvGrpSpPr/>
          <p:nvPr/>
        </p:nvGrpSpPr>
        <p:grpSpPr>
          <a:xfrm>
            <a:off x="722058" y="957091"/>
            <a:ext cx="2492868" cy="1379876"/>
            <a:chOff x="2654821" y="2311071"/>
            <a:chExt cx="2279715" cy="1262120"/>
          </a:xfrm>
        </p:grpSpPr>
        <p:grpSp>
          <p:nvGrpSpPr>
            <p:cNvPr id="2521" name="Google Shape;2521;p146"/>
            <p:cNvGrpSpPr/>
            <p:nvPr/>
          </p:nvGrpSpPr>
          <p:grpSpPr>
            <a:xfrm>
              <a:off x="4034269" y="2840745"/>
              <a:ext cx="40212" cy="36437"/>
              <a:chOff x="4293400" y="2574725"/>
              <a:chExt cx="84425" cy="80100"/>
            </a:xfrm>
          </p:grpSpPr>
          <p:sp>
            <p:nvSpPr>
              <p:cNvPr id="2522" name="Google Shape;2522;p146"/>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txBody>
              <a:bodyPr/>
              <a:lstStyle/>
              <a:p>
                <a:endParaRPr lang="en-US"/>
              </a:p>
            </p:txBody>
          </p:sp>
          <p:sp>
            <p:nvSpPr>
              <p:cNvPr id="2523" name="Google Shape;2523;p146"/>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4" name="Google Shape;2524;p146"/>
            <p:cNvGrpSpPr/>
            <p:nvPr/>
          </p:nvGrpSpPr>
          <p:grpSpPr>
            <a:xfrm>
              <a:off x="3894606" y="2334874"/>
              <a:ext cx="913198" cy="518984"/>
              <a:chOff x="4000175" y="1462675"/>
              <a:chExt cx="1917275" cy="1140875"/>
            </a:xfrm>
          </p:grpSpPr>
          <p:sp>
            <p:nvSpPr>
              <p:cNvPr id="2525" name="Google Shape;2525;p146"/>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txBody>
              <a:bodyPr/>
              <a:lstStyle/>
              <a:p>
                <a:endParaRPr lang="en-US"/>
              </a:p>
            </p:txBody>
          </p:sp>
          <p:grpSp>
            <p:nvGrpSpPr>
              <p:cNvPr id="2526" name="Google Shape;2526;p146"/>
              <p:cNvGrpSpPr/>
              <p:nvPr/>
            </p:nvGrpSpPr>
            <p:grpSpPr>
              <a:xfrm>
                <a:off x="4000175" y="1462675"/>
                <a:ext cx="1917275" cy="1140875"/>
                <a:chOff x="4000175" y="1462675"/>
                <a:chExt cx="1917275" cy="1140875"/>
              </a:xfrm>
            </p:grpSpPr>
            <p:sp>
              <p:nvSpPr>
                <p:cNvPr id="2527" name="Google Shape;2527;p146"/>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txBody>
                <a:bodyPr/>
                <a:lstStyle/>
                <a:p>
                  <a:endParaRPr lang="en-US"/>
                </a:p>
              </p:txBody>
            </p:sp>
            <p:sp>
              <p:nvSpPr>
                <p:cNvPr id="2528" name="Google Shape;2528;p146"/>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146"/>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146"/>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146"/>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532" name="Google Shape;2532;p146"/>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33" name="Google Shape;2533;p146"/>
            <p:cNvGrpSpPr/>
            <p:nvPr/>
          </p:nvGrpSpPr>
          <p:grpSpPr>
            <a:xfrm>
              <a:off x="3875768" y="2846704"/>
              <a:ext cx="44796" cy="47366"/>
              <a:chOff x="3960625" y="2587825"/>
              <a:chExt cx="94050" cy="104125"/>
            </a:xfrm>
          </p:grpSpPr>
          <p:sp>
            <p:nvSpPr>
              <p:cNvPr id="2534" name="Google Shape;2534;p146"/>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txBody>
              <a:bodyPr/>
              <a:lstStyle/>
              <a:p>
                <a:endParaRPr lang="en-US"/>
              </a:p>
            </p:txBody>
          </p:sp>
          <p:sp>
            <p:nvSpPr>
              <p:cNvPr id="2535" name="Google Shape;2535;p146"/>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6" name="Google Shape;2536;p146"/>
            <p:cNvGrpSpPr/>
            <p:nvPr/>
          </p:nvGrpSpPr>
          <p:grpSpPr>
            <a:xfrm>
              <a:off x="3782759" y="2807162"/>
              <a:ext cx="82686" cy="85487"/>
              <a:chOff x="3765350" y="2500900"/>
              <a:chExt cx="173600" cy="187925"/>
            </a:xfrm>
          </p:grpSpPr>
          <p:sp>
            <p:nvSpPr>
              <p:cNvPr id="2537" name="Google Shape;2537;p146"/>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txBody>
              <a:bodyPr/>
              <a:lstStyle/>
              <a:p>
                <a:endParaRPr lang="en-US"/>
              </a:p>
            </p:txBody>
          </p:sp>
          <p:sp>
            <p:nvSpPr>
              <p:cNvPr id="2538" name="Google Shape;2538;p146"/>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146"/>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146"/>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146"/>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146"/>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3" name="Google Shape;2543;p146"/>
            <p:cNvGrpSpPr/>
            <p:nvPr/>
          </p:nvGrpSpPr>
          <p:grpSpPr>
            <a:xfrm>
              <a:off x="3775674" y="2798496"/>
              <a:ext cx="40545" cy="23564"/>
              <a:chOff x="3750475" y="2481850"/>
              <a:chExt cx="85125" cy="51800"/>
            </a:xfrm>
          </p:grpSpPr>
          <p:sp>
            <p:nvSpPr>
              <p:cNvPr id="2544" name="Google Shape;2544;p146"/>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146"/>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txBody>
              <a:bodyPr/>
              <a:lstStyle/>
              <a:p>
                <a:endParaRPr lang="en-US"/>
              </a:p>
            </p:txBody>
          </p:sp>
        </p:grpSp>
        <p:grpSp>
          <p:nvGrpSpPr>
            <p:cNvPr id="2546" name="Google Shape;2546;p146"/>
            <p:cNvGrpSpPr/>
            <p:nvPr/>
          </p:nvGrpSpPr>
          <p:grpSpPr>
            <a:xfrm>
              <a:off x="3716946" y="2776024"/>
              <a:ext cx="81971" cy="76912"/>
              <a:chOff x="3627175" y="2432450"/>
              <a:chExt cx="172100" cy="169075"/>
            </a:xfrm>
          </p:grpSpPr>
          <p:sp>
            <p:nvSpPr>
              <p:cNvPr id="2547" name="Google Shape;2547;p146"/>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146"/>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txBody>
              <a:bodyPr/>
              <a:lstStyle/>
              <a:p>
                <a:endParaRPr lang="en-US"/>
              </a:p>
            </p:txBody>
          </p:sp>
          <p:sp>
            <p:nvSpPr>
              <p:cNvPr id="2549" name="Google Shape;2549;p146"/>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txBody>
              <a:bodyPr/>
              <a:lstStyle/>
              <a:p>
                <a:endParaRPr lang="en-US"/>
              </a:p>
            </p:txBody>
          </p:sp>
        </p:grpSp>
        <p:grpSp>
          <p:nvGrpSpPr>
            <p:cNvPr id="2550" name="Google Shape;2550;p146"/>
            <p:cNvGrpSpPr/>
            <p:nvPr/>
          </p:nvGrpSpPr>
          <p:grpSpPr>
            <a:xfrm>
              <a:off x="3685682" y="2845624"/>
              <a:ext cx="29311" cy="45055"/>
              <a:chOff x="3561536" y="2585450"/>
              <a:chExt cx="61539" cy="99045"/>
            </a:xfrm>
          </p:grpSpPr>
          <p:sp>
            <p:nvSpPr>
              <p:cNvPr id="2551" name="Google Shape;2551;p146"/>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146"/>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txBody>
              <a:bodyPr/>
              <a:lstStyle/>
              <a:p>
                <a:endParaRPr lang="en-US"/>
              </a:p>
            </p:txBody>
          </p:sp>
        </p:grpSp>
        <p:grpSp>
          <p:nvGrpSpPr>
            <p:cNvPr id="2553" name="Google Shape;2553;p146"/>
            <p:cNvGrpSpPr/>
            <p:nvPr/>
          </p:nvGrpSpPr>
          <p:grpSpPr>
            <a:xfrm>
              <a:off x="3849905" y="2572252"/>
              <a:ext cx="74339" cy="119559"/>
              <a:chOff x="3906325" y="1984500"/>
              <a:chExt cx="156075" cy="262825"/>
            </a:xfrm>
          </p:grpSpPr>
          <p:sp>
            <p:nvSpPr>
              <p:cNvPr id="2554" name="Google Shape;2554;p146"/>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txBody>
              <a:bodyPr/>
              <a:lstStyle/>
              <a:p>
                <a:endParaRPr lang="en-US"/>
              </a:p>
            </p:txBody>
          </p:sp>
          <p:sp>
            <p:nvSpPr>
              <p:cNvPr id="2555" name="Google Shape;2555;p146"/>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6" name="Google Shape;2556;p146"/>
            <p:cNvGrpSpPr/>
            <p:nvPr/>
          </p:nvGrpSpPr>
          <p:grpSpPr>
            <a:xfrm>
              <a:off x="2654821" y="2414345"/>
              <a:ext cx="667570" cy="558731"/>
              <a:chOff x="1397225" y="1637375"/>
              <a:chExt cx="1401575" cy="1228250"/>
            </a:xfrm>
          </p:grpSpPr>
          <p:sp>
            <p:nvSpPr>
              <p:cNvPr id="2557" name="Google Shape;2557;p146"/>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txBody>
              <a:bodyPr/>
              <a:lstStyle/>
              <a:p>
                <a:endParaRPr lang="en-US"/>
              </a:p>
            </p:txBody>
          </p:sp>
          <p:grpSp>
            <p:nvGrpSpPr>
              <p:cNvPr id="2558" name="Google Shape;2558;p146"/>
              <p:cNvGrpSpPr/>
              <p:nvPr/>
            </p:nvGrpSpPr>
            <p:grpSpPr>
              <a:xfrm>
                <a:off x="1397225" y="1637375"/>
                <a:ext cx="1398775" cy="1228250"/>
                <a:chOff x="1397225" y="1637375"/>
                <a:chExt cx="1398775" cy="1228250"/>
              </a:xfrm>
            </p:grpSpPr>
            <p:sp>
              <p:nvSpPr>
                <p:cNvPr id="2559" name="Google Shape;2559;p146"/>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146"/>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61" name="Google Shape;2561;p146"/>
            <p:cNvGrpSpPr/>
            <p:nvPr/>
          </p:nvGrpSpPr>
          <p:grpSpPr>
            <a:xfrm>
              <a:off x="3230417" y="3103734"/>
              <a:ext cx="282982" cy="280332"/>
              <a:chOff x="2605700" y="3152850"/>
              <a:chExt cx="594125" cy="616250"/>
            </a:xfrm>
          </p:grpSpPr>
          <p:sp>
            <p:nvSpPr>
              <p:cNvPr id="2562" name="Google Shape;2562;p146"/>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txBody>
              <a:bodyPr/>
              <a:lstStyle/>
              <a:p>
                <a:endParaRPr lang="en-US"/>
              </a:p>
            </p:txBody>
          </p:sp>
          <p:sp>
            <p:nvSpPr>
              <p:cNvPr id="2563" name="Google Shape;2563;p146"/>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2564" name="Google Shape;2564;p146"/>
            <p:cNvGrpSpPr/>
            <p:nvPr/>
          </p:nvGrpSpPr>
          <p:grpSpPr>
            <a:xfrm>
              <a:off x="3265985" y="3226989"/>
              <a:ext cx="87151" cy="346202"/>
              <a:chOff x="2680375" y="3423800"/>
              <a:chExt cx="182975" cy="761050"/>
            </a:xfrm>
          </p:grpSpPr>
          <p:sp>
            <p:nvSpPr>
              <p:cNvPr id="2565" name="Google Shape;2565;p146"/>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txBody>
              <a:bodyPr/>
              <a:lstStyle/>
              <a:p>
                <a:endParaRPr lang="en-US"/>
              </a:p>
            </p:txBody>
          </p:sp>
          <p:sp>
            <p:nvSpPr>
              <p:cNvPr id="2566" name="Google Shape;2566;p146"/>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7" name="Google Shape;2567;p146"/>
            <p:cNvGrpSpPr/>
            <p:nvPr/>
          </p:nvGrpSpPr>
          <p:grpSpPr>
            <a:xfrm>
              <a:off x="3855466" y="3289811"/>
              <a:ext cx="112514" cy="94210"/>
              <a:chOff x="3918000" y="3561900"/>
              <a:chExt cx="236225" cy="207100"/>
            </a:xfrm>
          </p:grpSpPr>
          <p:sp>
            <p:nvSpPr>
              <p:cNvPr id="2568" name="Google Shape;2568;p146"/>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txBody>
              <a:bodyPr/>
              <a:lstStyle/>
              <a:p>
                <a:endParaRPr lang="en-US"/>
              </a:p>
            </p:txBody>
          </p:sp>
          <p:sp>
            <p:nvSpPr>
              <p:cNvPr id="2569" name="Google Shape;2569;p146"/>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70" name="Google Shape;2570;p146"/>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146"/>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146"/>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2573" name="Google Shape;2573;p146"/>
            <p:cNvGrpSpPr/>
            <p:nvPr/>
          </p:nvGrpSpPr>
          <p:grpSpPr>
            <a:xfrm>
              <a:off x="2905224" y="2311071"/>
              <a:ext cx="596721" cy="528992"/>
              <a:chOff x="1922950" y="1410350"/>
              <a:chExt cx="1252825" cy="1162875"/>
            </a:xfrm>
          </p:grpSpPr>
          <p:sp>
            <p:nvSpPr>
              <p:cNvPr id="2574" name="Google Shape;2574;p146"/>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146"/>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146"/>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146"/>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146"/>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146"/>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146"/>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146"/>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146"/>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146"/>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146"/>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146"/>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146"/>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146"/>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146"/>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146"/>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2590" name="Google Shape;2590;p146"/>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146"/>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146"/>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146"/>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146"/>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146"/>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146"/>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146"/>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146"/>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146"/>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146"/>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146"/>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146"/>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146"/>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146"/>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146"/>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146"/>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146"/>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146"/>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146"/>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610" name="Google Shape;2610;p146"/>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611" name="Google Shape;2611;p146"/>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12" name="Google Shape;2612;p146"/>
            <p:cNvGrpSpPr/>
            <p:nvPr/>
          </p:nvGrpSpPr>
          <p:grpSpPr>
            <a:xfrm>
              <a:off x="3280929" y="3294542"/>
              <a:ext cx="109894" cy="272224"/>
              <a:chOff x="2711750" y="3572300"/>
              <a:chExt cx="230725" cy="598425"/>
            </a:xfrm>
          </p:grpSpPr>
          <p:sp>
            <p:nvSpPr>
              <p:cNvPr id="2613" name="Google Shape;2613;p146"/>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146"/>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15" name="Google Shape;2615;p146"/>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16" name="Google Shape;2616;p146"/>
            <p:cNvGrpSpPr/>
            <p:nvPr/>
          </p:nvGrpSpPr>
          <p:grpSpPr>
            <a:xfrm>
              <a:off x="3790439" y="2408636"/>
              <a:ext cx="73017" cy="75684"/>
              <a:chOff x="3781475" y="1624825"/>
              <a:chExt cx="153300" cy="166375"/>
            </a:xfrm>
          </p:grpSpPr>
          <p:sp>
            <p:nvSpPr>
              <p:cNvPr id="2617" name="Google Shape;2617;p146"/>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146"/>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146"/>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146"/>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21" name="Google Shape;2621;p146"/>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146"/>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146"/>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146"/>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146"/>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146"/>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146"/>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28" name="Google Shape;2628;p146"/>
            <p:cNvGrpSpPr/>
            <p:nvPr/>
          </p:nvGrpSpPr>
          <p:grpSpPr>
            <a:xfrm>
              <a:off x="4403342" y="3107749"/>
              <a:ext cx="316680" cy="101374"/>
              <a:chOff x="5068275" y="3161675"/>
              <a:chExt cx="664875" cy="222850"/>
            </a:xfrm>
          </p:grpSpPr>
          <p:sp>
            <p:nvSpPr>
              <p:cNvPr id="2629" name="Google Shape;2629;p146"/>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146"/>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146"/>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146"/>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33" name="Google Shape;2633;p146"/>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146"/>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146"/>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146"/>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146"/>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146"/>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146"/>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146"/>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146"/>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146"/>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146"/>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146"/>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146"/>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146"/>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146"/>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146"/>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146"/>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146"/>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146"/>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146"/>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146"/>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146"/>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146"/>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146"/>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146"/>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146"/>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146"/>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146"/>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146"/>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62" name="Google Shape;2662;p146"/>
            <p:cNvGrpSpPr/>
            <p:nvPr/>
          </p:nvGrpSpPr>
          <p:grpSpPr>
            <a:xfrm>
              <a:off x="3697513" y="2707266"/>
              <a:ext cx="59549" cy="79733"/>
              <a:chOff x="3586375" y="2281300"/>
              <a:chExt cx="125025" cy="175275"/>
            </a:xfrm>
          </p:grpSpPr>
          <p:sp>
            <p:nvSpPr>
              <p:cNvPr id="2663" name="Google Shape;2663;p146"/>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146"/>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65" name="Google Shape;2665;p146"/>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66" name="Google Shape;2666;p146"/>
            <p:cNvGrpSpPr/>
            <p:nvPr/>
          </p:nvGrpSpPr>
          <p:grpSpPr>
            <a:xfrm>
              <a:off x="4513224" y="3221724"/>
              <a:ext cx="274563" cy="280321"/>
              <a:chOff x="5298975" y="3412225"/>
              <a:chExt cx="576450" cy="616225"/>
            </a:xfrm>
          </p:grpSpPr>
          <p:sp>
            <p:nvSpPr>
              <p:cNvPr id="2667" name="Google Shape;2667;p146"/>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668" name="Google Shape;2668;p146"/>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9" name="Google Shape;2669;p146"/>
            <p:cNvGrpSpPr/>
            <p:nvPr/>
          </p:nvGrpSpPr>
          <p:grpSpPr>
            <a:xfrm>
              <a:off x="4824403" y="3421846"/>
              <a:ext cx="110132" cy="130647"/>
              <a:chOff x="5952300" y="3852150"/>
              <a:chExt cx="231225" cy="287200"/>
            </a:xfrm>
          </p:grpSpPr>
          <p:sp>
            <p:nvSpPr>
              <p:cNvPr id="2670" name="Google Shape;2670;p146"/>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146"/>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72" name="Google Shape;2672;p146"/>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146"/>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146"/>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146"/>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146"/>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146"/>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146"/>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146"/>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80" name="Google Shape;2680;p146"/>
            <p:cNvGrpSpPr/>
            <p:nvPr/>
          </p:nvGrpSpPr>
          <p:grpSpPr>
            <a:xfrm>
              <a:off x="4295710" y="3079670"/>
              <a:ext cx="14968" cy="27135"/>
              <a:chOff x="4842300" y="3099950"/>
              <a:chExt cx="31425" cy="59650"/>
            </a:xfrm>
          </p:grpSpPr>
          <p:sp>
            <p:nvSpPr>
              <p:cNvPr id="2681" name="Google Shape;2681;p146"/>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146"/>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146"/>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146"/>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85" name="Google Shape;2685;p146"/>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146"/>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146"/>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146"/>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146"/>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146"/>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146"/>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146"/>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93" name="Google Shape;2693;p146"/>
            <p:cNvGrpSpPr/>
            <p:nvPr/>
          </p:nvGrpSpPr>
          <p:grpSpPr>
            <a:xfrm>
              <a:off x="3831056" y="2816010"/>
              <a:ext cx="37378" cy="27612"/>
              <a:chOff x="3866750" y="2520350"/>
              <a:chExt cx="78475" cy="60700"/>
            </a:xfrm>
          </p:grpSpPr>
          <p:sp>
            <p:nvSpPr>
              <p:cNvPr id="2694" name="Google Shape;2694;p146"/>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146"/>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146"/>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146"/>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98" name="Google Shape;2698;p146"/>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146"/>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146"/>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146"/>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146"/>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146"/>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146"/>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146"/>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146"/>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146"/>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146"/>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146"/>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146"/>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146"/>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146"/>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146"/>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146"/>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715" name="Google Shape;2715;p146"/>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146"/>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146"/>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146"/>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146"/>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146"/>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146"/>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146"/>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146"/>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146"/>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146"/>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146"/>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727" name="Google Shape;2727;p146"/>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146"/>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146"/>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146"/>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146"/>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146"/>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146"/>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146"/>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146"/>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146"/>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146"/>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146"/>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146"/>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40" name="Google Shape;2740;p146"/>
            <p:cNvGrpSpPr/>
            <p:nvPr/>
          </p:nvGrpSpPr>
          <p:grpSpPr>
            <a:xfrm>
              <a:off x="3632736" y="3051591"/>
              <a:ext cx="63288" cy="45217"/>
              <a:chOff x="3450375" y="3038225"/>
              <a:chExt cx="132875" cy="99400"/>
            </a:xfrm>
          </p:grpSpPr>
          <p:sp>
            <p:nvSpPr>
              <p:cNvPr id="2741" name="Google Shape;2741;p146"/>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146"/>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43" name="Google Shape;2743;p146"/>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146"/>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146"/>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146"/>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146"/>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146"/>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146"/>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146"/>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146"/>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752" name="Google Shape;2752;p146"/>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146"/>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146"/>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146"/>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146"/>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146"/>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146"/>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146"/>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146"/>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146"/>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762" name="Google Shape;2762;p146"/>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146"/>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146"/>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146"/>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146"/>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146"/>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768" name="Google Shape;2768;p146"/>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146"/>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146"/>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146"/>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146"/>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146"/>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146"/>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146"/>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146"/>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146"/>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8" name="Google Shape;2778;p146"/>
          <p:cNvGrpSpPr/>
          <p:nvPr/>
        </p:nvGrpSpPr>
        <p:grpSpPr>
          <a:xfrm>
            <a:off x="3530618" y="1021765"/>
            <a:ext cx="2078182" cy="1366558"/>
            <a:chOff x="235800" y="830650"/>
            <a:chExt cx="6978450" cy="4588844"/>
          </a:xfrm>
        </p:grpSpPr>
        <p:sp>
          <p:nvSpPr>
            <p:cNvPr id="2779" name="Google Shape;2779;p146"/>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146"/>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146"/>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146"/>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146"/>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146"/>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5" name="Google Shape;2785;p146"/>
          <p:cNvGrpSpPr/>
          <p:nvPr/>
        </p:nvGrpSpPr>
        <p:grpSpPr>
          <a:xfrm>
            <a:off x="719115" y="2852867"/>
            <a:ext cx="2622876" cy="1333540"/>
            <a:chOff x="238125" y="1038125"/>
            <a:chExt cx="7146800" cy="3633625"/>
          </a:xfrm>
        </p:grpSpPr>
        <p:sp>
          <p:nvSpPr>
            <p:cNvPr id="2786" name="Google Shape;2786;p146"/>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146"/>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146"/>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146"/>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146"/>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146"/>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146"/>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146"/>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146"/>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146"/>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146"/>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146"/>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146"/>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146"/>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146"/>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146"/>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146"/>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146"/>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146"/>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146"/>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146"/>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146"/>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146"/>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146"/>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146"/>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146"/>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146"/>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146"/>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146"/>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146"/>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146"/>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146"/>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146"/>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146"/>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146"/>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146"/>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146"/>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146"/>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146"/>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146"/>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146"/>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146"/>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146"/>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146"/>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146"/>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146"/>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146"/>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146"/>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146"/>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146"/>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146"/>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146"/>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146"/>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146"/>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146"/>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146"/>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146"/>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146"/>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146"/>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146"/>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146"/>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146"/>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146"/>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146"/>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146"/>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146"/>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146"/>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146"/>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146"/>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146"/>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146"/>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146"/>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146"/>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146"/>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146"/>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146"/>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146"/>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146"/>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146"/>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146"/>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146"/>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146"/>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146"/>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146"/>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146"/>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146"/>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146"/>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146"/>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146"/>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146"/>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146"/>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146"/>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146"/>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146"/>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146"/>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146"/>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146"/>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146"/>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146"/>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146"/>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146"/>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146"/>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146"/>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146"/>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146"/>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146"/>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146"/>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146"/>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146"/>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146"/>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146"/>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146"/>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146"/>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146"/>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146"/>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146"/>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146"/>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146"/>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146"/>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146"/>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146"/>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146"/>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146"/>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146"/>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146"/>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146"/>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146"/>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146"/>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146"/>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146"/>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146"/>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146"/>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146"/>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146"/>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146"/>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146"/>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146"/>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146"/>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146"/>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146"/>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146"/>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146"/>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146"/>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146"/>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146"/>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146"/>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146"/>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146"/>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146"/>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146"/>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146"/>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146"/>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146"/>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146"/>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146"/>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146"/>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146"/>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146"/>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146"/>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146"/>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146"/>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146"/>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146"/>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146"/>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146"/>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146"/>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146"/>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146"/>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146"/>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146"/>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146"/>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146"/>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146"/>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146"/>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146"/>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146"/>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146"/>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146"/>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146"/>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146"/>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146"/>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146"/>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146"/>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146"/>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146"/>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146"/>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146"/>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146"/>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146"/>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146"/>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146"/>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146"/>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146"/>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146"/>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146"/>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146"/>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146"/>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146"/>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146"/>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146"/>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146"/>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146"/>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146"/>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146"/>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146"/>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146"/>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146"/>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146"/>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146"/>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146"/>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146"/>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146"/>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146"/>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146"/>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146"/>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146"/>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146"/>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146"/>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146"/>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146"/>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146"/>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146"/>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146"/>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146"/>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146"/>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146"/>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146"/>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146"/>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146"/>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146"/>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146"/>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146"/>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146"/>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146"/>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146"/>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146"/>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146"/>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146"/>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146"/>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146"/>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146"/>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146"/>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146"/>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146"/>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146"/>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146"/>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146"/>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146"/>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146"/>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146"/>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146"/>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146"/>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146"/>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146"/>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146"/>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146"/>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146"/>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146"/>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146"/>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146"/>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146"/>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146"/>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146"/>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146"/>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146"/>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146"/>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146"/>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146"/>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146"/>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146"/>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146"/>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146"/>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146"/>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146"/>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146"/>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146"/>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146"/>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146"/>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146"/>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146"/>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146"/>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146"/>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146"/>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146"/>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146"/>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146"/>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146"/>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146"/>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146"/>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146"/>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146"/>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146"/>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146"/>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146"/>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146"/>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146"/>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146"/>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146"/>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146"/>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146"/>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146"/>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146"/>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146"/>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146"/>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146"/>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146"/>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146"/>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146"/>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146"/>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146"/>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146"/>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146"/>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146"/>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146"/>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146"/>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146"/>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146"/>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146"/>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146"/>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146"/>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146"/>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146"/>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146"/>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146"/>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146"/>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146"/>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146"/>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146"/>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146"/>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146"/>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146"/>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146"/>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146"/>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146"/>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146"/>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146"/>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146"/>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146"/>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146"/>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146"/>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146"/>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146"/>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146"/>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146"/>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146"/>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146"/>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146"/>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146"/>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146"/>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146"/>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146"/>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146"/>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146"/>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146"/>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146"/>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146"/>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146"/>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146"/>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146"/>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146"/>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146"/>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146"/>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146"/>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146"/>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146"/>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146"/>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146"/>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146"/>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146"/>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146"/>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146"/>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146"/>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146"/>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146"/>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146"/>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146"/>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146"/>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146"/>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146"/>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146"/>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146"/>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146"/>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146"/>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146"/>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146"/>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146"/>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146"/>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146"/>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146"/>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146"/>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146"/>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146"/>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146"/>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146"/>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146"/>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146"/>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146"/>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146"/>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146"/>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146"/>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146"/>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146"/>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146"/>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146"/>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146"/>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146"/>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146"/>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146"/>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146"/>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146"/>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146"/>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146"/>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146"/>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146"/>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146"/>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146"/>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146"/>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146"/>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146"/>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146"/>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146"/>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146"/>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146"/>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146"/>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146"/>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146"/>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146"/>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146"/>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146"/>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146"/>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146"/>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146"/>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146"/>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146"/>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146"/>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146"/>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146"/>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146"/>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146"/>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146"/>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146"/>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146"/>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146"/>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146"/>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146"/>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146"/>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146"/>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146"/>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146"/>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146"/>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146"/>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146"/>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146"/>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146"/>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146"/>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146"/>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146"/>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146"/>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146"/>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146"/>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146"/>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146"/>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146"/>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146"/>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146"/>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146"/>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146"/>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146"/>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146"/>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146"/>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146"/>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146"/>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146"/>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146"/>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146"/>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146"/>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146"/>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146"/>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146"/>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146"/>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146"/>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146"/>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146"/>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146"/>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146"/>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146"/>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146"/>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146"/>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146"/>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146"/>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146"/>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146"/>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146"/>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146"/>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146"/>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146"/>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146"/>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146"/>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146"/>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146"/>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146"/>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146"/>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146"/>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146"/>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146"/>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146"/>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146"/>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146"/>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146"/>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146"/>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146"/>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146"/>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146"/>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146"/>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146"/>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146"/>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146"/>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146"/>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146"/>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146"/>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146"/>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146"/>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146"/>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146"/>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146"/>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146"/>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146"/>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146"/>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146"/>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146"/>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146"/>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146"/>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146"/>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146"/>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146"/>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146"/>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146"/>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146"/>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146"/>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146"/>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146"/>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146"/>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146"/>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146"/>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146"/>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146"/>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146"/>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146"/>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146"/>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146"/>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146"/>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146"/>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146"/>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146"/>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146"/>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146"/>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146"/>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146"/>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146"/>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146"/>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146"/>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146"/>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146"/>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146"/>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146"/>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146"/>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146"/>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146"/>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146"/>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146"/>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146"/>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146"/>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146"/>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146"/>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146"/>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146"/>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146"/>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146"/>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146"/>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146"/>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146"/>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146"/>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146"/>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146"/>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146"/>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146"/>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146"/>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146"/>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146"/>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146"/>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146"/>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146"/>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146"/>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146"/>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146"/>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146"/>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146"/>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146"/>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146"/>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146"/>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146"/>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146"/>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146"/>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146"/>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146"/>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146"/>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146"/>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146"/>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146"/>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146"/>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146"/>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146"/>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146"/>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146"/>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146"/>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146"/>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146"/>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146"/>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146"/>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146"/>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146"/>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146"/>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146"/>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146"/>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146"/>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146"/>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146"/>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146"/>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146"/>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146"/>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146"/>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146"/>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146"/>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146"/>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146"/>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146"/>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146"/>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146"/>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146"/>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146"/>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146"/>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146"/>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146"/>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146"/>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146"/>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146"/>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146"/>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146"/>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146"/>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146"/>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146"/>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146"/>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146"/>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146"/>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146"/>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146"/>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146"/>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146"/>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146"/>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146"/>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146"/>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146"/>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146"/>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146"/>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146"/>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146"/>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146"/>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146"/>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146"/>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146"/>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146"/>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146"/>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146"/>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146"/>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146"/>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146"/>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146"/>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146"/>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146"/>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146"/>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146"/>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146"/>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146"/>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146"/>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146"/>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146"/>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146"/>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146"/>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146"/>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146"/>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146"/>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146"/>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146"/>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146"/>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146"/>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146"/>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146"/>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146"/>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146"/>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146"/>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146"/>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146"/>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146"/>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146"/>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146"/>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146"/>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146"/>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146"/>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146"/>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146"/>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146"/>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146"/>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146"/>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146"/>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146"/>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146"/>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146"/>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146"/>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146"/>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146"/>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146"/>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146"/>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146"/>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146"/>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146"/>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146"/>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146"/>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146"/>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146"/>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146"/>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146"/>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146"/>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146"/>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146"/>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146"/>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146"/>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146"/>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146"/>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146"/>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146"/>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146"/>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146"/>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146"/>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146"/>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146"/>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146"/>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146"/>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146"/>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146"/>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146"/>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146"/>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146"/>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146"/>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146"/>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146"/>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146"/>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146"/>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146"/>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146"/>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146"/>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146"/>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146"/>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146"/>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146"/>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146"/>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146"/>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146"/>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146"/>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146"/>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146"/>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146"/>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146"/>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146"/>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146"/>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146"/>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146"/>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146"/>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146"/>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146"/>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146"/>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146"/>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146"/>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146"/>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146"/>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146"/>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146"/>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146"/>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146"/>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146"/>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146"/>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146"/>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146"/>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146"/>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146"/>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146"/>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146"/>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146"/>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146"/>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146"/>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146"/>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146"/>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146"/>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146"/>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146"/>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146"/>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146"/>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146"/>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146"/>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146"/>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146"/>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146"/>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146"/>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146"/>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146"/>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146"/>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146"/>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146"/>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146"/>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146"/>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146"/>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146"/>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146"/>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146"/>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146"/>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146"/>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146"/>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146"/>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146"/>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146"/>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146"/>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146"/>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146"/>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146"/>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146"/>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146"/>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146"/>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146"/>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146"/>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146"/>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146"/>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146"/>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146"/>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146"/>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146"/>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146"/>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146"/>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146"/>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146"/>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146"/>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146"/>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146"/>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146"/>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146"/>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146"/>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146"/>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146"/>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146"/>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146"/>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146"/>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146"/>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146"/>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146"/>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146"/>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146"/>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146"/>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146"/>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146"/>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146"/>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146"/>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146"/>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146"/>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146"/>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146"/>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146"/>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146"/>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146"/>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146"/>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146"/>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146"/>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146"/>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146"/>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146"/>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146"/>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146"/>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146"/>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146"/>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146"/>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146"/>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146"/>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146"/>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146"/>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146"/>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146"/>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146"/>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146"/>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146"/>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146"/>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146"/>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146"/>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146"/>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146"/>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146"/>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146"/>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146"/>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146"/>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146"/>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146"/>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146"/>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146"/>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146"/>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146"/>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146"/>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146"/>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146"/>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146"/>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146"/>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146"/>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146"/>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146"/>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146"/>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146"/>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146"/>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146"/>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146"/>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146"/>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146"/>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146"/>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146"/>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146"/>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146"/>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146"/>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146"/>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146"/>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146"/>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146"/>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146"/>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146"/>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146"/>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146"/>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146"/>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146"/>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146"/>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146"/>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146"/>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146"/>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146"/>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146"/>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146"/>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146"/>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146"/>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146"/>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146"/>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146"/>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146"/>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146"/>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146"/>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146"/>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146"/>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146"/>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146"/>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146"/>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146"/>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146"/>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146"/>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146"/>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146"/>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146"/>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146"/>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146"/>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146"/>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146"/>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146"/>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146"/>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146"/>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146"/>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146"/>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146"/>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146"/>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146"/>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146"/>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146"/>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146"/>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146"/>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146"/>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146"/>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146"/>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146"/>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146"/>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146"/>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146"/>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146"/>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146"/>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146"/>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146"/>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146"/>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146"/>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146"/>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146"/>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146"/>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146"/>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146"/>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146"/>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146"/>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146"/>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146"/>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146"/>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146"/>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146"/>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146"/>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146"/>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146"/>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146"/>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146"/>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146"/>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146"/>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146"/>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146"/>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146"/>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146"/>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146"/>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146"/>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146"/>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146"/>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146"/>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146"/>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146"/>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146"/>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146"/>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146"/>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146"/>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146"/>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146"/>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146"/>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146"/>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146"/>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146"/>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146"/>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146"/>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146"/>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146"/>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146"/>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146"/>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146"/>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146"/>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146"/>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146"/>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146"/>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146"/>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146"/>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146"/>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146"/>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146"/>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146"/>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146"/>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146"/>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146"/>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146"/>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146"/>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146"/>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146"/>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146"/>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146"/>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146"/>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146"/>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146"/>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146"/>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146"/>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146"/>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146"/>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146"/>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146"/>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146"/>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146"/>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146"/>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146"/>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146"/>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146"/>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146"/>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146"/>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146"/>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146"/>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146"/>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146"/>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146"/>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146"/>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146"/>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146"/>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146"/>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146"/>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146"/>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146"/>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146"/>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146"/>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146"/>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146"/>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146"/>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146"/>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146"/>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146"/>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146"/>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146"/>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146"/>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146"/>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146"/>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146"/>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146"/>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146"/>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146"/>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146"/>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146"/>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146"/>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146"/>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146"/>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146"/>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146"/>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146"/>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146"/>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146"/>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146"/>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146"/>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146"/>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146"/>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146"/>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146"/>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146"/>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146"/>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146"/>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146"/>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146"/>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146"/>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146"/>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146"/>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146"/>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146"/>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146"/>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146"/>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146"/>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146"/>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146"/>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146"/>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146"/>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146"/>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146"/>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146"/>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146"/>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146"/>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146"/>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146"/>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146"/>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146"/>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146"/>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146"/>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146"/>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146"/>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146"/>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146"/>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146"/>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146"/>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146"/>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146"/>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146"/>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146"/>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146"/>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146"/>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146"/>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146"/>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146"/>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146"/>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146"/>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146"/>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146"/>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146"/>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146"/>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146"/>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146"/>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146"/>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146"/>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146"/>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146"/>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146"/>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146"/>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146"/>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146"/>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146"/>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146"/>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146"/>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146"/>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146"/>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146"/>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146"/>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146"/>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146"/>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146"/>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146"/>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146"/>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146"/>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146"/>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146"/>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146"/>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146"/>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146"/>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146"/>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146"/>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146"/>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146"/>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146"/>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146"/>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146"/>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146"/>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146"/>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146"/>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146"/>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146"/>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146"/>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146"/>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146"/>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146"/>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146"/>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146"/>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146"/>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146"/>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146"/>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146"/>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146"/>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146"/>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146"/>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146"/>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146"/>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146"/>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146"/>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146"/>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146"/>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146"/>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146"/>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146"/>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146"/>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146"/>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146"/>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146"/>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146"/>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146"/>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146"/>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146"/>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146"/>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146"/>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146"/>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146"/>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146"/>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146"/>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146"/>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146"/>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146"/>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146"/>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146"/>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146"/>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146"/>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146"/>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146"/>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146"/>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146"/>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146"/>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146"/>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146"/>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146"/>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146"/>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146"/>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146"/>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146"/>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146"/>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146"/>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146"/>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146"/>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146"/>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146"/>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146"/>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146"/>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146"/>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146"/>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146"/>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146"/>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146"/>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146"/>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146"/>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146"/>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146"/>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146"/>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146"/>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146"/>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146"/>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146"/>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146"/>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146"/>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146"/>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146"/>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146"/>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146"/>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146"/>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146"/>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146"/>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146"/>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146"/>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146"/>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146"/>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146"/>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146"/>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146"/>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146"/>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146"/>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146"/>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146"/>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146"/>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146"/>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146"/>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146"/>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146"/>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146"/>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146"/>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146"/>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146"/>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146"/>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146"/>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146"/>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146"/>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146"/>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146"/>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146"/>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146"/>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146"/>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146"/>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146"/>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146"/>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146"/>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146"/>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146"/>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146"/>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146"/>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146"/>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146"/>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146"/>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146"/>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146"/>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146"/>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146"/>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146"/>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146"/>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146"/>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146"/>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146"/>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146"/>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146"/>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146"/>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146"/>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146"/>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146"/>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146"/>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146"/>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146"/>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146"/>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146"/>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146"/>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146"/>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146"/>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146"/>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146"/>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146"/>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146"/>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146"/>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146"/>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146"/>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146"/>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146"/>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146"/>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146"/>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146"/>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146"/>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146"/>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146"/>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146"/>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146"/>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146"/>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146"/>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146"/>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146"/>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146"/>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146"/>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146"/>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146"/>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146"/>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146"/>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146"/>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146"/>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146"/>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146"/>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146"/>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146"/>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146"/>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146"/>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146"/>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146"/>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146"/>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146"/>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146"/>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146"/>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146"/>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146"/>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146"/>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146"/>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146"/>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146"/>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146"/>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146"/>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146"/>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146"/>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146"/>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146"/>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146"/>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146"/>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146"/>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146"/>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146"/>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146"/>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146"/>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146"/>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146"/>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146"/>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146"/>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146"/>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146"/>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146"/>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146"/>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146"/>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146"/>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146"/>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146"/>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146"/>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146"/>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146"/>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146"/>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146"/>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146"/>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146"/>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146"/>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146"/>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146"/>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146"/>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146"/>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146"/>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146"/>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146"/>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146"/>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146"/>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146"/>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146"/>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146"/>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146"/>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146"/>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146"/>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146"/>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146"/>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146"/>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146"/>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146"/>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146"/>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146"/>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146"/>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146"/>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146"/>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146"/>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146"/>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146"/>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146"/>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146"/>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146"/>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146"/>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146"/>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146"/>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146"/>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146"/>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146"/>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146"/>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146"/>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146"/>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146"/>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146"/>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146"/>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146"/>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146"/>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146"/>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146"/>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146"/>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146"/>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146"/>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146"/>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146"/>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146"/>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146"/>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146"/>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146"/>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146"/>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146"/>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146"/>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146"/>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146"/>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146"/>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146"/>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146"/>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146"/>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146"/>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146"/>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146"/>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146"/>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146"/>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146"/>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146"/>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146"/>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146"/>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146"/>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146"/>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146"/>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146"/>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146"/>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146"/>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146"/>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146"/>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146"/>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146"/>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146"/>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146"/>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146"/>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146"/>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146"/>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146"/>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146"/>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146"/>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146"/>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146"/>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146"/>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146"/>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146"/>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146"/>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146"/>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146"/>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146"/>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146"/>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146"/>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146"/>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146"/>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146"/>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146"/>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146"/>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146"/>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146"/>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146"/>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146"/>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146"/>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146"/>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146"/>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146"/>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146"/>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146"/>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146"/>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146"/>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146"/>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146"/>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146"/>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146"/>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146"/>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146"/>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146"/>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146"/>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146"/>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146"/>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8" name="Google Shape;4358;p146"/>
          <p:cNvGrpSpPr/>
          <p:nvPr/>
        </p:nvGrpSpPr>
        <p:grpSpPr>
          <a:xfrm>
            <a:off x="5834043" y="994977"/>
            <a:ext cx="2590840" cy="1380235"/>
            <a:chOff x="233350" y="949250"/>
            <a:chExt cx="7137300" cy="3802300"/>
          </a:xfrm>
        </p:grpSpPr>
        <p:sp>
          <p:nvSpPr>
            <p:cNvPr id="4359" name="Google Shape;4359;p146"/>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146"/>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146"/>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146"/>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146"/>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146"/>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146"/>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146"/>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146"/>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146"/>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146"/>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146"/>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146"/>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146"/>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146"/>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146"/>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146"/>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146"/>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146"/>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146"/>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146"/>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146"/>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146"/>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146"/>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146"/>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146"/>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146"/>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146"/>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146"/>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146"/>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146"/>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146"/>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146"/>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146"/>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146"/>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146"/>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146"/>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146"/>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146"/>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146"/>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146"/>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146"/>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146"/>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146"/>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146"/>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146"/>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146"/>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146"/>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146"/>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146"/>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146"/>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0" name="Google Shape;4410;p146"/>
          <p:cNvGrpSpPr/>
          <p:nvPr/>
        </p:nvGrpSpPr>
        <p:grpSpPr>
          <a:xfrm>
            <a:off x="7648472" y="3039750"/>
            <a:ext cx="104231" cy="320340"/>
            <a:chOff x="7564426" y="3224343"/>
            <a:chExt cx="119985" cy="368801"/>
          </a:xfrm>
        </p:grpSpPr>
        <p:sp>
          <p:nvSpPr>
            <p:cNvPr id="4411" name="Google Shape;4411;p146"/>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146"/>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3" name="Google Shape;4413;p146"/>
          <p:cNvGrpSpPr/>
          <p:nvPr/>
        </p:nvGrpSpPr>
        <p:grpSpPr>
          <a:xfrm>
            <a:off x="7347961" y="3033852"/>
            <a:ext cx="189489" cy="332132"/>
            <a:chOff x="8370831" y="3202002"/>
            <a:chExt cx="218129" cy="382376"/>
          </a:xfrm>
        </p:grpSpPr>
        <p:sp>
          <p:nvSpPr>
            <p:cNvPr id="4414" name="Google Shape;4414;p146"/>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146"/>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6" name="Google Shape;4416;p146"/>
          <p:cNvGrpSpPr/>
          <p:nvPr/>
        </p:nvGrpSpPr>
        <p:grpSpPr>
          <a:xfrm>
            <a:off x="8071350" y="3444984"/>
            <a:ext cx="309429" cy="267000"/>
            <a:chOff x="6742064" y="3750480"/>
            <a:chExt cx="399315" cy="344560"/>
          </a:xfrm>
        </p:grpSpPr>
        <p:sp>
          <p:nvSpPr>
            <p:cNvPr id="4417" name="Google Shape;4417;p146"/>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146"/>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9" name="Google Shape;4419;p146"/>
          <p:cNvGrpSpPr/>
          <p:nvPr/>
        </p:nvGrpSpPr>
        <p:grpSpPr>
          <a:xfrm>
            <a:off x="7610369" y="3796031"/>
            <a:ext cx="180437" cy="281608"/>
            <a:chOff x="7248525" y="3739696"/>
            <a:chExt cx="230531" cy="359790"/>
          </a:xfrm>
        </p:grpSpPr>
        <p:sp>
          <p:nvSpPr>
            <p:cNvPr id="4420" name="Google Shape;4420;p146"/>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146"/>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2" name="Google Shape;4422;p146"/>
          <p:cNvGrpSpPr/>
          <p:nvPr/>
        </p:nvGrpSpPr>
        <p:grpSpPr>
          <a:xfrm>
            <a:off x="7856288" y="3439255"/>
            <a:ext cx="162896" cy="278710"/>
            <a:chOff x="7601242" y="3729267"/>
            <a:chExt cx="222566" cy="380803"/>
          </a:xfrm>
        </p:grpSpPr>
        <p:sp>
          <p:nvSpPr>
            <p:cNvPr id="4423" name="Google Shape;4423;p146"/>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146"/>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25" name="Google Shape;4425;p146"/>
          <p:cNvSpPr/>
          <p:nvPr/>
        </p:nvSpPr>
        <p:spPr>
          <a:xfrm>
            <a:off x="7822314" y="3051612"/>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26" name="Google Shape;4426;p146"/>
          <p:cNvGrpSpPr/>
          <p:nvPr/>
        </p:nvGrpSpPr>
        <p:grpSpPr>
          <a:xfrm>
            <a:off x="7345934" y="3440396"/>
            <a:ext cx="193543" cy="275990"/>
            <a:chOff x="8304647" y="3738687"/>
            <a:chExt cx="225076" cy="320956"/>
          </a:xfrm>
        </p:grpSpPr>
        <p:sp>
          <p:nvSpPr>
            <p:cNvPr id="4427" name="Google Shape;4427;p146"/>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146"/>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146"/>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0" name="Google Shape;4430;p146"/>
          <p:cNvGrpSpPr/>
          <p:nvPr/>
        </p:nvGrpSpPr>
        <p:grpSpPr>
          <a:xfrm>
            <a:off x="7618426" y="3440396"/>
            <a:ext cx="178492" cy="275990"/>
            <a:chOff x="8615101" y="3738687"/>
            <a:chExt cx="207573" cy="320956"/>
          </a:xfrm>
        </p:grpSpPr>
        <p:sp>
          <p:nvSpPr>
            <p:cNvPr id="4431" name="Google Shape;4431;p146"/>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146"/>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146"/>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34" name="Google Shape;4434;p146"/>
          <p:cNvSpPr/>
          <p:nvPr/>
        </p:nvSpPr>
        <p:spPr>
          <a:xfrm>
            <a:off x="8114866" y="3030279"/>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35" name="Google Shape;4435;p146"/>
          <p:cNvGrpSpPr/>
          <p:nvPr/>
        </p:nvGrpSpPr>
        <p:grpSpPr>
          <a:xfrm>
            <a:off x="6013131" y="3561884"/>
            <a:ext cx="557670" cy="511283"/>
            <a:chOff x="6015419" y="3716859"/>
            <a:chExt cx="557671" cy="511283"/>
          </a:xfrm>
        </p:grpSpPr>
        <p:sp>
          <p:nvSpPr>
            <p:cNvPr id="4436" name="Google Shape;4436;p146"/>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37" name="Google Shape;4437;p146"/>
            <p:cNvGrpSpPr/>
            <p:nvPr/>
          </p:nvGrpSpPr>
          <p:grpSpPr>
            <a:xfrm>
              <a:off x="6036094" y="3716980"/>
              <a:ext cx="529860" cy="510468"/>
              <a:chOff x="6036094" y="3716980"/>
              <a:chExt cx="529860" cy="510468"/>
            </a:xfrm>
          </p:grpSpPr>
          <p:sp>
            <p:nvSpPr>
              <p:cNvPr id="4438" name="Google Shape;4438;p146"/>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146"/>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146"/>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146"/>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146"/>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146"/>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146"/>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146"/>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146"/>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146"/>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48" name="Google Shape;4448;p146"/>
          <p:cNvGrpSpPr/>
          <p:nvPr/>
        </p:nvGrpSpPr>
        <p:grpSpPr>
          <a:xfrm>
            <a:off x="6642016" y="2918653"/>
            <a:ext cx="576302" cy="511871"/>
            <a:chOff x="6644304" y="3073628"/>
            <a:chExt cx="576302" cy="511871"/>
          </a:xfrm>
        </p:grpSpPr>
        <p:sp>
          <p:nvSpPr>
            <p:cNvPr id="4449" name="Google Shape;4449;p146"/>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50" name="Google Shape;4450;p146"/>
            <p:cNvGrpSpPr/>
            <p:nvPr/>
          </p:nvGrpSpPr>
          <p:grpSpPr>
            <a:xfrm>
              <a:off x="6712169" y="3085440"/>
              <a:ext cx="481622" cy="494913"/>
              <a:chOff x="6712169" y="3085440"/>
              <a:chExt cx="481622" cy="494913"/>
            </a:xfrm>
          </p:grpSpPr>
          <p:sp>
            <p:nvSpPr>
              <p:cNvPr id="4451" name="Google Shape;4451;p146"/>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146"/>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146"/>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146"/>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146"/>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56" name="Google Shape;4456;p146"/>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146"/>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146"/>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59" name="Google Shape;4459;p146"/>
          <p:cNvSpPr/>
          <p:nvPr/>
        </p:nvSpPr>
        <p:spPr>
          <a:xfrm>
            <a:off x="6986051" y="2935281"/>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60" name="Google Shape;4460;p146"/>
          <p:cNvGrpSpPr/>
          <p:nvPr/>
        </p:nvGrpSpPr>
        <p:grpSpPr>
          <a:xfrm>
            <a:off x="6649867" y="3561648"/>
            <a:ext cx="560631" cy="511352"/>
            <a:chOff x="6652154" y="3716623"/>
            <a:chExt cx="560631" cy="511352"/>
          </a:xfrm>
        </p:grpSpPr>
        <p:sp>
          <p:nvSpPr>
            <p:cNvPr id="4461" name="Google Shape;4461;p146"/>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62" name="Google Shape;4462;p146"/>
            <p:cNvGrpSpPr/>
            <p:nvPr/>
          </p:nvGrpSpPr>
          <p:grpSpPr>
            <a:xfrm>
              <a:off x="6669657" y="3716715"/>
              <a:ext cx="466779" cy="464290"/>
              <a:chOff x="6669657" y="3716715"/>
              <a:chExt cx="466779" cy="464290"/>
            </a:xfrm>
          </p:grpSpPr>
          <p:sp>
            <p:nvSpPr>
              <p:cNvPr id="4463" name="Google Shape;4463;p146"/>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146"/>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146"/>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146"/>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146"/>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146"/>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146"/>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146"/>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146"/>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146"/>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146"/>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146"/>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146"/>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76" name="Google Shape;4476;p146"/>
          <p:cNvGrpSpPr/>
          <p:nvPr/>
        </p:nvGrpSpPr>
        <p:grpSpPr>
          <a:xfrm>
            <a:off x="7843958" y="3843056"/>
            <a:ext cx="187557" cy="187557"/>
            <a:chOff x="8565775" y="671075"/>
            <a:chExt cx="441000" cy="441000"/>
          </a:xfrm>
        </p:grpSpPr>
        <p:sp>
          <p:nvSpPr>
            <p:cNvPr id="4477" name="Google Shape;4477;p146"/>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146"/>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79" name="Google Shape;4479;p146"/>
          <p:cNvSpPr/>
          <p:nvPr/>
        </p:nvSpPr>
        <p:spPr>
          <a:xfrm>
            <a:off x="8145172" y="3838977"/>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146"/>
          <p:cNvSpPr/>
          <p:nvPr/>
        </p:nvSpPr>
        <p:spPr>
          <a:xfrm flipH="1">
            <a:off x="7353411" y="3805432"/>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81" name="Google Shape;4481;p146"/>
          <p:cNvGrpSpPr/>
          <p:nvPr/>
        </p:nvGrpSpPr>
        <p:grpSpPr>
          <a:xfrm>
            <a:off x="5997813" y="2921275"/>
            <a:ext cx="587871" cy="512373"/>
            <a:chOff x="6000100" y="3076250"/>
            <a:chExt cx="587871" cy="512373"/>
          </a:xfrm>
        </p:grpSpPr>
        <p:sp>
          <p:nvSpPr>
            <p:cNvPr id="4482" name="Google Shape;4482;p146"/>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83" name="Google Shape;4483;p146"/>
            <p:cNvGrpSpPr/>
            <p:nvPr/>
          </p:nvGrpSpPr>
          <p:grpSpPr>
            <a:xfrm>
              <a:off x="6031360" y="3076713"/>
              <a:ext cx="539107" cy="480965"/>
              <a:chOff x="6031360" y="3076713"/>
              <a:chExt cx="539107" cy="480965"/>
            </a:xfrm>
          </p:grpSpPr>
          <p:sp>
            <p:nvSpPr>
              <p:cNvPr id="4484" name="Google Shape;4484;p146"/>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146"/>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146"/>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146"/>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146"/>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146"/>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146"/>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91" name="Google Shape;4491;p146"/>
          <p:cNvGrpSpPr/>
          <p:nvPr/>
        </p:nvGrpSpPr>
        <p:grpSpPr>
          <a:xfrm>
            <a:off x="3574273" y="2854307"/>
            <a:ext cx="2241344" cy="1330656"/>
            <a:chOff x="3597785" y="3065882"/>
            <a:chExt cx="2241344" cy="1330656"/>
          </a:xfrm>
        </p:grpSpPr>
        <p:grpSp>
          <p:nvGrpSpPr>
            <p:cNvPr id="4492" name="Google Shape;4492;p146"/>
            <p:cNvGrpSpPr/>
            <p:nvPr/>
          </p:nvGrpSpPr>
          <p:grpSpPr>
            <a:xfrm>
              <a:off x="5296908" y="3937355"/>
              <a:ext cx="143198" cy="32380"/>
              <a:chOff x="5296908" y="3937355"/>
              <a:chExt cx="143198" cy="32380"/>
            </a:xfrm>
          </p:grpSpPr>
          <p:sp>
            <p:nvSpPr>
              <p:cNvPr id="4493" name="Google Shape;4493;p146"/>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94" name="Google Shape;4494;p146"/>
              <p:cNvGrpSpPr/>
              <p:nvPr/>
            </p:nvGrpSpPr>
            <p:grpSpPr>
              <a:xfrm>
                <a:off x="5402331" y="3937355"/>
                <a:ext cx="37776" cy="32380"/>
                <a:chOff x="5402331" y="3937355"/>
                <a:chExt cx="37776" cy="32380"/>
              </a:xfrm>
            </p:grpSpPr>
            <p:sp>
              <p:nvSpPr>
                <p:cNvPr id="4495" name="Google Shape;4495;p146"/>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146"/>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7" name="Google Shape;4497;p146"/>
              <p:cNvGrpSpPr/>
              <p:nvPr/>
            </p:nvGrpSpPr>
            <p:grpSpPr>
              <a:xfrm>
                <a:off x="5296908" y="3937355"/>
                <a:ext cx="37783" cy="32380"/>
                <a:chOff x="5296908" y="3937355"/>
                <a:chExt cx="37783" cy="32380"/>
              </a:xfrm>
            </p:grpSpPr>
            <p:sp>
              <p:nvSpPr>
                <p:cNvPr id="4498" name="Google Shape;4498;p146"/>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146"/>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00" name="Google Shape;4500;p146"/>
            <p:cNvGrpSpPr/>
            <p:nvPr/>
          </p:nvGrpSpPr>
          <p:grpSpPr>
            <a:xfrm>
              <a:off x="4724163" y="3119631"/>
              <a:ext cx="120838" cy="84218"/>
              <a:chOff x="4724163" y="3119631"/>
              <a:chExt cx="120838" cy="84218"/>
            </a:xfrm>
          </p:grpSpPr>
          <p:grpSp>
            <p:nvGrpSpPr>
              <p:cNvPr id="4501" name="Google Shape;4501;p146"/>
              <p:cNvGrpSpPr/>
              <p:nvPr/>
            </p:nvGrpSpPr>
            <p:grpSpPr>
              <a:xfrm>
                <a:off x="4746712" y="3132773"/>
                <a:ext cx="86869" cy="56424"/>
                <a:chOff x="4746712" y="3132773"/>
                <a:chExt cx="86869" cy="56424"/>
              </a:xfrm>
            </p:grpSpPr>
            <p:sp>
              <p:nvSpPr>
                <p:cNvPr id="4502" name="Google Shape;4502;p146"/>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146"/>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4" name="Google Shape;4504;p146"/>
              <p:cNvGrpSpPr/>
              <p:nvPr/>
            </p:nvGrpSpPr>
            <p:grpSpPr>
              <a:xfrm>
                <a:off x="4773634" y="3143336"/>
                <a:ext cx="37776" cy="32451"/>
                <a:chOff x="4773634" y="3143336"/>
                <a:chExt cx="37776" cy="32451"/>
              </a:xfrm>
            </p:grpSpPr>
            <p:sp>
              <p:nvSpPr>
                <p:cNvPr id="4505" name="Google Shape;4505;p146"/>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146"/>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7" name="Google Shape;4507;p146"/>
              <p:cNvGrpSpPr/>
              <p:nvPr/>
            </p:nvGrpSpPr>
            <p:grpSpPr>
              <a:xfrm>
                <a:off x="4724163" y="3131248"/>
                <a:ext cx="37776" cy="32459"/>
                <a:chOff x="4724163" y="3131248"/>
                <a:chExt cx="37776" cy="32459"/>
              </a:xfrm>
            </p:grpSpPr>
            <p:sp>
              <p:nvSpPr>
                <p:cNvPr id="4508" name="Google Shape;4508;p146"/>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146"/>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0" name="Google Shape;4510;p146"/>
              <p:cNvGrpSpPr/>
              <p:nvPr/>
            </p:nvGrpSpPr>
            <p:grpSpPr>
              <a:xfrm>
                <a:off x="4755081" y="3176054"/>
                <a:ext cx="32357" cy="27795"/>
                <a:chOff x="4755081" y="3176054"/>
                <a:chExt cx="32357" cy="27795"/>
              </a:xfrm>
            </p:grpSpPr>
            <p:sp>
              <p:nvSpPr>
                <p:cNvPr id="4511" name="Google Shape;4511;p146"/>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146"/>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3" name="Google Shape;4513;p146"/>
              <p:cNvGrpSpPr/>
              <p:nvPr/>
            </p:nvGrpSpPr>
            <p:grpSpPr>
              <a:xfrm>
                <a:off x="4812550" y="3119631"/>
                <a:ext cx="32451" cy="27803"/>
                <a:chOff x="4812550" y="3119631"/>
                <a:chExt cx="32451" cy="27803"/>
              </a:xfrm>
            </p:grpSpPr>
            <p:sp>
              <p:nvSpPr>
                <p:cNvPr id="4514" name="Google Shape;4514;p146"/>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146"/>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16" name="Google Shape;4516;p146"/>
            <p:cNvGrpSpPr/>
            <p:nvPr/>
          </p:nvGrpSpPr>
          <p:grpSpPr>
            <a:xfrm>
              <a:off x="5382826" y="4027197"/>
              <a:ext cx="268967" cy="250422"/>
              <a:chOff x="5382826" y="4027197"/>
              <a:chExt cx="268967" cy="250422"/>
            </a:xfrm>
          </p:grpSpPr>
          <p:grpSp>
            <p:nvGrpSpPr>
              <p:cNvPr id="4517" name="Google Shape;4517;p146"/>
              <p:cNvGrpSpPr/>
              <p:nvPr/>
            </p:nvGrpSpPr>
            <p:grpSpPr>
              <a:xfrm>
                <a:off x="5405280" y="4042510"/>
                <a:ext cx="237570" cy="218647"/>
                <a:chOff x="5405280" y="4042510"/>
                <a:chExt cx="237570" cy="218647"/>
              </a:xfrm>
            </p:grpSpPr>
            <p:sp>
              <p:nvSpPr>
                <p:cNvPr id="4518" name="Google Shape;4518;p146"/>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146"/>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146"/>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146"/>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146"/>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146"/>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4" name="Google Shape;4524;p146"/>
              <p:cNvGrpSpPr/>
              <p:nvPr/>
            </p:nvGrpSpPr>
            <p:grpSpPr>
              <a:xfrm>
                <a:off x="5382826" y="4125549"/>
                <a:ext cx="37776" cy="32380"/>
                <a:chOff x="5382826" y="4125549"/>
                <a:chExt cx="37776" cy="32380"/>
              </a:xfrm>
            </p:grpSpPr>
            <p:sp>
              <p:nvSpPr>
                <p:cNvPr id="4525" name="Google Shape;4525;p146"/>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146"/>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7" name="Google Shape;4527;p146"/>
              <p:cNvGrpSpPr/>
              <p:nvPr/>
            </p:nvGrpSpPr>
            <p:grpSpPr>
              <a:xfrm>
                <a:off x="5475680" y="4195587"/>
                <a:ext cx="37783" cy="32364"/>
                <a:chOff x="5475680" y="4195587"/>
                <a:chExt cx="37783" cy="32364"/>
              </a:xfrm>
            </p:grpSpPr>
            <p:sp>
              <p:nvSpPr>
                <p:cNvPr id="4528" name="Google Shape;4528;p146"/>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146"/>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0" name="Google Shape;4530;p146"/>
              <p:cNvGrpSpPr/>
              <p:nvPr/>
            </p:nvGrpSpPr>
            <p:grpSpPr>
              <a:xfrm>
                <a:off x="5532575" y="4027197"/>
                <a:ext cx="33308" cy="32262"/>
                <a:chOff x="5532575" y="4027197"/>
                <a:chExt cx="33308" cy="32262"/>
              </a:xfrm>
            </p:grpSpPr>
            <p:sp>
              <p:nvSpPr>
                <p:cNvPr id="4531" name="Google Shape;4531;p146"/>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146"/>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3" name="Google Shape;4533;p146"/>
              <p:cNvGrpSpPr/>
              <p:nvPr/>
            </p:nvGrpSpPr>
            <p:grpSpPr>
              <a:xfrm>
                <a:off x="5590706" y="4245348"/>
                <a:ext cx="33497" cy="32270"/>
                <a:chOff x="5590706" y="4245348"/>
                <a:chExt cx="33497" cy="32270"/>
              </a:xfrm>
            </p:grpSpPr>
            <p:sp>
              <p:nvSpPr>
                <p:cNvPr id="4534" name="Google Shape;4534;p146"/>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146"/>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6" name="Google Shape;4536;p146"/>
              <p:cNvGrpSpPr/>
              <p:nvPr/>
            </p:nvGrpSpPr>
            <p:grpSpPr>
              <a:xfrm>
                <a:off x="5618681" y="4109677"/>
                <a:ext cx="33112" cy="32357"/>
                <a:chOff x="5618681" y="4109677"/>
                <a:chExt cx="33112" cy="32357"/>
              </a:xfrm>
            </p:grpSpPr>
            <p:sp>
              <p:nvSpPr>
                <p:cNvPr id="4537" name="Google Shape;4537;p146"/>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146"/>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9" name="Google Shape;4539;p146"/>
              <p:cNvGrpSpPr/>
              <p:nvPr/>
            </p:nvGrpSpPr>
            <p:grpSpPr>
              <a:xfrm>
                <a:off x="5479298" y="4128262"/>
                <a:ext cx="31405" cy="26906"/>
                <a:chOff x="5479298" y="4128262"/>
                <a:chExt cx="31405" cy="26906"/>
              </a:xfrm>
            </p:grpSpPr>
            <p:sp>
              <p:nvSpPr>
                <p:cNvPr id="4540" name="Google Shape;4540;p146"/>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146"/>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2" name="Google Shape;4542;p146"/>
              <p:cNvGrpSpPr/>
              <p:nvPr/>
            </p:nvGrpSpPr>
            <p:grpSpPr>
              <a:xfrm>
                <a:off x="5582903" y="4180116"/>
                <a:ext cx="31499" cy="26898"/>
                <a:chOff x="5582903" y="4180116"/>
                <a:chExt cx="31499" cy="26898"/>
              </a:xfrm>
            </p:grpSpPr>
            <p:sp>
              <p:nvSpPr>
                <p:cNvPr id="4543" name="Google Shape;4543;p146"/>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146"/>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45" name="Google Shape;4545;p146"/>
            <p:cNvGrpSpPr/>
            <p:nvPr/>
          </p:nvGrpSpPr>
          <p:grpSpPr>
            <a:xfrm>
              <a:off x="3977681" y="3230323"/>
              <a:ext cx="94584" cy="84085"/>
              <a:chOff x="3977681" y="3230323"/>
              <a:chExt cx="94584" cy="84085"/>
            </a:xfrm>
          </p:grpSpPr>
          <p:grpSp>
            <p:nvGrpSpPr>
              <p:cNvPr id="4546" name="Google Shape;4546;p146"/>
              <p:cNvGrpSpPr/>
              <p:nvPr/>
            </p:nvGrpSpPr>
            <p:grpSpPr>
              <a:xfrm>
                <a:off x="4000135" y="3243041"/>
                <a:ext cx="59570" cy="57186"/>
                <a:chOff x="4000135" y="3243041"/>
                <a:chExt cx="59570" cy="57186"/>
              </a:xfrm>
            </p:grpSpPr>
            <p:sp>
              <p:nvSpPr>
                <p:cNvPr id="4547" name="Google Shape;4547;p146"/>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146"/>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146"/>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0" name="Google Shape;4550;p146"/>
              <p:cNvGrpSpPr/>
              <p:nvPr/>
            </p:nvGrpSpPr>
            <p:grpSpPr>
              <a:xfrm>
                <a:off x="3977681" y="3245872"/>
                <a:ext cx="37783" cy="32380"/>
                <a:chOff x="3977681" y="3245872"/>
                <a:chExt cx="37783" cy="32380"/>
              </a:xfrm>
            </p:grpSpPr>
            <p:sp>
              <p:nvSpPr>
                <p:cNvPr id="4551" name="Google Shape;4551;p146"/>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146"/>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3" name="Google Shape;4553;p146"/>
              <p:cNvGrpSpPr/>
              <p:nvPr/>
            </p:nvGrpSpPr>
            <p:grpSpPr>
              <a:xfrm>
                <a:off x="4040860" y="3262672"/>
                <a:ext cx="31405" cy="27001"/>
                <a:chOff x="4040860" y="3262672"/>
                <a:chExt cx="31405" cy="27001"/>
              </a:xfrm>
            </p:grpSpPr>
            <p:sp>
              <p:nvSpPr>
                <p:cNvPr id="4554" name="Google Shape;4554;p146"/>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146"/>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6" name="Google Shape;4556;p146"/>
              <p:cNvGrpSpPr/>
              <p:nvPr/>
            </p:nvGrpSpPr>
            <p:grpSpPr>
              <a:xfrm>
                <a:off x="4021072" y="3230323"/>
                <a:ext cx="31397" cy="26906"/>
                <a:chOff x="4021072" y="3230323"/>
                <a:chExt cx="31397" cy="26906"/>
              </a:xfrm>
            </p:grpSpPr>
            <p:sp>
              <p:nvSpPr>
                <p:cNvPr id="4557" name="Google Shape;4557;p146"/>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146"/>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9" name="Google Shape;4559;p146"/>
              <p:cNvGrpSpPr/>
              <p:nvPr/>
            </p:nvGrpSpPr>
            <p:grpSpPr>
              <a:xfrm>
                <a:off x="4001472" y="3287462"/>
                <a:ext cx="31499" cy="26945"/>
                <a:chOff x="4001472" y="3287462"/>
                <a:chExt cx="31499" cy="26945"/>
              </a:xfrm>
            </p:grpSpPr>
            <p:sp>
              <p:nvSpPr>
                <p:cNvPr id="4560" name="Google Shape;4560;p146"/>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146"/>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62" name="Google Shape;4562;p146"/>
            <p:cNvGrpSpPr/>
            <p:nvPr/>
          </p:nvGrpSpPr>
          <p:grpSpPr>
            <a:xfrm>
              <a:off x="4084715" y="3258865"/>
              <a:ext cx="184961" cy="137268"/>
              <a:chOff x="4084715" y="3258865"/>
              <a:chExt cx="184961" cy="137268"/>
            </a:xfrm>
          </p:grpSpPr>
          <p:grpSp>
            <p:nvGrpSpPr>
              <p:cNvPr id="4563" name="Google Shape;4563;p146"/>
              <p:cNvGrpSpPr/>
              <p:nvPr/>
            </p:nvGrpSpPr>
            <p:grpSpPr>
              <a:xfrm>
                <a:off x="4107453" y="3271583"/>
                <a:ext cx="153470" cy="110275"/>
                <a:chOff x="4107453" y="3271583"/>
                <a:chExt cx="153470" cy="110275"/>
              </a:xfrm>
            </p:grpSpPr>
            <p:sp>
              <p:nvSpPr>
                <p:cNvPr id="4564" name="Google Shape;4564;p146"/>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146"/>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146"/>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146"/>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8" name="Google Shape;4568;p146"/>
              <p:cNvGrpSpPr/>
              <p:nvPr/>
            </p:nvGrpSpPr>
            <p:grpSpPr>
              <a:xfrm>
                <a:off x="4136947" y="3258865"/>
                <a:ext cx="31499" cy="27001"/>
                <a:chOff x="4136947" y="3258865"/>
                <a:chExt cx="31499" cy="27001"/>
              </a:xfrm>
            </p:grpSpPr>
            <p:sp>
              <p:nvSpPr>
                <p:cNvPr id="4569" name="Google Shape;4569;p146"/>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146"/>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1" name="Google Shape;4571;p146"/>
              <p:cNvGrpSpPr/>
              <p:nvPr/>
            </p:nvGrpSpPr>
            <p:grpSpPr>
              <a:xfrm>
                <a:off x="4084715" y="3266478"/>
                <a:ext cx="31468" cy="26898"/>
                <a:chOff x="4084715" y="3266478"/>
                <a:chExt cx="31468" cy="26898"/>
              </a:xfrm>
            </p:grpSpPr>
            <p:sp>
              <p:nvSpPr>
                <p:cNvPr id="4572" name="Google Shape;4572;p146"/>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146"/>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4" name="Google Shape;4574;p146"/>
              <p:cNvGrpSpPr/>
              <p:nvPr/>
            </p:nvGrpSpPr>
            <p:grpSpPr>
              <a:xfrm>
                <a:off x="4159213" y="3279849"/>
                <a:ext cx="31405" cy="26945"/>
                <a:chOff x="4159213" y="3279849"/>
                <a:chExt cx="31405" cy="26945"/>
              </a:xfrm>
            </p:grpSpPr>
            <p:sp>
              <p:nvSpPr>
                <p:cNvPr id="4575" name="Google Shape;4575;p146"/>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146"/>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7" name="Google Shape;4577;p146"/>
              <p:cNvGrpSpPr/>
              <p:nvPr/>
            </p:nvGrpSpPr>
            <p:grpSpPr>
              <a:xfrm>
                <a:off x="4201550" y="3266502"/>
                <a:ext cx="31405" cy="26883"/>
                <a:chOff x="4201550" y="3266502"/>
                <a:chExt cx="31405" cy="26883"/>
              </a:xfrm>
            </p:grpSpPr>
            <p:sp>
              <p:nvSpPr>
                <p:cNvPr id="4578" name="Google Shape;4578;p146"/>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146"/>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0" name="Google Shape;4580;p146"/>
              <p:cNvGrpSpPr/>
              <p:nvPr/>
            </p:nvGrpSpPr>
            <p:grpSpPr>
              <a:xfrm>
                <a:off x="4201550" y="3338278"/>
                <a:ext cx="31405" cy="26930"/>
                <a:chOff x="4201550" y="3338278"/>
                <a:chExt cx="31405" cy="26930"/>
              </a:xfrm>
            </p:grpSpPr>
            <p:sp>
              <p:nvSpPr>
                <p:cNvPr id="4581" name="Google Shape;4581;p146"/>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146"/>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3" name="Google Shape;4583;p146"/>
              <p:cNvGrpSpPr/>
              <p:nvPr/>
            </p:nvGrpSpPr>
            <p:grpSpPr>
              <a:xfrm>
                <a:off x="4238272" y="3369132"/>
                <a:ext cx="31405" cy="27001"/>
                <a:chOff x="4238272" y="3369132"/>
                <a:chExt cx="31405" cy="27001"/>
              </a:xfrm>
            </p:grpSpPr>
            <p:sp>
              <p:nvSpPr>
                <p:cNvPr id="4584" name="Google Shape;4584;p146"/>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146"/>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86" name="Google Shape;4586;p146"/>
            <p:cNvGrpSpPr/>
            <p:nvPr/>
          </p:nvGrpSpPr>
          <p:grpSpPr>
            <a:xfrm>
              <a:off x="4068639" y="3200169"/>
              <a:ext cx="77643" cy="37272"/>
              <a:chOff x="4068639" y="3200169"/>
              <a:chExt cx="77643" cy="37272"/>
            </a:xfrm>
          </p:grpSpPr>
          <p:sp>
            <p:nvSpPr>
              <p:cNvPr id="4587" name="Google Shape;4587;p146"/>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88" name="Google Shape;4588;p146"/>
              <p:cNvGrpSpPr/>
              <p:nvPr/>
            </p:nvGrpSpPr>
            <p:grpSpPr>
              <a:xfrm>
                <a:off x="4114878" y="3200169"/>
                <a:ext cx="31405" cy="26993"/>
                <a:chOff x="4114878" y="3200169"/>
                <a:chExt cx="31405" cy="26993"/>
              </a:xfrm>
            </p:grpSpPr>
            <p:sp>
              <p:nvSpPr>
                <p:cNvPr id="4589" name="Google Shape;4589;p146"/>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146"/>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1" name="Google Shape;4591;p146"/>
              <p:cNvGrpSpPr/>
              <p:nvPr/>
            </p:nvGrpSpPr>
            <p:grpSpPr>
              <a:xfrm>
                <a:off x="4068639" y="3210535"/>
                <a:ext cx="31499" cy="26906"/>
                <a:chOff x="4068639" y="3210535"/>
                <a:chExt cx="31499" cy="26906"/>
              </a:xfrm>
            </p:grpSpPr>
            <p:sp>
              <p:nvSpPr>
                <p:cNvPr id="4592" name="Google Shape;4592;p146"/>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146"/>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94" name="Google Shape;4594;p146"/>
            <p:cNvGrpSpPr/>
            <p:nvPr/>
          </p:nvGrpSpPr>
          <p:grpSpPr>
            <a:xfrm>
              <a:off x="3869702" y="3066935"/>
              <a:ext cx="382664" cy="190294"/>
              <a:chOff x="3869702" y="3066935"/>
              <a:chExt cx="382664" cy="190294"/>
            </a:xfrm>
          </p:grpSpPr>
          <p:grpSp>
            <p:nvGrpSpPr>
              <p:cNvPr id="4595" name="Google Shape;4595;p146"/>
              <p:cNvGrpSpPr/>
              <p:nvPr/>
            </p:nvGrpSpPr>
            <p:grpSpPr>
              <a:xfrm>
                <a:off x="3888633" y="3082351"/>
                <a:ext cx="351172" cy="160698"/>
                <a:chOff x="3888633" y="3082351"/>
                <a:chExt cx="351172" cy="160698"/>
              </a:xfrm>
            </p:grpSpPr>
            <p:sp>
              <p:nvSpPr>
                <p:cNvPr id="4596" name="Google Shape;4596;p146"/>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146"/>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146"/>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146"/>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146"/>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146"/>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2" name="Google Shape;4602;p146"/>
              <p:cNvGrpSpPr/>
              <p:nvPr/>
            </p:nvGrpSpPr>
            <p:grpSpPr>
              <a:xfrm>
                <a:off x="4143703" y="3066935"/>
                <a:ext cx="37783" cy="32357"/>
                <a:chOff x="4143703" y="3066935"/>
                <a:chExt cx="37783" cy="32357"/>
              </a:xfrm>
            </p:grpSpPr>
            <p:sp>
              <p:nvSpPr>
                <p:cNvPr id="4603" name="Google Shape;4603;p146"/>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146"/>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5" name="Google Shape;4605;p146"/>
              <p:cNvGrpSpPr/>
              <p:nvPr/>
            </p:nvGrpSpPr>
            <p:grpSpPr>
              <a:xfrm>
                <a:off x="4044565" y="3103563"/>
                <a:ext cx="37783" cy="32451"/>
                <a:chOff x="4044565" y="3103563"/>
                <a:chExt cx="37783" cy="32451"/>
              </a:xfrm>
            </p:grpSpPr>
            <p:sp>
              <p:nvSpPr>
                <p:cNvPr id="4606" name="Google Shape;4606;p146"/>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146"/>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8" name="Google Shape;4608;p146"/>
              <p:cNvGrpSpPr/>
              <p:nvPr/>
            </p:nvGrpSpPr>
            <p:grpSpPr>
              <a:xfrm>
                <a:off x="4017454" y="3188237"/>
                <a:ext cx="37776" cy="32357"/>
                <a:chOff x="4017454" y="3188237"/>
                <a:chExt cx="37776" cy="32357"/>
              </a:xfrm>
            </p:grpSpPr>
            <p:sp>
              <p:nvSpPr>
                <p:cNvPr id="4609" name="Google Shape;4609;p146"/>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146"/>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1" name="Google Shape;4611;p146"/>
              <p:cNvGrpSpPr/>
              <p:nvPr/>
            </p:nvGrpSpPr>
            <p:grpSpPr>
              <a:xfrm>
                <a:off x="3921548" y="3157509"/>
                <a:ext cx="37783" cy="32357"/>
                <a:chOff x="3921548" y="3157509"/>
                <a:chExt cx="37783" cy="32357"/>
              </a:xfrm>
            </p:grpSpPr>
            <p:sp>
              <p:nvSpPr>
                <p:cNvPr id="4612" name="Google Shape;4612;p146"/>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146"/>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4" name="Google Shape;4614;p146"/>
              <p:cNvGrpSpPr/>
              <p:nvPr/>
            </p:nvGrpSpPr>
            <p:grpSpPr>
              <a:xfrm>
                <a:off x="3939056" y="3211620"/>
                <a:ext cx="37783" cy="32380"/>
                <a:chOff x="3939056" y="3211620"/>
                <a:chExt cx="37783" cy="32380"/>
              </a:xfrm>
            </p:grpSpPr>
            <p:sp>
              <p:nvSpPr>
                <p:cNvPr id="4615" name="Google Shape;4615;p146"/>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146"/>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7" name="Google Shape;4617;p146"/>
              <p:cNvGrpSpPr/>
              <p:nvPr/>
            </p:nvGrpSpPr>
            <p:grpSpPr>
              <a:xfrm>
                <a:off x="4176240" y="3136965"/>
                <a:ext cx="31405" cy="26930"/>
                <a:chOff x="4176240" y="3136965"/>
                <a:chExt cx="31405" cy="26930"/>
              </a:xfrm>
            </p:grpSpPr>
            <p:sp>
              <p:nvSpPr>
                <p:cNvPr id="4618" name="Google Shape;4618;p146"/>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146"/>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0" name="Google Shape;4620;p146"/>
              <p:cNvGrpSpPr/>
              <p:nvPr/>
            </p:nvGrpSpPr>
            <p:grpSpPr>
              <a:xfrm>
                <a:off x="4133148" y="3152593"/>
                <a:ext cx="31499" cy="27001"/>
                <a:chOff x="4133148" y="3152593"/>
                <a:chExt cx="31499" cy="27001"/>
              </a:xfrm>
            </p:grpSpPr>
            <p:sp>
              <p:nvSpPr>
                <p:cNvPr id="4621" name="Google Shape;4621;p146"/>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146"/>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3" name="Google Shape;4623;p146"/>
              <p:cNvGrpSpPr/>
              <p:nvPr/>
            </p:nvGrpSpPr>
            <p:grpSpPr>
              <a:xfrm>
                <a:off x="4220866" y="3073534"/>
                <a:ext cx="31499" cy="26898"/>
                <a:chOff x="4220866" y="3073534"/>
                <a:chExt cx="31499" cy="26898"/>
              </a:xfrm>
            </p:grpSpPr>
            <p:sp>
              <p:nvSpPr>
                <p:cNvPr id="4624" name="Google Shape;4624;p146"/>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146"/>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6" name="Google Shape;4626;p146"/>
              <p:cNvGrpSpPr/>
              <p:nvPr/>
            </p:nvGrpSpPr>
            <p:grpSpPr>
              <a:xfrm>
                <a:off x="3869702" y="3230323"/>
                <a:ext cx="31499" cy="26906"/>
                <a:chOff x="3869702" y="3230323"/>
                <a:chExt cx="31499" cy="26906"/>
              </a:xfrm>
            </p:grpSpPr>
            <p:sp>
              <p:nvSpPr>
                <p:cNvPr id="4627" name="Google Shape;4627;p146"/>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146"/>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29" name="Google Shape;4629;p146"/>
            <p:cNvGrpSpPr/>
            <p:nvPr/>
          </p:nvGrpSpPr>
          <p:grpSpPr>
            <a:xfrm>
              <a:off x="4271383" y="3065882"/>
              <a:ext cx="304556" cy="341663"/>
              <a:chOff x="4271383" y="3065882"/>
              <a:chExt cx="304556" cy="341663"/>
            </a:xfrm>
          </p:grpSpPr>
          <p:grpSp>
            <p:nvGrpSpPr>
              <p:cNvPr id="4630" name="Google Shape;4630;p146"/>
              <p:cNvGrpSpPr/>
              <p:nvPr/>
            </p:nvGrpSpPr>
            <p:grpSpPr>
              <a:xfrm>
                <a:off x="4293838" y="3078639"/>
                <a:ext cx="269353" cy="311973"/>
                <a:chOff x="4293838" y="3078639"/>
                <a:chExt cx="269353" cy="311973"/>
              </a:xfrm>
            </p:grpSpPr>
            <p:sp>
              <p:nvSpPr>
                <p:cNvPr id="4631" name="Google Shape;4631;p146"/>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146"/>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146"/>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146"/>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146"/>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146"/>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146"/>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146"/>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146"/>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146"/>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146"/>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146"/>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146"/>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146"/>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146"/>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146"/>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146"/>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8" name="Google Shape;4648;p146"/>
              <p:cNvGrpSpPr/>
              <p:nvPr/>
            </p:nvGrpSpPr>
            <p:grpSpPr>
              <a:xfrm>
                <a:off x="4538164" y="3342061"/>
                <a:ext cx="37776" cy="32380"/>
                <a:chOff x="4538164" y="3342061"/>
                <a:chExt cx="37776" cy="32380"/>
              </a:xfrm>
            </p:grpSpPr>
            <p:sp>
              <p:nvSpPr>
                <p:cNvPr id="4649" name="Google Shape;4649;p146"/>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146"/>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1" name="Google Shape;4651;p146"/>
              <p:cNvGrpSpPr/>
              <p:nvPr/>
            </p:nvGrpSpPr>
            <p:grpSpPr>
              <a:xfrm>
                <a:off x="4271383" y="3194742"/>
                <a:ext cx="37783" cy="32420"/>
                <a:chOff x="4271383" y="3194742"/>
                <a:chExt cx="37783" cy="32420"/>
              </a:xfrm>
            </p:grpSpPr>
            <p:sp>
              <p:nvSpPr>
                <p:cNvPr id="4652" name="Google Shape;4652;p146"/>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146"/>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4" name="Google Shape;4654;p146"/>
              <p:cNvGrpSpPr/>
              <p:nvPr/>
            </p:nvGrpSpPr>
            <p:grpSpPr>
              <a:xfrm>
                <a:off x="4284416" y="3084058"/>
                <a:ext cx="37783" cy="32357"/>
                <a:chOff x="4284416" y="3084058"/>
                <a:chExt cx="37783" cy="32357"/>
              </a:xfrm>
            </p:grpSpPr>
            <p:sp>
              <p:nvSpPr>
                <p:cNvPr id="4655" name="Google Shape;4655;p146"/>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146"/>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7" name="Google Shape;4657;p146"/>
              <p:cNvGrpSpPr/>
              <p:nvPr/>
            </p:nvGrpSpPr>
            <p:grpSpPr>
              <a:xfrm>
                <a:off x="4478697" y="3297561"/>
                <a:ext cx="37776" cy="32451"/>
                <a:chOff x="4478697" y="3297561"/>
                <a:chExt cx="37776" cy="32451"/>
              </a:xfrm>
            </p:grpSpPr>
            <p:sp>
              <p:nvSpPr>
                <p:cNvPr id="4658" name="Google Shape;4658;p146"/>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146"/>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0" name="Google Shape;4660;p146"/>
              <p:cNvGrpSpPr/>
              <p:nvPr/>
            </p:nvGrpSpPr>
            <p:grpSpPr>
              <a:xfrm>
                <a:off x="4411813" y="3331711"/>
                <a:ext cx="37776" cy="32451"/>
                <a:chOff x="4411813" y="3331711"/>
                <a:chExt cx="37776" cy="32451"/>
              </a:xfrm>
            </p:grpSpPr>
            <p:sp>
              <p:nvSpPr>
                <p:cNvPr id="4661" name="Google Shape;4661;p146"/>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146"/>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3" name="Google Shape;4663;p146"/>
              <p:cNvGrpSpPr/>
              <p:nvPr/>
            </p:nvGrpSpPr>
            <p:grpSpPr>
              <a:xfrm>
                <a:off x="4337984" y="3375188"/>
                <a:ext cx="37776" cy="32357"/>
                <a:chOff x="4337984" y="3375188"/>
                <a:chExt cx="37776" cy="32357"/>
              </a:xfrm>
            </p:grpSpPr>
            <p:sp>
              <p:nvSpPr>
                <p:cNvPr id="4664" name="Google Shape;4664;p146"/>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146"/>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6" name="Google Shape;4666;p146"/>
              <p:cNvGrpSpPr/>
              <p:nvPr/>
            </p:nvGrpSpPr>
            <p:grpSpPr>
              <a:xfrm>
                <a:off x="4494867" y="3090530"/>
                <a:ext cx="37878" cy="32451"/>
                <a:chOff x="4494867" y="3090530"/>
                <a:chExt cx="37878" cy="32451"/>
              </a:xfrm>
            </p:grpSpPr>
            <p:sp>
              <p:nvSpPr>
                <p:cNvPr id="4667" name="Google Shape;4667;p146"/>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146"/>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9" name="Google Shape;4669;p146"/>
              <p:cNvGrpSpPr/>
              <p:nvPr/>
            </p:nvGrpSpPr>
            <p:grpSpPr>
              <a:xfrm>
                <a:off x="4525124" y="3207774"/>
                <a:ext cx="37783" cy="32420"/>
                <a:chOff x="4525124" y="3207774"/>
                <a:chExt cx="37783" cy="32420"/>
              </a:xfrm>
            </p:grpSpPr>
            <p:sp>
              <p:nvSpPr>
                <p:cNvPr id="4670" name="Google Shape;4670;p146"/>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146"/>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2" name="Google Shape;4672;p146"/>
              <p:cNvGrpSpPr/>
              <p:nvPr/>
            </p:nvGrpSpPr>
            <p:grpSpPr>
              <a:xfrm>
                <a:off x="4440544" y="3176479"/>
                <a:ext cx="31499" cy="26898"/>
                <a:chOff x="4440544" y="3176479"/>
                <a:chExt cx="31499" cy="26898"/>
              </a:xfrm>
            </p:grpSpPr>
            <p:sp>
              <p:nvSpPr>
                <p:cNvPr id="4673" name="Google Shape;4673;p146"/>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146"/>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5" name="Google Shape;4675;p146"/>
              <p:cNvGrpSpPr/>
              <p:nvPr/>
            </p:nvGrpSpPr>
            <p:grpSpPr>
              <a:xfrm>
                <a:off x="4350545" y="3156400"/>
                <a:ext cx="31405" cy="27001"/>
                <a:chOff x="4350545" y="3156400"/>
                <a:chExt cx="31405" cy="27001"/>
              </a:xfrm>
            </p:grpSpPr>
            <p:sp>
              <p:nvSpPr>
                <p:cNvPr id="4676" name="Google Shape;4676;p146"/>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146"/>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8" name="Google Shape;4678;p146"/>
              <p:cNvGrpSpPr/>
              <p:nvPr/>
            </p:nvGrpSpPr>
            <p:grpSpPr>
              <a:xfrm>
                <a:off x="4376703" y="3255058"/>
                <a:ext cx="31405" cy="27001"/>
                <a:chOff x="4376703" y="3255058"/>
                <a:chExt cx="31405" cy="27001"/>
              </a:xfrm>
            </p:grpSpPr>
            <p:sp>
              <p:nvSpPr>
                <p:cNvPr id="4679" name="Google Shape;4679;p146"/>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146"/>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1" name="Google Shape;4681;p146"/>
              <p:cNvGrpSpPr/>
              <p:nvPr/>
            </p:nvGrpSpPr>
            <p:grpSpPr>
              <a:xfrm>
                <a:off x="4331322" y="3283656"/>
                <a:ext cx="31405" cy="26945"/>
                <a:chOff x="4331322" y="3283656"/>
                <a:chExt cx="31405" cy="26945"/>
              </a:xfrm>
            </p:grpSpPr>
            <p:sp>
              <p:nvSpPr>
                <p:cNvPr id="4682" name="Google Shape;4682;p146"/>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146"/>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4" name="Google Shape;4684;p146"/>
              <p:cNvGrpSpPr/>
              <p:nvPr/>
            </p:nvGrpSpPr>
            <p:grpSpPr>
              <a:xfrm>
                <a:off x="4380510" y="3065882"/>
                <a:ext cx="31405" cy="26938"/>
                <a:chOff x="4380510" y="3065882"/>
                <a:chExt cx="31405" cy="26938"/>
              </a:xfrm>
            </p:grpSpPr>
            <p:sp>
              <p:nvSpPr>
                <p:cNvPr id="4685" name="Google Shape;4685;p146"/>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146"/>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87" name="Google Shape;4687;p146"/>
            <p:cNvGrpSpPr/>
            <p:nvPr/>
          </p:nvGrpSpPr>
          <p:grpSpPr>
            <a:xfrm>
              <a:off x="4558998" y="3188237"/>
              <a:ext cx="1280131" cy="1052746"/>
              <a:chOff x="4558998" y="3188237"/>
              <a:chExt cx="1280131" cy="1052746"/>
            </a:xfrm>
          </p:grpSpPr>
          <p:sp>
            <p:nvSpPr>
              <p:cNvPr id="4688" name="Google Shape;4688;p146"/>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89" name="Google Shape;4689;p146"/>
              <p:cNvGrpSpPr/>
              <p:nvPr/>
            </p:nvGrpSpPr>
            <p:grpSpPr>
              <a:xfrm>
                <a:off x="4579164" y="3203653"/>
                <a:ext cx="1244833" cy="1020397"/>
                <a:chOff x="4579164" y="3203653"/>
                <a:chExt cx="1244833" cy="1020397"/>
              </a:xfrm>
            </p:grpSpPr>
            <p:sp>
              <p:nvSpPr>
                <p:cNvPr id="4690" name="Google Shape;4690;p146"/>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146"/>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92" name="Google Shape;4692;p146"/>
                <p:cNvGrpSpPr/>
                <p:nvPr/>
              </p:nvGrpSpPr>
              <p:grpSpPr>
                <a:xfrm>
                  <a:off x="4579164" y="3203653"/>
                  <a:ext cx="1244833" cy="1020397"/>
                  <a:chOff x="4579164" y="3203653"/>
                  <a:chExt cx="1244833" cy="1020397"/>
                </a:xfrm>
              </p:grpSpPr>
              <p:sp>
                <p:nvSpPr>
                  <p:cNvPr id="4693" name="Google Shape;4693;p146"/>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146"/>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95" name="Google Shape;4695;p146"/>
                  <p:cNvGrpSpPr/>
                  <p:nvPr/>
                </p:nvGrpSpPr>
                <p:grpSpPr>
                  <a:xfrm>
                    <a:off x="4579164" y="3203653"/>
                    <a:ext cx="1244833" cy="1020397"/>
                    <a:chOff x="4579164" y="3203653"/>
                    <a:chExt cx="1244833" cy="1020397"/>
                  </a:xfrm>
                </p:grpSpPr>
                <p:sp>
                  <p:nvSpPr>
                    <p:cNvPr id="4696" name="Google Shape;4696;p146"/>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146"/>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146"/>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146"/>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146"/>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146"/>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146"/>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146"/>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04" name="Google Shape;4704;p146"/>
                    <p:cNvGrpSpPr/>
                    <p:nvPr/>
                  </p:nvGrpSpPr>
                  <p:grpSpPr>
                    <a:xfrm>
                      <a:off x="4579164" y="3203653"/>
                      <a:ext cx="1244833" cy="1020397"/>
                      <a:chOff x="4579164" y="3203653"/>
                      <a:chExt cx="1244833" cy="1020397"/>
                    </a:xfrm>
                  </p:grpSpPr>
                  <p:sp>
                    <p:nvSpPr>
                      <p:cNvPr id="4705" name="Google Shape;4705;p146"/>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146"/>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146"/>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146"/>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146"/>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146"/>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146"/>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146"/>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146"/>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146"/>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146"/>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146"/>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146"/>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146"/>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19" name="Google Shape;4719;p146"/>
                      <p:cNvGrpSpPr/>
                      <p:nvPr/>
                    </p:nvGrpSpPr>
                    <p:grpSpPr>
                      <a:xfrm>
                        <a:off x="4579164" y="3203653"/>
                        <a:ext cx="1244833" cy="1020397"/>
                        <a:chOff x="4579164" y="3203653"/>
                        <a:chExt cx="1244833" cy="1020397"/>
                      </a:xfrm>
                    </p:grpSpPr>
                    <p:sp>
                      <p:nvSpPr>
                        <p:cNvPr id="4720" name="Google Shape;4720;p146"/>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146"/>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146"/>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146"/>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146"/>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146"/>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146"/>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146"/>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146"/>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146"/>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146"/>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146"/>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146"/>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146"/>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146"/>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146"/>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146"/>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146"/>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146"/>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146"/>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146"/>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146"/>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146"/>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146"/>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44" name="Google Shape;4744;p146"/>
                        <p:cNvGrpSpPr/>
                        <p:nvPr/>
                      </p:nvGrpSpPr>
                      <p:grpSpPr>
                        <a:xfrm>
                          <a:off x="4579164" y="3203653"/>
                          <a:ext cx="1244833" cy="1020397"/>
                          <a:chOff x="4579164" y="3203653"/>
                          <a:chExt cx="1244833" cy="1020397"/>
                        </a:xfrm>
                      </p:grpSpPr>
                      <p:sp>
                        <p:nvSpPr>
                          <p:cNvPr id="4745" name="Google Shape;4745;p146"/>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46" name="Google Shape;4746;p146"/>
                          <p:cNvGrpSpPr/>
                          <p:nvPr/>
                        </p:nvGrpSpPr>
                        <p:grpSpPr>
                          <a:xfrm>
                            <a:off x="4579164" y="3203653"/>
                            <a:ext cx="1244833" cy="1020397"/>
                            <a:chOff x="4579164" y="3203653"/>
                            <a:chExt cx="1244833" cy="1020397"/>
                          </a:xfrm>
                        </p:grpSpPr>
                        <p:sp>
                          <p:nvSpPr>
                            <p:cNvPr id="4747" name="Google Shape;4747;p146"/>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146"/>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146"/>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146"/>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146"/>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146"/>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146"/>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54" name="Google Shape;4754;p146"/>
                            <p:cNvGrpSpPr/>
                            <p:nvPr/>
                          </p:nvGrpSpPr>
                          <p:grpSpPr>
                            <a:xfrm>
                              <a:off x="4579164" y="3203653"/>
                              <a:ext cx="1244833" cy="1020397"/>
                              <a:chOff x="4579164" y="3203653"/>
                              <a:chExt cx="1244833" cy="1020397"/>
                            </a:xfrm>
                          </p:grpSpPr>
                          <p:sp>
                            <p:nvSpPr>
                              <p:cNvPr id="4755" name="Google Shape;4755;p146"/>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146"/>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146"/>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146"/>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146"/>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146"/>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146"/>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146"/>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146"/>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146"/>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146"/>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146"/>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146"/>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68" name="Google Shape;4768;p146"/>
                              <p:cNvGrpSpPr/>
                              <p:nvPr/>
                            </p:nvGrpSpPr>
                            <p:grpSpPr>
                              <a:xfrm>
                                <a:off x="4579164" y="3203653"/>
                                <a:ext cx="1244833" cy="1020397"/>
                                <a:chOff x="4579164" y="3203653"/>
                                <a:chExt cx="1244833" cy="1020397"/>
                              </a:xfrm>
                            </p:grpSpPr>
                            <p:sp>
                              <p:nvSpPr>
                                <p:cNvPr id="4769" name="Google Shape;4769;p146"/>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146"/>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146"/>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146"/>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146"/>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146"/>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146"/>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76" name="Google Shape;4776;p146"/>
                                <p:cNvGrpSpPr/>
                                <p:nvPr/>
                              </p:nvGrpSpPr>
                              <p:grpSpPr>
                                <a:xfrm>
                                  <a:off x="4579164" y="3203653"/>
                                  <a:ext cx="1244833" cy="1020397"/>
                                  <a:chOff x="4579164" y="3203653"/>
                                  <a:chExt cx="1244833" cy="1020397"/>
                                </a:xfrm>
                              </p:grpSpPr>
                              <p:sp>
                                <p:nvSpPr>
                                  <p:cNvPr id="4777" name="Google Shape;4777;p146"/>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146"/>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146"/>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146"/>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146"/>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82" name="Google Shape;4782;p146"/>
                                  <p:cNvGrpSpPr/>
                                  <p:nvPr/>
                                </p:nvGrpSpPr>
                                <p:grpSpPr>
                                  <a:xfrm>
                                    <a:off x="4579164" y="3203653"/>
                                    <a:ext cx="1244833" cy="1020397"/>
                                    <a:chOff x="4579164" y="3203653"/>
                                    <a:chExt cx="1244833" cy="1020397"/>
                                  </a:xfrm>
                                </p:grpSpPr>
                                <p:sp>
                                  <p:nvSpPr>
                                    <p:cNvPr id="4783" name="Google Shape;4783;p146"/>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146"/>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146"/>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146"/>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4787" name="Google Shape;4787;p146"/>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146"/>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146"/>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790" name="Google Shape;4790;p146"/>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4791" name="Google Shape;4791;p146"/>
              <p:cNvGrpSpPr/>
              <p:nvPr/>
            </p:nvGrpSpPr>
            <p:grpSpPr>
              <a:xfrm>
                <a:off x="4595437" y="3598775"/>
                <a:ext cx="37776" cy="32451"/>
                <a:chOff x="4595437" y="3598775"/>
                <a:chExt cx="37776" cy="32451"/>
              </a:xfrm>
            </p:grpSpPr>
            <p:sp>
              <p:nvSpPr>
                <p:cNvPr id="4792" name="Google Shape;4792;p146"/>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146"/>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4" name="Google Shape;4794;p146"/>
              <p:cNvGrpSpPr/>
              <p:nvPr/>
            </p:nvGrpSpPr>
            <p:grpSpPr>
              <a:xfrm>
                <a:off x="4641864" y="3524443"/>
                <a:ext cx="37776" cy="32380"/>
                <a:chOff x="4641864" y="3524443"/>
                <a:chExt cx="37776" cy="32380"/>
              </a:xfrm>
            </p:grpSpPr>
            <p:sp>
              <p:nvSpPr>
                <p:cNvPr id="4795" name="Google Shape;4795;p146"/>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146"/>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7" name="Google Shape;4797;p146"/>
              <p:cNvGrpSpPr/>
              <p:nvPr/>
            </p:nvGrpSpPr>
            <p:grpSpPr>
              <a:xfrm>
                <a:off x="4648431" y="3893901"/>
                <a:ext cx="37776" cy="32357"/>
                <a:chOff x="4648431" y="3893901"/>
                <a:chExt cx="37776" cy="32357"/>
              </a:xfrm>
            </p:grpSpPr>
            <p:sp>
              <p:nvSpPr>
                <p:cNvPr id="4798" name="Google Shape;4798;p146"/>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146"/>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0" name="Google Shape;4800;p146"/>
              <p:cNvGrpSpPr/>
              <p:nvPr/>
            </p:nvGrpSpPr>
            <p:grpSpPr>
              <a:xfrm>
                <a:off x="4567752" y="3722908"/>
                <a:ext cx="37870" cy="32380"/>
                <a:chOff x="4567752" y="3722908"/>
                <a:chExt cx="37870" cy="32380"/>
              </a:xfrm>
            </p:grpSpPr>
            <p:sp>
              <p:nvSpPr>
                <p:cNvPr id="4801" name="Google Shape;4801;p146"/>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146"/>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3" name="Google Shape;4803;p146"/>
              <p:cNvGrpSpPr/>
              <p:nvPr/>
            </p:nvGrpSpPr>
            <p:grpSpPr>
              <a:xfrm>
                <a:off x="4617506" y="3652052"/>
                <a:ext cx="37783" cy="32357"/>
                <a:chOff x="4617506" y="3652052"/>
                <a:chExt cx="37783" cy="32357"/>
              </a:xfrm>
            </p:grpSpPr>
            <p:sp>
              <p:nvSpPr>
                <p:cNvPr id="4804" name="Google Shape;4804;p146"/>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146"/>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6" name="Google Shape;4806;p146"/>
              <p:cNvGrpSpPr/>
              <p:nvPr/>
            </p:nvGrpSpPr>
            <p:grpSpPr>
              <a:xfrm>
                <a:off x="4739005" y="3554149"/>
                <a:ext cx="37870" cy="32357"/>
                <a:chOff x="4739005" y="3554149"/>
                <a:chExt cx="37870" cy="32357"/>
              </a:xfrm>
            </p:grpSpPr>
            <p:sp>
              <p:nvSpPr>
                <p:cNvPr id="4807" name="Google Shape;4807;p146"/>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146"/>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9" name="Google Shape;4809;p146"/>
              <p:cNvGrpSpPr/>
              <p:nvPr/>
            </p:nvGrpSpPr>
            <p:grpSpPr>
              <a:xfrm>
                <a:off x="4806557" y="3630258"/>
                <a:ext cx="37776" cy="32364"/>
                <a:chOff x="4806557" y="3630258"/>
                <a:chExt cx="37776" cy="32364"/>
              </a:xfrm>
            </p:grpSpPr>
            <p:sp>
              <p:nvSpPr>
                <p:cNvPr id="4810" name="Google Shape;4810;p146"/>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146"/>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2" name="Google Shape;4812;p146"/>
              <p:cNvGrpSpPr/>
              <p:nvPr/>
            </p:nvGrpSpPr>
            <p:grpSpPr>
              <a:xfrm>
                <a:off x="4737007" y="4004357"/>
                <a:ext cx="37870" cy="32357"/>
                <a:chOff x="4737007" y="4004357"/>
                <a:chExt cx="37870" cy="32357"/>
              </a:xfrm>
            </p:grpSpPr>
            <p:sp>
              <p:nvSpPr>
                <p:cNvPr id="4813" name="Google Shape;4813;p146"/>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146"/>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5" name="Google Shape;4815;p146"/>
              <p:cNvGrpSpPr/>
              <p:nvPr/>
            </p:nvGrpSpPr>
            <p:grpSpPr>
              <a:xfrm>
                <a:off x="4773634" y="4208627"/>
                <a:ext cx="37776" cy="32357"/>
                <a:chOff x="4773634" y="4208627"/>
                <a:chExt cx="37776" cy="32357"/>
              </a:xfrm>
            </p:grpSpPr>
            <p:sp>
              <p:nvSpPr>
                <p:cNvPr id="4816" name="Google Shape;4816;p146"/>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146"/>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8" name="Google Shape;4818;p146"/>
              <p:cNvGrpSpPr/>
              <p:nvPr/>
            </p:nvGrpSpPr>
            <p:grpSpPr>
              <a:xfrm>
                <a:off x="4888282" y="4074764"/>
                <a:ext cx="37776" cy="32451"/>
                <a:chOff x="4888282" y="4074764"/>
                <a:chExt cx="37776" cy="32451"/>
              </a:xfrm>
            </p:grpSpPr>
            <p:sp>
              <p:nvSpPr>
                <p:cNvPr id="4819" name="Google Shape;4819;p146"/>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146"/>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1" name="Google Shape;4821;p146"/>
              <p:cNvGrpSpPr/>
              <p:nvPr/>
            </p:nvGrpSpPr>
            <p:grpSpPr>
              <a:xfrm>
                <a:off x="4901315" y="3804271"/>
                <a:ext cx="37776" cy="32364"/>
                <a:chOff x="4901315" y="3804271"/>
                <a:chExt cx="37776" cy="32364"/>
              </a:xfrm>
            </p:grpSpPr>
            <p:sp>
              <p:nvSpPr>
                <p:cNvPr id="4822" name="Google Shape;4822;p146"/>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146"/>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4" name="Google Shape;4824;p146"/>
              <p:cNvGrpSpPr/>
              <p:nvPr/>
            </p:nvGrpSpPr>
            <p:grpSpPr>
              <a:xfrm>
                <a:off x="4866394" y="3715035"/>
                <a:ext cx="37846" cy="32357"/>
                <a:chOff x="4866394" y="3715035"/>
                <a:chExt cx="37846" cy="32357"/>
              </a:xfrm>
            </p:grpSpPr>
            <p:sp>
              <p:nvSpPr>
                <p:cNvPr id="4825" name="Google Shape;4825;p146"/>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146"/>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7" name="Google Shape;4827;p146"/>
              <p:cNvGrpSpPr/>
              <p:nvPr/>
            </p:nvGrpSpPr>
            <p:grpSpPr>
              <a:xfrm>
                <a:off x="4979233" y="3839798"/>
                <a:ext cx="37878" cy="32420"/>
                <a:chOff x="4979233" y="3839798"/>
                <a:chExt cx="37878" cy="32420"/>
              </a:xfrm>
            </p:grpSpPr>
            <p:sp>
              <p:nvSpPr>
                <p:cNvPr id="4828" name="Google Shape;4828;p146"/>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146"/>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0" name="Google Shape;4830;p146"/>
              <p:cNvGrpSpPr/>
              <p:nvPr/>
            </p:nvGrpSpPr>
            <p:grpSpPr>
              <a:xfrm>
                <a:off x="4790662" y="3679147"/>
                <a:ext cx="37783" cy="32380"/>
                <a:chOff x="4790662" y="3679147"/>
                <a:chExt cx="37783" cy="32380"/>
              </a:xfrm>
            </p:grpSpPr>
            <p:sp>
              <p:nvSpPr>
                <p:cNvPr id="4831" name="Google Shape;4831;p146"/>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146"/>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3" name="Google Shape;4833;p146"/>
              <p:cNvGrpSpPr/>
              <p:nvPr/>
            </p:nvGrpSpPr>
            <p:grpSpPr>
              <a:xfrm>
                <a:off x="4857263" y="3557861"/>
                <a:ext cx="37776" cy="32357"/>
                <a:chOff x="4857263" y="3557861"/>
                <a:chExt cx="37776" cy="32357"/>
              </a:xfrm>
            </p:grpSpPr>
            <p:sp>
              <p:nvSpPr>
                <p:cNvPr id="4834" name="Google Shape;4834;p146"/>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146"/>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6" name="Google Shape;4836;p146"/>
              <p:cNvGrpSpPr/>
              <p:nvPr/>
            </p:nvGrpSpPr>
            <p:grpSpPr>
              <a:xfrm>
                <a:off x="4883902" y="3648033"/>
                <a:ext cx="37783" cy="32380"/>
                <a:chOff x="4883902" y="3648033"/>
                <a:chExt cx="37783" cy="32380"/>
              </a:xfrm>
            </p:grpSpPr>
            <p:sp>
              <p:nvSpPr>
                <p:cNvPr id="4837" name="Google Shape;4837;p146"/>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146"/>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9" name="Google Shape;4839;p146"/>
              <p:cNvGrpSpPr/>
              <p:nvPr/>
            </p:nvGrpSpPr>
            <p:grpSpPr>
              <a:xfrm>
                <a:off x="4907780" y="3347220"/>
                <a:ext cx="37878" cy="32357"/>
                <a:chOff x="4907780" y="3347220"/>
                <a:chExt cx="37878" cy="32357"/>
              </a:xfrm>
            </p:grpSpPr>
            <p:sp>
              <p:nvSpPr>
                <p:cNvPr id="4840" name="Google Shape;4840;p146"/>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146"/>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2" name="Google Shape;4842;p146"/>
              <p:cNvGrpSpPr/>
              <p:nvPr/>
            </p:nvGrpSpPr>
            <p:grpSpPr>
              <a:xfrm>
                <a:off x="5065048" y="3738150"/>
                <a:ext cx="37783" cy="32364"/>
                <a:chOff x="5065048" y="3738150"/>
                <a:chExt cx="37783" cy="32364"/>
              </a:xfrm>
            </p:grpSpPr>
            <p:sp>
              <p:nvSpPr>
                <p:cNvPr id="4843" name="Google Shape;4843;p146"/>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146"/>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5" name="Google Shape;4845;p146"/>
              <p:cNvGrpSpPr/>
              <p:nvPr/>
            </p:nvGrpSpPr>
            <p:grpSpPr>
              <a:xfrm>
                <a:off x="5071616" y="3284615"/>
                <a:ext cx="37783" cy="32357"/>
                <a:chOff x="5071616" y="3284615"/>
                <a:chExt cx="37783" cy="32357"/>
              </a:xfrm>
            </p:grpSpPr>
            <p:sp>
              <p:nvSpPr>
                <p:cNvPr id="4846" name="Google Shape;4846;p146"/>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146"/>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8" name="Google Shape;4848;p146"/>
              <p:cNvGrpSpPr/>
              <p:nvPr/>
            </p:nvGrpSpPr>
            <p:grpSpPr>
              <a:xfrm>
                <a:off x="5389291" y="3759921"/>
                <a:ext cx="37783" cy="32380"/>
                <a:chOff x="5389291" y="3759921"/>
                <a:chExt cx="37783" cy="32380"/>
              </a:xfrm>
            </p:grpSpPr>
            <p:sp>
              <p:nvSpPr>
                <p:cNvPr id="4849" name="Google Shape;4849;p146"/>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146"/>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1" name="Google Shape;4851;p146"/>
              <p:cNvGrpSpPr/>
              <p:nvPr/>
            </p:nvGrpSpPr>
            <p:grpSpPr>
              <a:xfrm>
                <a:off x="5431534" y="3632932"/>
                <a:ext cx="37878" cy="32451"/>
                <a:chOff x="5431534" y="3632932"/>
                <a:chExt cx="37878" cy="32451"/>
              </a:xfrm>
            </p:grpSpPr>
            <p:sp>
              <p:nvSpPr>
                <p:cNvPr id="4852" name="Google Shape;4852;p146"/>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146"/>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4" name="Google Shape;4854;p146"/>
              <p:cNvGrpSpPr/>
              <p:nvPr/>
            </p:nvGrpSpPr>
            <p:grpSpPr>
              <a:xfrm>
                <a:off x="5540755" y="3544829"/>
                <a:ext cx="37783" cy="32357"/>
                <a:chOff x="5540755" y="3544829"/>
                <a:chExt cx="37783" cy="32357"/>
              </a:xfrm>
            </p:grpSpPr>
            <p:sp>
              <p:nvSpPr>
                <p:cNvPr id="4855" name="Google Shape;4855;p146"/>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146"/>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7" name="Google Shape;4857;p146"/>
              <p:cNvGrpSpPr/>
              <p:nvPr/>
            </p:nvGrpSpPr>
            <p:grpSpPr>
              <a:xfrm>
                <a:off x="5579293" y="3412107"/>
                <a:ext cx="37776" cy="32357"/>
                <a:chOff x="5579293" y="3412107"/>
                <a:chExt cx="37776" cy="32357"/>
              </a:xfrm>
            </p:grpSpPr>
            <p:sp>
              <p:nvSpPr>
                <p:cNvPr id="4858" name="Google Shape;4858;p146"/>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146"/>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0" name="Google Shape;4860;p146"/>
              <p:cNvGrpSpPr/>
              <p:nvPr/>
            </p:nvGrpSpPr>
            <p:grpSpPr>
              <a:xfrm>
                <a:off x="5801346" y="3284615"/>
                <a:ext cx="37783" cy="32357"/>
                <a:chOff x="5801346" y="3284615"/>
                <a:chExt cx="37783" cy="32357"/>
              </a:xfrm>
            </p:grpSpPr>
            <p:sp>
              <p:nvSpPr>
                <p:cNvPr id="4861" name="Google Shape;4861;p146"/>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146"/>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3" name="Google Shape;4863;p146"/>
              <p:cNvGrpSpPr/>
              <p:nvPr/>
            </p:nvGrpSpPr>
            <p:grpSpPr>
              <a:xfrm>
                <a:off x="5763578" y="3399067"/>
                <a:ext cx="37776" cy="32364"/>
                <a:chOff x="5763578" y="3399067"/>
                <a:chExt cx="37776" cy="32364"/>
              </a:xfrm>
            </p:grpSpPr>
            <p:sp>
              <p:nvSpPr>
                <p:cNvPr id="4864" name="Google Shape;4864;p146"/>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146"/>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6" name="Google Shape;4866;p146"/>
              <p:cNvGrpSpPr/>
              <p:nvPr/>
            </p:nvGrpSpPr>
            <p:grpSpPr>
              <a:xfrm>
                <a:off x="5395858" y="3230952"/>
                <a:ext cx="37776" cy="32364"/>
                <a:chOff x="5395858" y="3230952"/>
                <a:chExt cx="37776" cy="32364"/>
              </a:xfrm>
            </p:grpSpPr>
            <p:sp>
              <p:nvSpPr>
                <p:cNvPr id="4867" name="Google Shape;4867;p146"/>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146"/>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9" name="Google Shape;4869;p146"/>
              <p:cNvGrpSpPr/>
              <p:nvPr/>
            </p:nvGrpSpPr>
            <p:grpSpPr>
              <a:xfrm>
                <a:off x="5264088" y="3188237"/>
                <a:ext cx="37776" cy="32357"/>
                <a:chOff x="5264088" y="3188237"/>
                <a:chExt cx="37776" cy="32357"/>
              </a:xfrm>
            </p:grpSpPr>
            <p:sp>
              <p:nvSpPr>
                <p:cNvPr id="4870" name="Google Shape;4870;p146"/>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146"/>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2" name="Google Shape;4872;p146"/>
              <p:cNvGrpSpPr/>
              <p:nvPr/>
            </p:nvGrpSpPr>
            <p:grpSpPr>
              <a:xfrm>
                <a:off x="5585758" y="3237425"/>
                <a:ext cx="37878" cy="32357"/>
                <a:chOff x="5585758" y="3237425"/>
                <a:chExt cx="37878" cy="32357"/>
              </a:xfrm>
            </p:grpSpPr>
            <p:sp>
              <p:nvSpPr>
                <p:cNvPr id="4873" name="Google Shape;4873;p146"/>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146"/>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5" name="Google Shape;4875;p146"/>
              <p:cNvGrpSpPr/>
              <p:nvPr/>
            </p:nvGrpSpPr>
            <p:grpSpPr>
              <a:xfrm>
                <a:off x="4874196" y="3291088"/>
                <a:ext cx="37878" cy="32451"/>
                <a:chOff x="4874196" y="3291088"/>
                <a:chExt cx="37878" cy="32451"/>
              </a:xfrm>
            </p:grpSpPr>
            <p:sp>
              <p:nvSpPr>
                <p:cNvPr id="4876" name="Google Shape;4876;p146"/>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146"/>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8" name="Google Shape;4878;p146"/>
              <p:cNvGrpSpPr/>
              <p:nvPr/>
            </p:nvGrpSpPr>
            <p:grpSpPr>
              <a:xfrm>
                <a:off x="5197770" y="3785466"/>
                <a:ext cx="37783" cy="32427"/>
                <a:chOff x="5197770" y="3785466"/>
                <a:chExt cx="37783" cy="32427"/>
              </a:xfrm>
            </p:grpSpPr>
            <p:sp>
              <p:nvSpPr>
                <p:cNvPr id="4879" name="Google Shape;4879;p146"/>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146"/>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1" name="Google Shape;4881;p146"/>
              <p:cNvGrpSpPr/>
              <p:nvPr/>
            </p:nvGrpSpPr>
            <p:grpSpPr>
              <a:xfrm>
                <a:off x="5177699" y="3492117"/>
                <a:ext cx="37776" cy="32357"/>
                <a:chOff x="5177699" y="3492117"/>
                <a:chExt cx="37776" cy="32357"/>
              </a:xfrm>
            </p:grpSpPr>
            <p:sp>
              <p:nvSpPr>
                <p:cNvPr id="4882" name="Google Shape;4882;p146"/>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146"/>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4" name="Google Shape;4884;p146"/>
              <p:cNvGrpSpPr/>
              <p:nvPr/>
            </p:nvGrpSpPr>
            <p:grpSpPr>
              <a:xfrm>
                <a:off x="5349431" y="3622346"/>
                <a:ext cx="37870" cy="32380"/>
                <a:chOff x="5349431" y="3622346"/>
                <a:chExt cx="37870" cy="32380"/>
              </a:xfrm>
            </p:grpSpPr>
            <p:sp>
              <p:nvSpPr>
                <p:cNvPr id="4885" name="Google Shape;4885;p146"/>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146"/>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7" name="Google Shape;4887;p146"/>
              <p:cNvGrpSpPr/>
              <p:nvPr/>
            </p:nvGrpSpPr>
            <p:grpSpPr>
              <a:xfrm>
                <a:off x="5068855" y="3563980"/>
                <a:ext cx="53954" cy="46223"/>
                <a:chOff x="5068855" y="3563980"/>
                <a:chExt cx="53954" cy="46223"/>
              </a:xfrm>
            </p:grpSpPr>
            <p:sp>
              <p:nvSpPr>
                <p:cNvPr id="4888" name="Google Shape;4888;p146"/>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146"/>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0" name="Google Shape;4890;p146"/>
              <p:cNvGrpSpPr/>
              <p:nvPr/>
            </p:nvGrpSpPr>
            <p:grpSpPr>
              <a:xfrm>
                <a:off x="5037654" y="3392507"/>
                <a:ext cx="37870" cy="32451"/>
                <a:chOff x="5037654" y="3392507"/>
                <a:chExt cx="37870" cy="32451"/>
              </a:xfrm>
            </p:grpSpPr>
            <p:sp>
              <p:nvSpPr>
                <p:cNvPr id="4891" name="Google Shape;4891;p146"/>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146"/>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3" name="Google Shape;4893;p146"/>
              <p:cNvGrpSpPr/>
              <p:nvPr/>
            </p:nvGrpSpPr>
            <p:grpSpPr>
              <a:xfrm>
                <a:off x="5456560" y="3368629"/>
                <a:ext cx="37870" cy="32451"/>
                <a:chOff x="5456560" y="3368629"/>
                <a:chExt cx="37870" cy="32451"/>
              </a:xfrm>
            </p:grpSpPr>
            <p:sp>
              <p:nvSpPr>
                <p:cNvPr id="4894" name="Google Shape;4894;p146"/>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146"/>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6" name="Google Shape;4896;p146"/>
              <p:cNvGrpSpPr/>
              <p:nvPr/>
            </p:nvGrpSpPr>
            <p:grpSpPr>
              <a:xfrm>
                <a:off x="4755749" y="3501516"/>
                <a:ext cx="46246" cy="39608"/>
                <a:chOff x="4755749" y="3501516"/>
                <a:chExt cx="46246" cy="39608"/>
              </a:xfrm>
            </p:grpSpPr>
            <p:sp>
              <p:nvSpPr>
                <p:cNvPr id="4897" name="Google Shape;4897;p146"/>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146"/>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9" name="Google Shape;4899;p146"/>
              <p:cNvGrpSpPr/>
              <p:nvPr/>
            </p:nvGrpSpPr>
            <p:grpSpPr>
              <a:xfrm>
                <a:off x="4681346" y="3485582"/>
                <a:ext cx="37783" cy="32427"/>
                <a:chOff x="4681346" y="3485582"/>
                <a:chExt cx="37783" cy="32427"/>
              </a:xfrm>
            </p:grpSpPr>
            <p:sp>
              <p:nvSpPr>
                <p:cNvPr id="4900" name="Google Shape;4900;p146"/>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146"/>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2" name="Google Shape;4902;p146"/>
              <p:cNvGrpSpPr/>
              <p:nvPr/>
            </p:nvGrpSpPr>
            <p:grpSpPr>
              <a:xfrm>
                <a:off x="4767067" y="3291088"/>
                <a:ext cx="37878" cy="32451"/>
                <a:chOff x="4767067" y="3291088"/>
                <a:chExt cx="37878" cy="32451"/>
              </a:xfrm>
            </p:grpSpPr>
            <p:sp>
              <p:nvSpPr>
                <p:cNvPr id="4903" name="Google Shape;4903;p146"/>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146"/>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5" name="Google Shape;4905;p146"/>
              <p:cNvGrpSpPr/>
              <p:nvPr/>
            </p:nvGrpSpPr>
            <p:grpSpPr>
              <a:xfrm>
                <a:off x="4687819" y="3405539"/>
                <a:ext cx="37776" cy="32451"/>
                <a:chOff x="4687819" y="3405539"/>
                <a:chExt cx="37776" cy="32451"/>
              </a:xfrm>
            </p:grpSpPr>
            <p:sp>
              <p:nvSpPr>
                <p:cNvPr id="4906" name="Google Shape;4906;p146"/>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146"/>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8" name="Google Shape;4908;p146"/>
              <p:cNvGrpSpPr/>
              <p:nvPr/>
            </p:nvGrpSpPr>
            <p:grpSpPr>
              <a:xfrm>
                <a:off x="4923101" y="3444809"/>
                <a:ext cx="52813" cy="45318"/>
                <a:chOff x="4923101" y="3444809"/>
                <a:chExt cx="52813" cy="45318"/>
              </a:xfrm>
            </p:grpSpPr>
            <p:sp>
              <p:nvSpPr>
                <p:cNvPr id="4909" name="Google Shape;4909;p146"/>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146"/>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1" name="Google Shape;4911;p146"/>
              <p:cNvGrpSpPr/>
              <p:nvPr/>
            </p:nvGrpSpPr>
            <p:grpSpPr>
              <a:xfrm>
                <a:off x="4846040" y="3654750"/>
                <a:ext cx="31405" cy="26993"/>
                <a:chOff x="4846040" y="3654750"/>
                <a:chExt cx="31405" cy="26993"/>
              </a:xfrm>
            </p:grpSpPr>
            <p:sp>
              <p:nvSpPr>
                <p:cNvPr id="4912" name="Google Shape;4912;p146"/>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146"/>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4" name="Google Shape;4914;p146"/>
              <p:cNvGrpSpPr/>
              <p:nvPr/>
            </p:nvGrpSpPr>
            <p:grpSpPr>
              <a:xfrm>
                <a:off x="4925673" y="3691700"/>
                <a:ext cx="40253" cy="34472"/>
                <a:chOff x="4925673" y="3691700"/>
                <a:chExt cx="40253" cy="34472"/>
              </a:xfrm>
            </p:grpSpPr>
            <p:sp>
              <p:nvSpPr>
                <p:cNvPr id="4915" name="Google Shape;4915;p146"/>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146"/>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7" name="Google Shape;4917;p146"/>
              <p:cNvGrpSpPr/>
              <p:nvPr/>
            </p:nvGrpSpPr>
            <p:grpSpPr>
              <a:xfrm>
                <a:off x="4894653" y="3740848"/>
                <a:ext cx="31405" cy="26906"/>
                <a:chOff x="4894653" y="3740848"/>
                <a:chExt cx="31405" cy="26906"/>
              </a:xfrm>
            </p:grpSpPr>
            <p:sp>
              <p:nvSpPr>
                <p:cNvPr id="4918" name="Google Shape;4918;p146"/>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146"/>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0" name="Google Shape;4920;p146"/>
              <p:cNvGrpSpPr/>
              <p:nvPr/>
            </p:nvGrpSpPr>
            <p:grpSpPr>
              <a:xfrm>
                <a:off x="4962300" y="3696348"/>
                <a:ext cx="38255" cy="32773"/>
                <a:chOff x="4962300" y="3696348"/>
                <a:chExt cx="38255" cy="32773"/>
              </a:xfrm>
            </p:grpSpPr>
            <p:sp>
              <p:nvSpPr>
                <p:cNvPr id="4921" name="Google Shape;4921;p146"/>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146"/>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3" name="Google Shape;4923;p146"/>
              <p:cNvGrpSpPr/>
              <p:nvPr/>
            </p:nvGrpSpPr>
            <p:grpSpPr>
              <a:xfrm>
                <a:off x="4980185" y="3743349"/>
                <a:ext cx="31499" cy="26969"/>
                <a:chOff x="4980185" y="3743349"/>
                <a:chExt cx="31499" cy="26969"/>
              </a:xfrm>
            </p:grpSpPr>
            <p:sp>
              <p:nvSpPr>
                <p:cNvPr id="4924" name="Google Shape;4924;p146"/>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146"/>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6" name="Google Shape;4926;p146"/>
              <p:cNvGrpSpPr/>
              <p:nvPr/>
            </p:nvGrpSpPr>
            <p:grpSpPr>
              <a:xfrm>
                <a:off x="5013768" y="3734312"/>
                <a:ext cx="31499" cy="26969"/>
                <a:chOff x="5013768" y="3734312"/>
                <a:chExt cx="31499" cy="26969"/>
              </a:xfrm>
            </p:grpSpPr>
            <p:sp>
              <p:nvSpPr>
                <p:cNvPr id="4927" name="Google Shape;4927;p146"/>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146"/>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9" name="Google Shape;4929;p146"/>
              <p:cNvGrpSpPr/>
              <p:nvPr/>
            </p:nvGrpSpPr>
            <p:grpSpPr>
              <a:xfrm>
                <a:off x="5036703" y="3764545"/>
                <a:ext cx="31499" cy="26898"/>
                <a:chOff x="5036703" y="3764545"/>
                <a:chExt cx="31499" cy="26898"/>
              </a:xfrm>
            </p:grpSpPr>
            <p:sp>
              <p:nvSpPr>
                <p:cNvPr id="4930" name="Google Shape;4930;p146"/>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146"/>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2" name="Google Shape;4932;p146"/>
              <p:cNvGrpSpPr/>
              <p:nvPr/>
            </p:nvGrpSpPr>
            <p:grpSpPr>
              <a:xfrm>
                <a:off x="4953546" y="3768352"/>
                <a:ext cx="31405" cy="26898"/>
                <a:chOff x="4953546" y="3768352"/>
                <a:chExt cx="31405" cy="26898"/>
              </a:xfrm>
            </p:grpSpPr>
            <p:sp>
              <p:nvSpPr>
                <p:cNvPr id="4933" name="Google Shape;4933;p146"/>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146"/>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5" name="Google Shape;4935;p146"/>
              <p:cNvGrpSpPr/>
              <p:nvPr/>
            </p:nvGrpSpPr>
            <p:grpSpPr>
              <a:xfrm>
                <a:off x="4964770" y="3814016"/>
                <a:ext cx="31499" cy="26993"/>
                <a:chOff x="4964770" y="3814016"/>
                <a:chExt cx="31499" cy="26993"/>
              </a:xfrm>
            </p:grpSpPr>
            <p:sp>
              <p:nvSpPr>
                <p:cNvPr id="4936" name="Google Shape;4936;p146"/>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146"/>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8" name="Google Shape;4938;p146"/>
              <p:cNvGrpSpPr/>
              <p:nvPr/>
            </p:nvGrpSpPr>
            <p:grpSpPr>
              <a:xfrm>
                <a:off x="4923290" y="3800504"/>
                <a:ext cx="31468" cy="26898"/>
                <a:chOff x="4923290" y="3800504"/>
                <a:chExt cx="31468" cy="26898"/>
              </a:xfrm>
            </p:grpSpPr>
            <p:sp>
              <p:nvSpPr>
                <p:cNvPr id="4939" name="Google Shape;4939;p146"/>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146"/>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1" name="Google Shape;4941;p146"/>
              <p:cNvGrpSpPr/>
              <p:nvPr/>
            </p:nvGrpSpPr>
            <p:grpSpPr>
              <a:xfrm>
                <a:off x="5108534" y="3650943"/>
                <a:ext cx="31405" cy="26993"/>
                <a:chOff x="5108534" y="3650943"/>
                <a:chExt cx="31405" cy="26993"/>
              </a:xfrm>
            </p:grpSpPr>
            <p:sp>
              <p:nvSpPr>
                <p:cNvPr id="4942" name="Google Shape;4942;p146"/>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146"/>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4" name="Google Shape;4944;p146"/>
              <p:cNvGrpSpPr/>
              <p:nvPr/>
            </p:nvGrpSpPr>
            <p:grpSpPr>
              <a:xfrm>
                <a:off x="5119380" y="3760739"/>
                <a:ext cx="31499" cy="26993"/>
                <a:chOff x="5119380" y="3760739"/>
                <a:chExt cx="31499" cy="26993"/>
              </a:xfrm>
            </p:grpSpPr>
            <p:sp>
              <p:nvSpPr>
                <p:cNvPr id="4945" name="Google Shape;4945;p146"/>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146"/>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7" name="Google Shape;4947;p146"/>
              <p:cNvGrpSpPr/>
              <p:nvPr/>
            </p:nvGrpSpPr>
            <p:grpSpPr>
              <a:xfrm>
                <a:off x="5119380" y="3788235"/>
                <a:ext cx="31499" cy="26993"/>
                <a:chOff x="5119380" y="3788235"/>
                <a:chExt cx="31499" cy="26993"/>
              </a:xfrm>
            </p:grpSpPr>
            <p:sp>
              <p:nvSpPr>
                <p:cNvPr id="4948" name="Google Shape;4948;p146"/>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146"/>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0" name="Google Shape;4950;p146"/>
              <p:cNvGrpSpPr/>
              <p:nvPr/>
            </p:nvGrpSpPr>
            <p:grpSpPr>
              <a:xfrm>
                <a:off x="5158005" y="3875284"/>
                <a:ext cx="31405" cy="27001"/>
                <a:chOff x="5158005" y="3875284"/>
                <a:chExt cx="31405" cy="27001"/>
              </a:xfrm>
            </p:grpSpPr>
            <p:sp>
              <p:nvSpPr>
                <p:cNvPr id="4951" name="Google Shape;4951;p146"/>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146"/>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3" name="Google Shape;4953;p146"/>
              <p:cNvGrpSpPr/>
              <p:nvPr/>
            </p:nvGrpSpPr>
            <p:grpSpPr>
              <a:xfrm>
                <a:off x="5233163" y="3764545"/>
                <a:ext cx="31499" cy="26898"/>
                <a:chOff x="5233163" y="3764545"/>
                <a:chExt cx="31499" cy="26898"/>
              </a:xfrm>
            </p:grpSpPr>
            <p:sp>
              <p:nvSpPr>
                <p:cNvPr id="4954" name="Google Shape;4954;p146"/>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146"/>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6" name="Google Shape;4956;p146"/>
              <p:cNvGrpSpPr/>
              <p:nvPr/>
            </p:nvGrpSpPr>
            <p:grpSpPr>
              <a:xfrm>
                <a:off x="5276168" y="3805545"/>
                <a:ext cx="31499" cy="26906"/>
                <a:chOff x="5276168" y="3805545"/>
                <a:chExt cx="31499" cy="26906"/>
              </a:xfrm>
            </p:grpSpPr>
            <p:sp>
              <p:nvSpPr>
                <p:cNvPr id="4957" name="Google Shape;4957;p146"/>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146"/>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9" name="Google Shape;4959;p146"/>
              <p:cNvGrpSpPr/>
              <p:nvPr/>
            </p:nvGrpSpPr>
            <p:grpSpPr>
              <a:xfrm>
                <a:off x="5294053" y="3851933"/>
                <a:ext cx="31405" cy="26945"/>
                <a:chOff x="5294053" y="3851933"/>
                <a:chExt cx="31405" cy="26945"/>
              </a:xfrm>
            </p:grpSpPr>
            <p:sp>
              <p:nvSpPr>
                <p:cNvPr id="4960" name="Google Shape;4960;p146"/>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146"/>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2" name="Google Shape;4962;p146"/>
              <p:cNvGrpSpPr/>
              <p:nvPr/>
            </p:nvGrpSpPr>
            <p:grpSpPr>
              <a:xfrm>
                <a:off x="5341723" y="3851902"/>
                <a:ext cx="31405" cy="26977"/>
                <a:chOff x="5341723" y="3851902"/>
                <a:chExt cx="31405" cy="26977"/>
              </a:xfrm>
            </p:grpSpPr>
            <p:sp>
              <p:nvSpPr>
                <p:cNvPr id="4963" name="Google Shape;4963;p146"/>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146"/>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5" name="Google Shape;4965;p146"/>
              <p:cNvGrpSpPr/>
              <p:nvPr/>
            </p:nvGrpSpPr>
            <p:grpSpPr>
              <a:xfrm>
                <a:off x="5054871" y="3507855"/>
                <a:ext cx="31405" cy="26993"/>
                <a:chOff x="5054871" y="3507855"/>
                <a:chExt cx="31405" cy="26993"/>
              </a:xfrm>
            </p:grpSpPr>
            <p:sp>
              <p:nvSpPr>
                <p:cNvPr id="4966" name="Google Shape;4966;p146"/>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146"/>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8" name="Google Shape;4968;p146"/>
              <p:cNvGrpSpPr/>
              <p:nvPr/>
            </p:nvGrpSpPr>
            <p:grpSpPr>
              <a:xfrm>
                <a:off x="4876579" y="3675325"/>
                <a:ext cx="31405" cy="26969"/>
                <a:chOff x="4876579" y="3675325"/>
                <a:chExt cx="31405" cy="26969"/>
              </a:xfrm>
            </p:grpSpPr>
            <p:sp>
              <p:nvSpPr>
                <p:cNvPr id="4969" name="Google Shape;4969;p146"/>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146"/>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1" name="Google Shape;4971;p146"/>
              <p:cNvGrpSpPr/>
              <p:nvPr/>
            </p:nvGrpSpPr>
            <p:grpSpPr>
              <a:xfrm>
                <a:off x="4842233" y="3688333"/>
                <a:ext cx="31405" cy="26993"/>
                <a:chOff x="4842233" y="3688333"/>
                <a:chExt cx="31405" cy="26993"/>
              </a:xfrm>
            </p:grpSpPr>
            <p:sp>
              <p:nvSpPr>
                <p:cNvPr id="4972" name="Google Shape;4972;p146"/>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146"/>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4" name="Google Shape;4974;p146"/>
              <p:cNvGrpSpPr/>
              <p:nvPr/>
            </p:nvGrpSpPr>
            <p:grpSpPr>
              <a:xfrm>
                <a:off x="5187876" y="3608032"/>
                <a:ext cx="31405" cy="27001"/>
                <a:chOff x="5187876" y="3608032"/>
                <a:chExt cx="31405" cy="27001"/>
              </a:xfrm>
            </p:grpSpPr>
            <p:sp>
              <p:nvSpPr>
                <p:cNvPr id="4975" name="Google Shape;4975;p146"/>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146"/>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77" name="Google Shape;4977;p146"/>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146"/>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79" name="Google Shape;4979;p146"/>
              <p:cNvGrpSpPr/>
              <p:nvPr/>
            </p:nvGrpSpPr>
            <p:grpSpPr>
              <a:xfrm>
                <a:off x="5269224" y="3304167"/>
                <a:ext cx="40253" cy="34402"/>
                <a:chOff x="5269224" y="3304167"/>
                <a:chExt cx="40253" cy="34402"/>
              </a:xfrm>
            </p:grpSpPr>
            <p:sp>
              <p:nvSpPr>
                <p:cNvPr id="4980" name="Google Shape;4980;p146"/>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146"/>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2" name="Google Shape;4982;p146"/>
              <p:cNvGrpSpPr/>
              <p:nvPr/>
            </p:nvGrpSpPr>
            <p:grpSpPr>
              <a:xfrm>
                <a:off x="5327354" y="3476615"/>
                <a:ext cx="49864" cy="42723"/>
                <a:chOff x="5327354" y="3476615"/>
                <a:chExt cx="49864" cy="42723"/>
              </a:xfrm>
            </p:grpSpPr>
            <p:sp>
              <p:nvSpPr>
                <p:cNvPr id="4983" name="Google Shape;4983;p146"/>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146"/>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85" name="Google Shape;4985;p146"/>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146"/>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87" name="Google Shape;4987;p146"/>
              <p:cNvGrpSpPr/>
              <p:nvPr/>
            </p:nvGrpSpPr>
            <p:grpSpPr>
              <a:xfrm>
                <a:off x="5341723" y="3775957"/>
                <a:ext cx="31405" cy="26898"/>
                <a:chOff x="5341723" y="3775957"/>
                <a:chExt cx="31405" cy="26898"/>
              </a:xfrm>
            </p:grpSpPr>
            <p:sp>
              <p:nvSpPr>
                <p:cNvPr id="4988" name="Google Shape;4988;p146"/>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146"/>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0" name="Google Shape;4990;p146"/>
              <p:cNvGrpSpPr/>
              <p:nvPr/>
            </p:nvGrpSpPr>
            <p:grpSpPr>
              <a:xfrm>
                <a:off x="5439053" y="3699274"/>
                <a:ext cx="31405" cy="26898"/>
                <a:chOff x="5439053" y="3699274"/>
                <a:chExt cx="31405" cy="26898"/>
              </a:xfrm>
            </p:grpSpPr>
            <p:sp>
              <p:nvSpPr>
                <p:cNvPr id="4991" name="Google Shape;4991;p146"/>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146"/>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3" name="Google Shape;4993;p146"/>
              <p:cNvGrpSpPr/>
              <p:nvPr/>
            </p:nvGrpSpPr>
            <p:grpSpPr>
              <a:xfrm>
                <a:off x="5412414" y="3622307"/>
                <a:ext cx="31499" cy="26993"/>
                <a:chOff x="5412414" y="3622307"/>
                <a:chExt cx="31499" cy="26993"/>
              </a:xfrm>
            </p:grpSpPr>
            <p:sp>
              <p:nvSpPr>
                <p:cNvPr id="4994" name="Google Shape;4994;p146"/>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146"/>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6" name="Google Shape;4996;p146"/>
              <p:cNvGrpSpPr/>
              <p:nvPr/>
            </p:nvGrpSpPr>
            <p:grpSpPr>
              <a:xfrm>
                <a:off x="5476254" y="3473949"/>
                <a:ext cx="26835" cy="26930"/>
                <a:chOff x="5476254" y="3473949"/>
                <a:chExt cx="26835" cy="26930"/>
              </a:xfrm>
            </p:grpSpPr>
            <p:sp>
              <p:nvSpPr>
                <p:cNvPr id="4997" name="Google Shape;4997;p146"/>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146"/>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9" name="Google Shape;4999;p146"/>
              <p:cNvGrpSpPr/>
              <p:nvPr/>
            </p:nvGrpSpPr>
            <p:grpSpPr>
              <a:xfrm>
                <a:off x="5564547" y="3481594"/>
                <a:ext cx="31397" cy="26898"/>
                <a:chOff x="5564547" y="3481594"/>
                <a:chExt cx="31397" cy="26898"/>
              </a:xfrm>
            </p:grpSpPr>
            <p:sp>
              <p:nvSpPr>
                <p:cNvPr id="5000" name="Google Shape;5000;p146"/>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146"/>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2" name="Google Shape;5002;p146"/>
              <p:cNvGrpSpPr/>
              <p:nvPr/>
            </p:nvGrpSpPr>
            <p:grpSpPr>
              <a:xfrm>
                <a:off x="5534101" y="3470174"/>
                <a:ext cx="31397" cy="26906"/>
                <a:chOff x="5534101" y="3470174"/>
                <a:chExt cx="31397" cy="26906"/>
              </a:xfrm>
            </p:grpSpPr>
            <p:sp>
              <p:nvSpPr>
                <p:cNvPr id="5003" name="Google Shape;5003;p146"/>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146"/>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5" name="Google Shape;5005;p146"/>
              <p:cNvGrpSpPr/>
              <p:nvPr/>
            </p:nvGrpSpPr>
            <p:grpSpPr>
              <a:xfrm>
                <a:off x="5610879" y="3314486"/>
                <a:ext cx="31499" cy="26938"/>
                <a:chOff x="5610879" y="3314486"/>
                <a:chExt cx="31499" cy="26938"/>
              </a:xfrm>
            </p:grpSpPr>
            <p:sp>
              <p:nvSpPr>
                <p:cNvPr id="5006" name="Google Shape;5006;p146"/>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146"/>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8" name="Google Shape;5008;p146"/>
              <p:cNvGrpSpPr/>
              <p:nvPr/>
            </p:nvGrpSpPr>
            <p:grpSpPr>
              <a:xfrm>
                <a:off x="4834525" y="3501382"/>
                <a:ext cx="31499" cy="26898"/>
                <a:chOff x="4834525" y="3501382"/>
                <a:chExt cx="31499" cy="26898"/>
              </a:xfrm>
            </p:grpSpPr>
            <p:sp>
              <p:nvSpPr>
                <p:cNvPr id="5009" name="Google Shape;5009;p146"/>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146"/>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1" name="Google Shape;5011;p146"/>
              <p:cNvGrpSpPr/>
              <p:nvPr/>
            </p:nvGrpSpPr>
            <p:grpSpPr>
              <a:xfrm>
                <a:off x="4898460" y="3580158"/>
                <a:ext cx="31405" cy="26898"/>
                <a:chOff x="4898460" y="3580158"/>
                <a:chExt cx="31405" cy="26898"/>
              </a:xfrm>
            </p:grpSpPr>
            <p:sp>
              <p:nvSpPr>
                <p:cNvPr id="5012" name="Google Shape;5012;p146"/>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146"/>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4" name="Google Shape;5014;p146"/>
              <p:cNvGrpSpPr/>
              <p:nvPr/>
            </p:nvGrpSpPr>
            <p:grpSpPr>
              <a:xfrm>
                <a:off x="4882667" y="3608032"/>
                <a:ext cx="31499" cy="27001"/>
                <a:chOff x="4882667" y="3608032"/>
                <a:chExt cx="31499" cy="27001"/>
              </a:xfrm>
            </p:grpSpPr>
            <p:sp>
              <p:nvSpPr>
                <p:cNvPr id="5015" name="Google Shape;5015;p146"/>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146"/>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7" name="Google Shape;5017;p146"/>
              <p:cNvGrpSpPr/>
              <p:nvPr/>
            </p:nvGrpSpPr>
            <p:grpSpPr>
              <a:xfrm>
                <a:off x="4843373" y="3631407"/>
                <a:ext cx="16273" cy="16186"/>
                <a:chOff x="4843373" y="3631407"/>
                <a:chExt cx="16273" cy="16186"/>
              </a:xfrm>
            </p:grpSpPr>
            <p:sp>
              <p:nvSpPr>
                <p:cNvPr id="5018" name="Google Shape;5018;p146"/>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146"/>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0" name="Google Shape;5020;p146"/>
              <p:cNvGrpSpPr/>
              <p:nvPr/>
            </p:nvGrpSpPr>
            <p:grpSpPr>
              <a:xfrm>
                <a:off x="4727773" y="3591578"/>
                <a:ext cx="31499" cy="26898"/>
                <a:chOff x="4727773" y="3591578"/>
                <a:chExt cx="31499" cy="26898"/>
              </a:xfrm>
            </p:grpSpPr>
            <p:sp>
              <p:nvSpPr>
                <p:cNvPr id="5021" name="Google Shape;5021;p146"/>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146"/>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23" name="Google Shape;5023;p146"/>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146"/>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25" name="Google Shape;5025;p146"/>
              <p:cNvGrpSpPr/>
              <p:nvPr/>
            </p:nvGrpSpPr>
            <p:grpSpPr>
              <a:xfrm>
                <a:off x="4609421" y="3577398"/>
                <a:ext cx="31499" cy="27001"/>
                <a:chOff x="4609421" y="3577398"/>
                <a:chExt cx="31499" cy="27001"/>
              </a:xfrm>
            </p:grpSpPr>
            <p:sp>
              <p:nvSpPr>
                <p:cNvPr id="5026" name="Google Shape;5026;p146"/>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146"/>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8" name="Google Shape;5028;p146"/>
              <p:cNvGrpSpPr/>
              <p:nvPr/>
            </p:nvGrpSpPr>
            <p:grpSpPr>
              <a:xfrm>
                <a:off x="4649289" y="3577398"/>
                <a:ext cx="31499" cy="27001"/>
                <a:chOff x="4649289" y="3577398"/>
                <a:chExt cx="31499" cy="27001"/>
              </a:xfrm>
            </p:grpSpPr>
            <p:sp>
              <p:nvSpPr>
                <p:cNvPr id="5029" name="Google Shape;5029;p146"/>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146"/>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1" name="Google Shape;5031;p146"/>
              <p:cNvGrpSpPr/>
              <p:nvPr/>
            </p:nvGrpSpPr>
            <p:grpSpPr>
              <a:xfrm>
                <a:off x="4605614" y="3639523"/>
                <a:ext cx="31499" cy="26906"/>
                <a:chOff x="4605614" y="3639523"/>
                <a:chExt cx="31499" cy="26906"/>
              </a:xfrm>
            </p:grpSpPr>
            <p:sp>
              <p:nvSpPr>
                <p:cNvPr id="5032" name="Google Shape;5032;p146"/>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146"/>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4" name="Google Shape;5034;p146"/>
              <p:cNvGrpSpPr/>
              <p:nvPr/>
            </p:nvGrpSpPr>
            <p:grpSpPr>
              <a:xfrm>
                <a:off x="4785149" y="3618846"/>
                <a:ext cx="26930" cy="26843"/>
                <a:chOff x="4785149" y="3618846"/>
                <a:chExt cx="26930" cy="26843"/>
              </a:xfrm>
            </p:grpSpPr>
            <p:sp>
              <p:nvSpPr>
                <p:cNvPr id="5035" name="Google Shape;5035;p146"/>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146"/>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7" name="Google Shape;5037;p146"/>
              <p:cNvGrpSpPr/>
              <p:nvPr/>
            </p:nvGrpSpPr>
            <p:grpSpPr>
              <a:xfrm>
                <a:off x="4810167" y="3601567"/>
                <a:ext cx="31405" cy="26898"/>
                <a:chOff x="4810167" y="3601567"/>
                <a:chExt cx="31405" cy="26898"/>
              </a:xfrm>
            </p:grpSpPr>
            <p:sp>
              <p:nvSpPr>
                <p:cNvPr id="5038" name="Google Shape;5038;p146"/>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146"/>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0" name="Google Shape;5040;p146"/>
              <p:cNvGrpSpPr/>
              <p:nvPr/>
            </p:nvGrpSpPr>
            <p:grpSpPr>
              <a:xfrm>
                <a:off x="4831002" y="3373230"/>
                <a:ext cx="31405" cy="26898"/>
                <a:chOff x="4831002" y="3373230"/>
                <a:chExt cx="31405" cy="26898"/>
              </a:xfrm>
            </p:grpSpPr>
            <p:sp>
              <p:nvSpPr>
                <p:cNvPr id="5041" name="Google Shape;5041;p146"/>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146"/>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3" name="Google Shape;5043;p146"/>
              <p:cNvGrpSpPr/>
              <p:nvPr/>
            </p:nvGrpSpPr>
            <p:grpSpPr>
              <a:xfrm>
                <a:off x="4719311" y="3355054"/>
                <a:ext cx="31499" cy="27001"/>
                <a:chOff x="4719311" y="3355054"/>
                <a:chExt cx="31499" cy="27001"/>
              </a:xfrm>
            </p:grpSpPr>
            <p:sp>
              <p:nvSpPr>
                <p:cNvPr id="5044" name="Google Shape;5044;p146"/>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146"/>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6" name="Google Shape;5046;p146"/>
              <p:cNvGrpSpPr/>
              <p:nvPr/>
            </p:nvGrpSpPr>
            <p:grpSpPr>
              <a:xfrm>
                <a:off x="4798755" y="3450260"/>
                <a:ext cx="26930" cy="26930"/>
                <a:chOff x="4798755" y="3450260"/>
                <a:chExt cx="26930" cy="26930"/>
              </a:xfrm>
            </p:grpSpPr>
            <p:sp>
              <p:nvSpPr>
                <p:cNvPr id="5047" name="Google Shape;5047;p146"/>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146"/>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9" name="Google Shape;5049;p146"/>
              <p:cNvGrpSpPr/>
              <p:nvPr/>
            </p:nvGrpSpPr>
            <p:grpSpPr>
              <a:xfrm>
                <a:off x="4645576" y="3467555"/>
                <a:ext cx="31405" cy="26953"/>
                <a:chOff x="4645576" y="3467555"/>
                <a:chExt cx="31405" cy="26953"/>
              </a:xfrm>
            </p:grpSpPr>
            <p:sp>
              <p:nvSpPr>
                <p:cNvPr id="5050" name="Google Shape;5050;p146"/>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146"/>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2" name="Google Shape;5052;p146"/>
              <p:cNvGrpSpPr/>
              <p:nvPr/>
            </p:nvGrpSpPr>
            <p:grpSpPr>
              <a:xfrm>
                <a:off x="4687631" y="3583965"/>
                <a:ext cx="31499" cy="26898"/>
                <a:chOff x="4687631" y="3583965"/>
                <a:chExt cx="31499" cy="26898"/>
              </a:xfrm>
            </p:grpSpPr>
            <p:sp>
              <p:nvSpPr>
                <p:cNvPr id="5053" name="Google Shape;5053;p146"/>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146"/>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5" name="Google Shape;5055;p146"/>
              <p:cNvGrpSpPr/>
              <p:nvPr/>
            </p:nvGrpSpPr>
            <p:grpSpPr>
              <a:xfrm>
                <a:off x="4719311" y="3471314"/>
                <a:ext cx="31499" cy="27001"/>
                <a:chOff x="4719311" y="3471314"/>
                <a:chExt cx="31499" cy="27001"/>
              </a:xfrm>
            </p:grpSpPr>
            <p:sp>
              <p:nvSpPr>
                <p:cNvPr id="5056" name="Google Shape;5056;p146"/>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146"/>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8" name="Google Shape;5058;p146"/>
              <p:cNvGrpSpPr/>
              <p:nvPr/>
            </p:nvGrpSpPr>
            <p:grpSpPr>
              <a:xfrm>
                <a:off x="4719311" y="3434404"/>
                <a:ext cx="31499" cy="26898"/>
                <a:chOff x="4719311" y="3434404"/>
                <a:chExt cx="31499" cy="26898"/>
              </a:xfrm>
            </p:grpSpPr>
            <p:sp>
              <p:nvSpPr>
                <p:cNvPr id="5059" name="Google Shape;5059;p146"/>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146"/>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1" name="Google Shape;5061;p146"/>
              <p:cNvGrpSpPr/>
              <p:nvPr/>
            </p:nvGrpSpPr>
            <p:grpSpPr>
              <a:xfrm>
                <a:off x="4768876" y="3401772"/>
                <a:ext cx="31499" cy="26898"/>
                <a:chOff x="4768876" y="3401772"/>
                <a:chExt cx="31499" cy="26898"/>
              </a:xfrm>
            </p:grpSpPr>
            <p:sp>
              <p:nvSpPr>
                <p:cNvPr id="5062" name="Google Shape;5062;p146"/>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146"/>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4" name="Google Shape;5064;p146"/>
              <p:cNvGrpSpPr/>
              <p:nvPr/>
            </p:nvGrpSpPr>
            <p:grpSpPr>
              <a:xfrm>
                <a:off x="4762214" y="3471377"/>
                <a:ext cx="26938" cy="26938"/>
                <a:chOff x="4762214" y="3471377"/>
                <a:chExt cx="26938" cy="26938"/>
              </a:xfrm>
            </p:grpSpPr>
            <p:sp>
              <p:nvSpPr>
                <p:cNvPr id="5065" name="Google Shape;5065;p146"/>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146"/>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7" name="Google Shape;5067;p146"/>
              <p:cNvGrpSpPr/>
              <p:nvPr/>
            </p:nvGrpSpPr>
            <p:grpSpPr>
              <a:xfrm>
                <a:off x="4790473" y="3344782"/>
                <a:ext cx="31405" cy="26898"/>
                <a:chOff x="4790473" y="3344782"/>
                <a:chExt cx="31405" cy="26898"/>
              </a:xfrm>
            </p:grpSpPr>
            <p:sp>
              <p:nvSpPr>
                <p:cNvPr id="5068" name="Google Shape;5068;p146"/>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146"/>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0" name="Google Shape;5070;p146"/>
              <p:cNvGrpSpPr/>
              <p:nvPr/>
            </p:nvGrpSpPr>
            <p:grpSpPr>
              <a:xfrm>
                <a:off x="4823774" y="3950733"/>
                <a:ext cx="37398" cy="32034"/>
                <a:chOff x="4823774" y="3950733"/>
                <a:chExt cx="37398" cy="32034"/>
              </a:xfrm>
            </p:grpSpPr>
            <p:sp>
              <p:nvSpPr>
                <p:cNvPr id="5071" name="Google Shape;5071;p146"/>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146"/>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3" name="Google Shape;5073;p146"/>
              <p:cNvGrpSpPr/>
              <p:nvPr/>
            </p:nvGrpSpPr>
            <p:grpSpPr>
              <a:xfrm>
                <a:off x="4823396" y="4110566"/>
                <a:ext cx="31405" cy="26906"/>
                <a:chOff x="4823396" y="4110566"/>
                <a:chExt cx="31405" cy="26906"/>
              </a:xfrm>
            </p:grpSpPr>
            <p:sp>
              <p:nvSpPr>
                <p:cNvPr id="5074" name="Google Shape;5074;p146"/>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146"/>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6" name="Google Shape;5076;p146"/>
              <p:cNvGrpSpPr/>
              <p:nvPr/>
            </p:nvGrpSpPr>
            <p:grpSpPr>
              <a:xfrm>
                <a:off x="4838332" y="3821150"/>
                <a:ext cx="31499" cy="26898"/>
                <a:chOff x="4838332" y="3821150"/>
                <a:chExt cx="31499" cy="26898"/>
              </a:xfrm>
            </p:grpSpPr>
            <p:sp>
              <p:nvSpPr>
                <p:cNvPr id="5077" name="Google Shape;5077;p146"/>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146"/>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9" name="Google Shape;5079;p146"/>
              <p:cNvGrpSpPr/>
              <p:nvPr/>
            </p:nvGrpSpPr>
            <p:grpSpPr>
              <a:xfrm>
                <a:off x="4661275" y="3815007"/>
                <a:ext cx="36824" cy="31523"/>
                <a:chOff x="4661275" y="3815007"/>
                <a:chExt cx="36824" cy="31523"/>
              </a:xfrm>
            </p:grpSpPr>
            <p:sp>
              <p:nvSpPr>
                <p:cNvPr id="5080" name="Google Shape;5080;p146"/>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146"/>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2" name="Google Shape;5082;p146"/>
              <p:cNvGrpSpPr/>
              <p:nvPr/>
            </p:nvGrpSpPr>
            <p:grpSpPr>
              <a:xfrm>
                <a:off x="4558998" y="3851037"/>
                <a:ext cx="33591" cy="28699"/>
                <a:chOff x="4558998" y="3851037"/>
                <a:chExt cx="33591" cy="28699"/>
              </a:xfrm>
            </p:grpSpPr>
            <p:sp>
              <p:nvSpPr>
                <p:cNvPr id="5083" name="Google Shape;5083;p146"/>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146"/>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5" name="Google Shape;5085;p146"/>
              <p:cNvGrpSpPr/>
              <p:nvPr/>
            </p:nvGrpSpPr>
            <p:grpSpPr>
              <a:xfrm>
                <a:off x="4696762" y="3638587"/>
                <a:ext cx="33591" cy="28794"/>
                <a:chOff x="4696762" y="3638587"/>
                <a:chExt cx="33591" cy="28794"/>
              </a:xfrm>
            </p:grpSpPr>
            <p:sp>
              <p:nvSpPr>
                <p:cNvPr id="5086" name="Google Shape;5086;p146"/>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146"/>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8" name="Google Shape;5088;p146"/>
              <p:cNvGrpSpPr/>
              <p:nvPr/>
            </p:nvGrpSpPr>
            <p:grpSpPr>
              <a:xfrm>
                <a:off x="4929479" y="3939140"/>
                <a:ext cx="33497" cy="28692"/>
                <a:chOff x="4929479" y="3939140"/>
                <a:chExt cx="33497" cy="28692"/>
              </a:xfrm>
            </p:grpSpPr>
            <p:sp>
              <p:nvSpPr>
                <p:cNvPr id="5089" name="Google Shape;5089;p146"/>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146"/>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1" name="Google Shape;5091;p146"/>
              <p:cNvGrpSpPr/>
              <p:nvPr/>
            </p:nvGrpSpPr>
            <p:grpSpPr>
              <a:xfrm>
                <a:off x="4907119" y="3986039"/>
                <a:ext cx="33497" cy="28699"/>
                <a:chOff x="4907119" y="3986039"/>
                <a:chExt cx="33497" cy="28699"/>
              </a:xfrm>
            </p:grpSpPr>
            <p:sp>
              <p:nvSpPr>
                <p:cNvPr id="5092" name="Google Shape;5092;p146"/>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146"/>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4" name="Google Shape;5094;p146"/>
              <p:cNvGrpSpPr/>
              <p:nvPr/>
            </p:nvGrpSpPr>
            <p:grpSpPr>
              <a:xfrm>
                <a:off x="4911783" y="4048102"/>
                <a:ext cx="33591" cy="28762"/>
                <a:chOff x="4911783" y="4048102"/>
                <a:chExt cx="33591" cy="28762"/>
              </a:xfrm>
            </p:grpSpPr>
            <p:sp>
              <p:nvSpPr>
                <p:cNvPr id="5095" name="Google Shape;5095;p146"/>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146"/>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97" name="Google Shape;5097;p146"/>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146"/>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99" name="Google Shape;5099;p146"/>
              <p:cNvGrpSpPr/>
              <p:nvPr/>
            </p:nvGrpSpPr>
            <p:grpSpPr>
              <a:xfrm>
                <a:off x="4762623" y="3837847"/>
                <a:ext cx="42416" cy="36273"/>
                <a:chOff x="4762623" y="3837847"/>
                <a:chExt cx="42416" cy="36273"/>
              </a:xfrm>
            </p:grpSpPr>
            <p:sp>
              <p:nvSpPr>
                <p:cNvPr id="5100" name="Google Shape;5100;p146"/>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146"/>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2" name="Google Shape;5102;p146"/>
              <p:cNvGrpSpPr/>
              <p:nvPr/>
            </p:nvGrpSpPr>
            <p:grpSpPr>
              <a:xfrm>
                <a:off x="4746044" y="4104966"/>
                <a:ext cx="33497" cy="28699"/>
                <a:chOff x="4746044" y="4104966"/>
                <a:chExt cx="33497" cy="28699"/>
              </a:xfrm>
            </p:grpSpPr>
            <p:sp>
              <p:nvSpPr>
                <p:cNvPr id="5103" name="Google Shape;5103;p146"/>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146"/>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5" name="Google Shape;5105;p146"/>
              <p:cNvGrpSpPr/>
              <p:nvPr/>
            </p:nvGrpSpPr>
            <p:grpSpPr>
              <a:xfrm>
                <a:off x="4859646" y="4162554"/>
                <a:ext cx="33591" cy="28762"/>
                <a:chOff x="4859646" y="4162554"/>
                <a:chExt cx="33591" cy="28762"/>
              </a:xfrm>
            </p:grpSpPr>
            <p:sp>
              <p:nvSpPr>
                <p:cNvPr id="5106" name="Google Shape;5106;p146"/>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146"/>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08" name="Google Shape;5108;p146"/>
            <p:cNvGrpSpPr/>
            <p:nvPr/>
          </p:nvGrpSpPr>
          <p:grpSpPr>
            <a:xfrm>
              <a:off x="3597785" y="3274438"/>
              <a:ext cx="855610" cy="1122100"/>
              <a:chOff x="3597785" y="3274438"/>
              <a:chExt cx="855610" cy="1122100"/>
            </a:xfrm>
          </p:grpSpPr>
          <p:grpSp>
            <p:nvGrpSpPr>
              <p:cNvPr id="5109" name="Google Shape;5109;p146"/>
              <p:cNvGrpSpPr/>
              <p:nvPr/>
            </p:nvGrpSpPr>
            <p:grpSpPr>
              <a:xfrm>
                <a:off x="3617857" y="3284717"/>
                <a:ext cx="826785" cy="1099165"/>
                <a:chOff x="3617857" y="3284717"/>
                <a:chExt cx="826785" cy="1099165"/>
              </a:xfrm>
            </p:grpSpPr>
            <p:sp>
              <p:nvSpPr>
                <p:cNvPr id="5110" name="Google Shape;5110;p146"/>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146"/>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146"/>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146"/>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146"/>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146"/>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146"/>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146"/>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146"/>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146"/>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146"/>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146"/>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146"/>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146"/>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146"/>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146"/>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146"/>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146"/>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146"/>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146"/>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146"/>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146"/>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146"/>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146"/>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146"/>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146"/>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146"/>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146"/>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146"/>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146"/>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146"/>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146"/>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146"/>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146"/>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146"/>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146"/>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146"/>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146"/>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146"/>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146"/>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146"/>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146"/>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146"/>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146"/>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146"/>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146"/>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146"/>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146"/>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146"/>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146"/>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146"/>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146"/>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146"/>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146"/>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146"/>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146"/>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6" name="Google Shape;5166;p146"/>
              <p:cNvGrpSpPr/>
              <p:nvPr/>
            </p:nvGrpSpPr>
            <p:grpSpPr>
              <a:xfrm>
                <a:off x="4180904" y="4251758"/>
                <a:ext cx="37783" cy="32420"/>
                <a:chOff x="4180904" y="4251758"/>
                <a:chExt cx="37783" cy="32420"/>
              </a:xfrm>
            </p:grpSpPr>
            <p:sp>
              <p:nvSpPr>
                <p:cNvPr id="5167" name="Google Shape;5167;p146"/>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146"/>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9" name="Google Shape;5169;p146"/>
              <p:cNvGrpSpPr/>
              <p:nvPr/>
            </p:nvGrpSpPr>
            <p:grpSpPr>
              <a:xfrm>
                <a:off x="4201644" y="4081324"/>
                <a:ext cx="37783" cy="32364"/>
                <a:chOff x="4201644" y="4081324"/>
                <a:chExt cx="37783" cy="32364"/>
              </a:xfrm>
            </p:grpSpPr>
            <p:sp>
              <p:nvSpPr>
                <p:cNvPr id="5170" name="Google Shape;5170;p146"/>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146"/>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2" name="Google Shape;5172;p146"/>
              <p:cNvGrpSpPr/>
              <p:nvPr/>
            </p:nvGrpSpPr>
            <p:grpSpPr>
              <a:xfrm>
                <a:off x="4284416" y="3887428"/>
                <a:ext cx="37783" cy="32451"/>
                <a:chOff x="4284416" y="3887428"/>
                <a:chExt cx="37783" cy="32451"/>
              </a:xfrm>
            </p:grpSpPr>
            <p:sp>
              <p:nvSpPr>
                <p:cNvPr id="5173" name="Google Shape;5173;p146"/>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146"/>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5" name="Google Shape;5175;p146"/>
              <p:cNvGrpSpPr/>
              <p:nvPr/>
            </p:nvGrpSpPr>
            <p:grpSpPr>
              <a:xfrm>
                <a:off x="4223721" y="3860404"/>
                <a:ext cx="37870" cy="32364"/>
                <a:chOff x="4223721" y="3860404"/>
                <a:chExt cx="37870" cy="32364"/>
              </a:xfrm>
            </p:grpSpPr>
            <p:sp>
              <p:nvSpPr>
                <p:cNvPr id="5176" name="Google Shape;5176;p146"/>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146"/>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8" name="Google Shape;5178;p146"/>
              <p:cNvGrpSpPr/>
              <p:nvPr/>
            </p:nvGrpSpPr>
            <p:grpSpPr>
              <a:xfrm>
                <a:off x="4104889" y="3699242"/>
                <a:ext cx="37776" cy="32357"/>
                <a:chOff x="4104889" y="3699242"/>
                <a:chExt cx="37776" cy="32357"/>
              </a:xfrm>
            </p:grpSpPr>
            <p:sp>
              <p:nvSpPr>
                <p:cNvPr id="5179" name="Google Shape;5179;p146"/>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146"/>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1" name="Google Shape;5181;p146"/>
              <p:cNvGrpSpPr/>
              <p:nvPr/>
            </p:nvGrpSpPr>
            <p:grpSpPr>
              <a:xfrm>
                <a:off x="4143608" y="3475121"/>
                <a:ext cx="37878" cy="32420"/>
                <a:chOff x="4143608" y="3475121"/>
                <a:chExt cx="37878" cy="32420"/>
              </a:xfrm>
            </p:grpSpPr>
            <p:sp>
              <p:nvSpPr>
                <p:cNvPr id="5182" name="Google Shape;5182;p146"/>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146"/>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4" name="Google Shape;5184;p146"/>
              <p:cNvGrpSpPr/>
              <p:nvPr/>
            </p:nvGrpSpPr>
            <p:grpSpPr>
              <a:xfrm>
                <a:off x="4217248" y="3570893"/>
                <a:ext cx="37776" cy="32364"/>
                <a:chOff x="4217248" y="3570893"/>
                <a:chExt cx="37776" cy="32364"/>
              </a:xfrm>
            </p:grpSpPr>
            <p:sp>
              <p:nvSpPr>
                <p:cNvPr id="5185" name="Google Shape;5185;p146"/>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146"/>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7" name="Google Shape;5187;p146"/>
              <p:cNvGrpSpPr/>
              <p:nvPr/>
            </p:nvGrpSpPr>
            <p:grpSpPr>
              <a:xfrm>
                <a:off x="4255307" y="3431612"/>
                <a:ext cx="37776" cy="32451"/>
                <a:chOff x="4255307" y="3431612"/>
                <a:chExt cx="37776" cy="32451"/>
              </a:xfrm>
            </p:grpSpPr>
            <p:sp>
              <p:nvSpPr>
                <p:cNvPr id="5188" name="Google Shape;5188;p146"/>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146"/>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0" name="Google Shape;5190;p146"/>
              <p:cNvGrpSpPr/>
              <p:nvPr/>
            </p:nvGrpSpPr>
            <p:grpSpPr>
              <a:xfrm>
                <a:off x="3853052" y="3577398"/>
                <a:ext cx="37776" cy="32420"/>
                <a:chOff x="3853052" y="3577398"/>
                <a:chExt cx="37776" cy="32420"/>
              </a:xfrm>
            </p:grpSpPr>
            <p:sp>
              <p:nvSpPr>
                <p:cNvPr id="5191" name="Google Shape;5191;p146"/>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146"/>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3" name="Google Shape;5193;p146"/>
              <p:cNvGrpSpPr/>
              <p:nvPr/>
            </p:nvGrpSpPr>
            <p:grpSpPr>
              <a:xfrm>
                <a:off x="4039908" y="3412107"/>
                <a:ext cx="37776" cy="32357"/>
                <a:chOff x="4039908" y="3412107"/>
                <a:chExt cx="37776" cy="32357"/>
              </a:xfrm>
            </p:grpSpPr>
            <p:sp>
              <p:nvSpPr>
                <p:cNvPr id="5194" name="Google Shape;5194;p146"/>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146"/>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6" name="Google Shape;5196;p146"/>
              <p:cNvGrpSpPr/>
              <p:nvPr/>
            </p:nvGrpSpPr>
            <p:grpSpPr>
              <a:xfrm>
                <a:off x="4017360" y="3342061"/>
                <a:ext cx="37870" cy="32380"/>
                <a:chOff x="4017360" y="3342061"/>
                <a:chExt cx="37870" cy="32380"/>
              </a:xfrm>
            </p:grpSpPr>
            <p:sp>
              <p:nvSpPr>
                <p:cNvPr id="5197" name="Google Shape;5197;p146"/>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146"/>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99" name="Google Shape;5199;p146"/>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146"/>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01" name="Google Shape;5201;p146"/>
              <p:cNvGrpSpPr/>
              <p:nvPr/>
            </p:nvGrpSpPr>
            <p:grpSpPr>
              <a:xfrm>
                <a:off x="3750870" y="3418650"/>
                <a:ext cx="37776" cy="32380"/>
                <a:chOff x="3750870" y="3418650"/>
                <a:chExt cx="37776" cy="32380"/>
              </a:xfrm>
            </p:grpSpPr>
            <p:sp>
              <p:nvSpPr>
                <p:cNvPr id="5202" name="Google Shape;5202;p146"/>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146"/>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4" name="Google Shape;5204;p146"/>
              <p:cNvGrpSpPr/>
              <p:nvPr/>
            </p:nvGrpSpPr>
            <p:grpSpPr>
              <a:xfrm>
                <a:off x="3632509" y="3274438"/>
                <a:ext cx="37783" cy="32357"/>
                <a:chOff x="3632509" y="3274438"/>
                <a:chExt cx="37783" cy="32357"/>
              </a:xfrm>
            </p:grpSpPr>
            <p:sp>
              <p:nvSpPr>
                <p:cNvPr id="5205" name="Google Shape;5205;p146"/>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146"/>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7" name="Google Shape;5207;p146"/>
              <p:cNvGrpSpPr/>
              <p:nvPr/>
            </p:nvGrpSpPr>
            <p:grpSpPr>
              <a:xfrm>
                <a:off x="3906424" y="3297561"/>
                <a:ext cx="37776" cy="32451"/>
                <a:chOff x="3906424" y="3297561"/>
                <a:chExt cx="37776" cy="32451"/>
              </a:xfrm>
            </p:grpSpPr>
            <p:sp>
              <p:nvSpPr>
                <p:cNvPr id="5208" name="Google Shape;5208;p146"/>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146"/>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0" name="Google Shape;5210;p146"/>
              <p:cNvGrpSpPr/>
              <p:nvPr/>
            </p:nvGrpSpPr>
            <p:grpSpPr>
              <a:xfrm>
                <a:off x="3866084" y="3412107"/>
                <a:ext cx="37776" cy="32357"/>
                <a:chOff x="3866084" y="3412107"/>
                <a:chExt cx="37776" cy="32357"/>
              </a:xfrm>
            </p:grpSpPr>
            <p:sp>
              <p:nvSpPr>
                <p:cNvPr id="5211" name="Google Shape;5211;p146"/>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146"/>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3" name="Google Shape;5213;p146"/>
              <p:cNvGrpSpPr/>
              <p:nvPr/>
            </p:nvGrpSpPr>
            <p:grpSpPr>
              <a:xfrm>
                <a:off x="4023919" y="3766409"/>
                <a:ext cx="37783" cy="32357"/>
                <a:chOff x="4023919" y="3766409"/>
                <a:chExt cx="37783" cy="32357"/>
              </a:xfrm>
            </p:grpSpPr>
            <p:sp>
              <p:nvSpPr>
                <p:cNvPr id="5214" name="Google Shape;5214;p146"/>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146"/>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6" name="Google Shape;5216;p146"/>
              <p:cNvGrpSpPr/>
              <p:nvPr/>
            </p:nvGrpSpPr>
            <p:grpSpPr>
              <a:xfrm>
                <a:off x="3973882" y="3779449"/>
                <a:ext cx="37776" cy="32357"/>
                <a:chOff x="3973882" y="3779449"/>
                <a:chExt cx="37776" cy="32357"/>
              </a:xfrm>
            </p:grpSpPr>
            <p:sp>
              <p:nvSpPr>
                <p:cNvPr id="5217" name="Google Shape;5217;p146"/>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146"/>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9" name="Google Shape;5219;p146"/>
              <p:cNvGrpSpPr/>
              <p:nvPr/>
            </p:nvGrpSpPr>
            <p:grpSpPr>
              <a:xfrm>
                <a:off x="4073398" y="3838028"/>
                <a:ext cx="37776" cy="32380"/>
                <a:chOff x="4073398" y="3838028"/>
                <a:chExt cx="37776" cy="32380"/>
              </a:xfrm>
            </p:grpSpPr>
            <p:sp>
              <p:nvSpPr>
                <p:cNvPr id="5220" name="Google Shape;5220;p146"/>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146"/>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2" name="Google Shape;5222;p146"/>
              <p:cNvGrpSpPr/>
              <p:nvPr/>
            </p:nvGrpSpPr>
            <p:grpSpPr>
              <a:xfrm>
                <a:off x="4342672" y="4144496"/>
                <a:ext cx="37752" cy="32364"/>
                <a:chOff x="4342672" y="4144496"/>
                <a:chExt cx="37752" cy="32364"/>
              </a:xfrm>
            </p:grpSpPr>
            <p:sp>
              <p:nvSpPr>
                <p:cNvPr id="5223" name="Google Shape;5223;p146"/>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146"/>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5" name="Google Shape;5225;p146"/>
              <p:cNvGrpSpPr/>
              <p:nvPr/>
            </p:nvGrpSpPr>
            <p:grpSpPr>
              <a:xfrm>
                <a:off x="4406386" y="4056872"/>
                <a:ext cx="37783" cy="32364"/>
                <a:chOff x="4406386" y="4056872"/>
                <a:chExt cx="37783" cy="32364"/>
              </a:xfrm>
            </p:grpSpPr>
            <p:sp>
              <p:nvSpPr>
                <p:cNvPr id="5226" name="Google Shape;5226;p146"/>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146"/>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8" name="Google Shape;5228;p146"/>
              <p:cNvGrpSpPr/>
              <p:nvPr/>
            </p:nvGrpSpPr>
            <p:grpSpPr>
              <a:xfrm>
                <a:off x="4284416" y="4245254"/>
                <a:ext cx="37783" cy="32357"/>
                <a:chOff x="4284416" y="4245254"/>
                <a:chExt cx="37783" cy="32357"/>
              </a:xfrm>
            </p:grpSpPr>
            <p:sp>
              <p:nvSpPr>
                <p:cNvPr id="5229" name="Google Shape;5229;p146"/>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146"/>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1" name="Google Shape;5231;p146"/>
              <p:cNvGrpSpPr/>
              <p:nvPr/>
            </p:nvGrpSpPr>
            <p:grpSpPr>
              <a:xfrm>
                <a:off x="4219057" y="4331258"/>
                <a:ext cx="37776" cy="32364"/>
                <a:chOff x="4219057" y="4331258"/>
                <a:chExt cx="37776" cy="32364"/>
              </a:xfrm>
            </p:grpSpPr>
            <p:sp>
              <p:nvSpPr>
                <p:cNvPr id="5232" name="Google Shape;5232;p146"/>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146"/>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4" name="Google Shape;5234;p146"/>
              <p:cNvGrpSpPr/>
              <p:nvPr/>
            </p:nvGrpSpPr>
            <p:grpSpPr>
              <a:xfrm>
                <a:off x="4204122" y="4141688"/>
                <a:ext cx="33497" cy="28699"/>
                <a:chOff x="4204122" y="4141688"/>
                <a:chExt cx="33497" cy="28699"/>
              </a:xfrm>
            </p:grpSpPr>
            <p:sp>
              <p:nvSpPr>
                <p:cNvPr id="5235" name="Google Shape;5235;p146"/>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146"/>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7" name="Google Shape;5237;p146"/>
              <p:cNvGrpSpPr/>
              <p:nvPr/>
            </p:nvGrpSpPr>
            <p:grpSpPr>
              <a:xfrm>
                <a:off x="4301546" y="4003869"/>
                <a:ext cx="38916" cy="33324"/>
                <a:chOff x="4301546" y="4003869"/>
                <a:chExt cx="38916" cy="33324"/>
              </a:xfrm>
            </p:grpSpPr>
            <p:sp>
              <p:nvSpPr>
                <p:cNvPr id="5238" name="Google Shape;5238;p146"/>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146"/>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0" name="Google Shape;5240;p146"/>
              <p:cNvGrpSpPr/>
              <p:nvPr/>
            </p:nvGrpSpPr>
            <p:grpSpPr>
              <a:xfrm>
                <a:off x="4210681" y="3924669"/>
                <a:ext cx="36549" cy="31366"/>
                <a:chOff x="4210681" y="3924669"/>
                <a:chExt cx="36549" cy="31366"/>
              </a:xfrm>
            </p:grpSpPr>
            <p:sp>
              <p:nvSpPr>
                <p:cNvPr id="5241" name="Google Shape;5241;p146"/>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146"/>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3" name="Google Shape;5243;p146"/>
              <p:cNvGrpSpPr/>
              <p:nvPr/>
            </p:nvGrpSpPr>
            <p:grpSpPr>
              <a:xfrm>
                <a:off x="3987771" y="3628874"/>
                <a:ext cx="31499" cy="26993"/>
                <a:chOff x="3987771" y="3628874"/>
                <a:chExt cx="31499" cy="26993"/>
              </a:xfrm>
            </p:grpSpPr>
            <p:sp>
              <p:nvSpPr>
                <p:cNvPr id="5244" name="Google Shape;5244;p146"/>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146"/>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6" name="Google Shape;5246;p146"/>
              <p:cNvGrpSpPr/>
              <p:nvPr/>
            </p:nvGrpSpPr>
            <p:grpSpPr>
              <a:xfrm>
                <a:off x="4087382" y="3775674"/>
                <a:ext cx="31405" cy="26898"/>
                <a:chOff x="4087382" y="3775674"/>
                <a:chExt cx="31405" cy="26898"/>
              </a:xfrm>
            </p:grpSpPr>
            <p:sp>
              <p:nvSpPr>
                <p:cNvPr id="5247" name="Google Shape;5247;p146"/>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146"/>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9" name="Google Shape;5249;p146"/>
              <p:cNvGrpSpPr/>
              <p:nvPr/>
            </p:nvGrpSpPr>
            <p:grpSpPr>
              <a:xfrm>
                <a:off x="4118873" y="3856637"/>
                <a:ext cx="31405" cy="26906"/>
                <a:chOff x="4118873" y="3856637"/>
                <a:chExt cx="31405" cy="26906"/>
              </a:xfrm>
            </p:grpSpPr>
            <p:sp>
              <p:nvSpPr>
                <p:cNvPr id="5250" name="Google Shape;5250;p146"/>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146"/>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2" name="Google Shape;5252;p146"/>
              <p:cNvGrpSpPr/>
              <p:nvPr/>
            </p:nvGrpSpPr>
            <p:grpSpPr>
              <a:xfrm>
                <a:off x="4168541" y="3639523"/>
                <a:ext cx="31499" cy="26906"/>
                <a:chOff x="4168541" y="3639523"/>
                <a:chExt cx="31499" cy="26906"/>
              </a:xfrm>
            </p:grpSpPr>
            <p:sp>
              <p:nvSpPr>
                <p:cNvPr id="5253" name="Google Shape;5253;p146"/>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146"/>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5" name="Google Shape;5255;p146"/>
              <p:cNvGrpSpPr/>
              <p:nvPr/>
            </p:nvGrpSpPr>
            <p:grpSpPr>
              <a:xfrm>
                <a:off x="3965789" y="3393545"/>
                <a:ext cx="31405" cy="26945"/>
                <a:chOff x="3965789" y="3393545"/>
                <a:chExt cx="31405" cy="26945"/>
              </a:xfrm>
            </p:grpSpPr>
            <p:sp>
              <p:nvSpPr>
                <p:cNvPr id="5256" name="Google Shape;5256;p146"/>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146"/>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8" name="Google Shape;5258;p146"/>
              <p:cNvGrpSpPr/>
              <p:nvPr/>
            </p:nvGrpSpPr>
            <p:grpSpPr>
              <a:xfrm>
                <a:off x="3925166" y="3491008"/>
                <a:ext cx="31405" cy="27001"/>
                <a:chOff x="3925166" y="3491008"/>
                <a:chExt cx="31405" cy="27001"/>
              </a:xfrm>
            </p:grpSpPr>
            <p:sp>
              <p:nvSpPr>
                <p:cNvPr id="5259" name="Google Shape;5259;p146"/>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146"/>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1" name="Google Shape;5261;p146"/>
              <p:cNvGrpSpPr/>
              <p:nvPr/>
            </p:nvGrpSpPr>
            <p:grpSpPr>
              <a:xfrm>
                <a:off x="3682845" y="3340976"/>
                <a:ext cx="31397" cy="26898"/>
                <a:chOff x="3682845" y="3340976"/>
                <a:chExt cx="31397" cy="26898"/>
              </a:xfrm>
            </p:grpSpPr>
            <p:sp>
              <p:nvSpPr>
                <p:cNvPr id="5262" name="Google Shape;5262;p146"/>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146"/>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4" name="Google Shape;5264;p146"/>
              <p:cNvGrpSpPr/>
              <p:nvPr/>
            </p:nvGrpSpPr>
            <p:grpSpPr>
              <a:xfrm>
                <a:off x="3795393" y="3353725"/>
                <a:ext cx="31499" cy="26993"/>
                <a:chOff x="3795393" y="3353725"/>
                <a:chExt cx="31499" cy="26993"/>
              </a:xfrm>
            </p:grpSpPr>
            <p:sp>
              <p:nvSpPr>
                <p:cNvPr id="5265" name="Google Shape;5265;p146"/>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146"/>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7" name="Google Shape;5267;p146"/>
              <p:cNvGrpSpPr/>
              <p:nvPr/>
            </p:nvGrpSpPr>
            <p:grpSpPr>
              <a:xfrm>
                <a:off x="4176909" y="4363221"/>
                <a:ext cx="38924" cy="33316"/>
                <a:chOff x="4176909" y="4363221"/>
                <a:chExt cx="38924" cy="33316"/>
              </a:xfrm>
            </p:grpSpPr>
            <p:sp>
              <p:nvSpPr>
                <p:cNvPr id="5268" name="Google Shape;5268;p146"/>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146"/>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0" name="Google Shape;5270;p146"/>
              <p:cNvGrpSpPr/>
              <p:nvPr/>
            </p:nvGrpSpPr>
            <p:grpSpPr>
              <a:xfrm>
                <a:off x="4226191" y="4007660"/>
                <a:ext cx="33560" cy="28770"/>
                <a:chOff x="4226191" y="4007660"/>
                <a:chExt cx="33560" cy="28770"/>
              </a:xfrm>
            </p:grpSpPr>
            <p:sp>
              <p:nvSpPr>
                <p:cNvPr id="5271" name="Google Shape;5271;p146"/>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146"/>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3" name="Google Shape;5273;p146"/>
              <p:cNvGrpSpPr/>
              <p:nvPr/>
            </p:nvGrpSpPr>
            <p:grpSpPr>
              <a:xfrm>
                <a:off x="3597785" y="3377045"/>
                <a:ext cx="33591" cy="28699"/>
                <a:chOff x="3597785" y="3377045"/>
                <a:chExt cx="33591" cy="28699"/>
              </a:xfrm>
            </p:grpSpPr>
            <p:sp>
              <p:nvSpPr>
                <p:cNvPr id="5274" name="Google Shape;5274;p146"/>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146"/>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6" name="Google Shape;5276;p146"/>
              <p:cNvGrpSpPr/>
              <p:nvPr/>
            </p:nvGrpSpPr>
            <p:grpSpPr>
              <a:xfrm>
                <a:off x="3887870" y="3669796"/>
                <a:ext cx="33591" cy="28692"/>
                <a:chOff x="3887870" y="3669796"/>
                <a:chExt cx="33591" cy="28692"/>
              </a:xfrm>
            </p:grpSpPr>
            <p:sp>
              <p:nvSpPr>
                <p:cNvPr id="5277" name="Google Shape;5277;p146"/>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146"/>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9" name="Google Shape;5279;p146"/>
              <p:cNvGrpSpPr/>
              <p:nvPr/>
            </p:nvGrpSpPr>
            <p:grpSpPr>
              <a:xfrm>
                <a:off x="3818320" y="3481625"/>
                <a:ext cx="33497" cy="28770"/>
                <a:chOff x="3818320" y="3481625"/>
                <a:chExt cx="33497" cy="28770"/>
              </a:xfrm>
            </p:grpSpPr>
            <p:sp>
              <p:nvSpPr>
                <p:cNvPr id="5280" name="Google Shape;5280;p146"/>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146"/>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2" name="Google Shape;5282;p146"/>
              <p:cNvGrpSpPr/>
              <p:nvPr/>
            </p:nvGrpSpPr>
            <p:grpSpPr>
              <a:xfrm>
                <a:off x="4278139" y="4120948"/>
                <a:ext cx="37492" cy="32129"/>
                <a:chOff x="4278139" y="4120948"/>
                <a:chExt cx="37492" cy="32129"/>
              </a:xfrm>
            </p:grpSpPr>
            <p:sp>
              <p:nvSpPr>
                <p:cNvPr id="5283" name="Google Shape;5283;p146"/>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146"/>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5" name="Google Shape;5285;p146"/>
              <p:cNvGrpSpPr/>
              <p:nvPr/>
            </p:nvGrpSpPr>
            <p:grpSpPr>
              <a:xfrm>
                <a:off x="4419898" y="3977388"/>
                <a:ext cx="33497" cy="28692"/>
                <a:chOff x="4419898" y="3977388"/>
                <a:chExt cx="33497" cy="28692"/>
              </a:xfrm>
            </p:grpSpPr>
            <p:sp>
              <p:nvSpPr>
                <p:cNvPr id="5286" name="Google Shape;5286;p146"/>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146"/>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8" name="Google Shape;5288;p146"/>
              <p:cNvGrpSpPr/>
              <p:nvPr/>
            </p:nvGrpSpPr>
            <p:grpSpPr>
              <a:xfrm>
                <a:off x="4158930" y="4034684"/>
                <a:ext cx="33497" cy="28762"/>
                <a:chOff x="4158930" y="4034684"/>
                <a:chExt cx="33497" cy="28762"/>
              </a:xfrm>
            </p:grpSpPr>
            <p:sp>
              <p:nvSpPr>
                <p:cNvPr id="5289" name="Google Shape;5289;p146"/>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146"/>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1" name="Google Shape;5291;p146"/>
              <p:cNvGrpSpPr/>
              <p:nvPr/>
            </p:nvGrpSpPr>
            <p:grpSpPr>
              <a:xfrm>
                <a:off x="4134949" y="3957049"/>
                <a:ext cx="33497" cy="28770"/>
                <a:chOff x="4134949" y="3957049"/>
                <a:chExt cx="33497" cy="28770"/>
              </a:xfrm>
            </p:grpSpPr>
            <p:sp>
              <p:nvSpPr>
                <p:cNvPr id="5292" name="Google Shape;5292;p146"/>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146"/>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4" name="Google Shape;5294;p146"/>
              <p:cNvGrpSpPr/>
              <p:nvPr/>
            </p:nvGrpSpPr>
            <p:grpSpPr>
              <a:xfrm>
                <a:off x="4193653" y="4184403"/>
                <a:ext cx="43580" cy="37264"/>
                <a:chOff x="4193653" y="4184403"/>
                <a:chExt cx="43580" cy="37264"/>
              </a:xfrm>
            </p:grpSpPr>
            <p:sp>
              <p:nvSpPr>
                <p:cNvPr id="5295" name="Google Shape;5295;p146"/>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146"/>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7" name="Google Shape;5297;p146"/>
              <p:cNvGrpSpPr/>
              <p:nvPr/>
            </p:nvGrpSpPr>
            <p:grpSpPr>
              <a:xfrm>
                <a:off x="4343600" y="3943844"/>
                <a:ext cx="43580" cy="37312"/>
                <a:chOff x="4343600" y="3943844"/>
                <a:chExt cx="43580" cy="37312"/>
              </a:xfrm>
            </p:grpSpPr>
            <p:sp>
              <p:nvSpPr>
                <p:cNvPr id="5298" name="Google Shape;5298;p146"/>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146"/>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0" name="Google Shape;5300;p146"/>
              <p:cNvGrpSpPr/>
              <p:nvPr/>
            </p:nvGrpSpPr>
            <p:grpSpPr>
              <a:xfrm>
                <a:off x="4172339" y="3381693"/>
                <a:ext cx="31499" cy="27001"/>
                <a:chOff x="4172339" y="3381693"/>
                <a:chExt cx="31499" cy="27001"/>
              </a:xfrm>
            </p:grpSpPr>
            <p:sp>
              <p:nvSpPr>
                <p:cNvPr id="5301" name="Google Shape;5301;p146"/>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146"/>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5303" name="Google Shape;5303;p146"/>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105</a:t>
            </a:fld>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106.xml><?xml version="1.0" encoding="utf-8"?>
<p:sld xmlns:a="http://schemas.openxmlformats.org/drawingml/2006/main" xmlns:r="http://schemas.openxmlformats.org/officeDocument/2006/relationships" xmlns:p="http://schemas.openxmlformats.org/presentationml/2006/main" show="0">
  <p:cSld>
    <p:spTree>
      <p:nvGrpSpPr>
        <p:cNvPr id="1" name="Shape 5307"/>
        <p:cNvGrpSpPr/>
        <p:nvPr/>
      </p:nvGrpSpPr>
      <p:grpSpPr>
        <a:xfrm>
          <a:off x="0" y="0"/>
          <a:ext cx="0" cy="0"/>
          <a:chOff x="0" y="0"/>
          <a:chExt cx="0" cy="0"/>
        </a:xfrm>
      </p:grpSpPr>
      <p:grpSp>
        <p:nvGrpSpPr>
          <p:cNvPr id="5308" name="Google Shape;5308;p147"/>
          <p:cNvGrpSpPr/>
          <p:nvPr/>
        </p:nvGrpSpPr>
        <p:grpSpPr>
          <a:xfrm>
            <a:off x="729274" y="969771"/>
            <a:ext cx="2507799" cy="206239"/>
            <a:chOff x="106648" y="895722"/>
            <a:chExt cx="4481413" cy="374300"/>
          </a:xfrm>
        </p:grpSpPr>
        <p:grpSp>
          <p:nvGrpSpPr>
            <p:cNvPr id="5309" name="Google Shape;5309;p147"/>
            <p:cNvGrpSpPr/>
            <p:nvPr/>
          </p:nvGrpSpPr>
          <p:grpSpPr>
            <a:xfrm>
              <a:off x="2233276" y="895722"/>
              <a:ext cx="1082667" cy="223591"/>
              <a:chOff x="4808316" y="2800065"/>
              <a:chExt cx="1999386" cy="412910"/>
            </a:xfrm>
          </p:grpSpPr>
          <p:sp>
            <p:nvSpPr>
              <p:cNvPr id="5310" name="Google Shape;5310;p147"/>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11" name="Google Shape;5311;p147"/>
              <p:cNvGrpSpPr/>
              <p:nvPr/>
            </p:nvGrpSpPr>
            <p:grpSpPr>
              <a:xfrm>
                <a:off x="4808316" y="2800065"/>
                <a:ext cx="92400" cy="411825"/>
                <a:chOff x="845575" y="2563700"/>
                <a:chExt cx="92400" cy="411825"/>
              </a:xfrm>
            </p:grpSpPr>
            <p:cxnSp>
              <p:nvCxnSpPr>
                <p:cNvPr id="5312" name="Google Shape;5312;p147"/>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313" name="Google Shape;5313;p147"/>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14" name="Google Shape;5314;p147"/>
            <p:cNvGrpSpPr/>
            <p:nvPr/>
          </p:nvGrpSpPr>
          <p:grpSpPr>
            <a:xfrm>
              <a:off x="106648" y="895722"/>
              <a:ext cx="1088401" cy="223591"/>
              <a:chOff x="881025" y="2800065"/>
              <a:chExt cx="2009975" cy="412910"/>
            </a:xfrm>
          </p:grpSpPr>
          <p:sp>
            <p:nvSpPr>
              <p:cNvPr id="5315" name="Google Shape;5315;p147"/>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16" name="Google Shape;5316;p147"/>
              <p:cNvGrpSpPr/>
              <p:nvPr/>
            </p:nvGrpSpPr>
            <p:grpSpPr>
              <a:xfrm>
                <a:off x="881025" y="2800065"/>
                <a:ext cx="92400" cy="411825"/>
                <a:chOff x="845575" y="2563700"/>
                <a:chExt cx="92400" cy="411825"/>
              </a:xfrm>
            </p:grpSpPr>
            <p:cxnSp>
              <p:nvCxnSpPr>
                <p:cNvPr id="5317" name="Google Shape;5317;p147"/>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318" name="Google Shape;5318;p147"/>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19" name="Google Shape;5319;p147"/>
            <p:cNvGrpSpPr/>
            <p:nvPr/>
          </p:nvGrpSpPr>
          <p:grpSpPr>
            <a:xfrm>
              <a:off x="1172346" y="1047018"/>
              <a:ext cx="1083151" cy="223003"/>
              <a:chOff x="2849073" y="3079467"/>
              <a:chExt cx="2000279" cy="411825"/>
            </a:xfrm>
          </p:grpSpPr>
          <p:sp>
            <p:nvSpPr>
              <p:cNvPr id="5320" name="Google Shape;5320;p147"/>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21" name="Google Shape;5321;p147"/>
              <p:cNvGrpSpPr/>
              <p:nvPr/>
            </p:nvGrpSpPr>
            <p:grpSpPr>
              <a:xfrm rot="10800000">
                <a:off x="2849073" y="3079467"/>
                <a:ext cx="92400" cy="411825"/>
                <a:chOff x="2070100" y="2563700"/>
                <a:chExt cx="92400" cy="411825"/>
              </a:xfrm>
            </p:grpSpPr>
            <p:cxnSp>
              <p:nvCxnSpPr>
                <p:cNvPr id="5322" name="Google Shape;5322;p147"/>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323" name="Google Shape;5323;p147"/>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24" name="Google Shape;5324;p147"/>
            <p:cNvGrpSpPr/>
            <p:nvPr/>
          </p:nvGrpSpPr>
          <p:grpSpPr>
            <a:xfrm>
              <a:off x="3290132" y="1047018"/>
              <a:ext cx="1297929" cy="223003"/>
              <a:chOff x="6760035" y="3079467"/>
              <a:chExt cx="2396914" cy="411825"/>
            </a:xfrm>
          </p:grpSpPr>
          <p:sp>
            <p:nvSpPr>
              <p:cNvPr id="5325" name="Google Shape;5325;p147"/>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26" name="Google Shape;5326;p147"/>
              <p:cNvGrpSpPr/>
              <p:nvPr/>
            </p:nvGrpSpPr>
            <p:grpSpPr>
              <a:xfrm rot="10800000">
                <a:off x="6760035" y="3079467"/>
                <a:ext cx="92400" cy="411825"/>
                <a:chOff x="2070100" y="2563700"/>
                <a:chExt cx="92400" cy="411825"/>
              </a:xfrm>
            </p:grpSpPr>
            <p:cxnSp>
              <p:nvCxnSpPr>
                <p:cNvPr id="5327" name="Google Shape;5327;p147"/>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328" name="Google Shape;5328;p147"/>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329" name="Google Shape;5329;p147"/>
          <p:cNvGrpSpPr/>
          <p:nvPr/>
        </p:nvGrpSpPr>
        <p:grpSpPr>
          <a:xfrm>
            <a:off x="2147036" y="3369142"/>
            <a:ext cx="1086701" cy="799429"/>
            <a:chOff x="2183288" y="3555572"/>
            <a:chExt cx="1136241" cy="835873"/>
          </a:xfrm>
        </p:grpSpPr>
        <p:sp>
          <p:nvSpPr>
            <p:cNvPr id="5330" name="Google Shape;5330;p147"/>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31" name="Google Shape;5331;p147"/>
            <p:cNvGrpSpPr/>
            <p:nvPr/>
          </p:nvGrpSpPr>
          <p:grpSpPr>
            <a:xfrm>
              <a:off x="2205895" y="3637269"/>
              <a:ext cx="1089848" cy="724993"/>
              <a:chOff x="2205895" y="3637269"/>
              <a:chExt cx="1089848" cy="724993"/>
            </a:xfrm>
          </p:grpSpPr>
          <p:sp>
            <p:nvSpPr>
              <p:cNvPr id="5332" name="Google Shape;5332;p147"/>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147"/>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147"/>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147"/>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147"/>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147"/>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38" name="Google Shape;5338;p147"/>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339" name="Google Shape;5339;p147"/>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5340" name="Google Shape;5340;p147"/>
            <p:cNvGrpSpPr/>
            <p:nvPr/>
          </p:nvGrpSpPr>
          <p:grpSpPr>
            <a:xfrm>
              <a:off x="3173850" y="3779426"/>
              <a:ext cx="145679" cy="70048"/>
              <a:chOff x="3173850" y="3779426"/>
              <a:chExt cx="145679" cy="70048"/>
            </a:xfrm>
          </p:grpSpPr>
          <p:cxnSp>
            <p:nvCxnSpPr>
              <p:cNvPr id="5341" name="Google Shape;5341;p147"/>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5342" name="Google Shape;5342;p147"/>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3" name="Google Shape;5343;p147"/>
            <p:cNvGrpSpPr/>
            <p:nvPr/>
          </p:nvGrpSpPr>
          <p:grpSpPr>
            <a:xfrm>
              <a:off x="2183288" y="4139483"/>
              <a:ext cx="145133" cy="70048"/>
              <a:chOff x="2183288" y="4139483"/>
              <a:chExt cx="145133" cy="70048"/>
            </a:xfrm>
          </p:grpSpPr>
          <p:cxnSp>
            <p:nvCxnSpPr>
              <p:cNvPr id="5344" name="Google Shape;5344;p147"/>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5345" name="Google Shape;5345;p147"/>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46" name="Google Shape;5346;p147"/>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347" name="Google Shape;5347;p147"/>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5348" name="Google Shape;5348;p147"/>
            <p:cNvGrpSpPr/>
            <p:nvPr/>
          </p:nvGrpSpPr>
          <p:grpSpPr>
            <a:xfrm>
              <a:off x="2943836" y="4268886"/>
              <a:ext cx="60717" cy="122559"/>
              <a:chOff x="2943836" y="4268886"/>
              <a:chExt cx="60717" cy="122559"/>
            </a:xfrm>
          </p:grpSpPr>
          <p:sp>
            <p:nvSpPr>
              <p:cNvPr id="5349" name="Google Shape;5349;p147"/>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350" name="Google Shape;5350;p147"/>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5351" name="Google Shape;5351;p147"/>
          <p:cNvGrpSpPr/>
          <p:nvPr/>
        </p:nvGrpSpPr>
        <p:grpSpPr>
          <a:xfrm>
            <a:off x="3409981" y="1290142"/>
            <a:ext cx="1675870" cy="758251"/>
            <a:chOff x="3530532" y="1496185"/>
            <a:chExt cx="1562000" cy="706730"/>
          </a:xfrm>
        </p:grpSpPr>
        <p:cxnSp>
          <p:nvCxnSpPr>
            <p:cNvPr id="5352" name="Google Shape;5352;p147"/>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5353" name="Google Shape;5353;p147"/>
            <p:cNvGrpSpPr/>
            <p:nvPr/>
          </p:nvGrpSpPr>
          <p:grpSpPr>
            <a:xfrm>
              <a:off x="3530532" y="1496185"/>
              <a:ext cx="323430" cy="463587"/>
              <a:chOff x="3530532" y="1496185"/>
              <a:chExt cx="323430" cy="463587"/>
            </a:xfrm>
          </p:grpSpPr>
          <p:grpSp>
            <p:nvGrpSpPr>
              <p:cNvPr id="5354" name="Google Shape;5354;p147"/>
              <p:cNvGrpSpPr/>
              <p:nvPr/>
            </p:nvGrpSpPr>
            <p:grpSpPr>
              <a:xfrm>
                <a:off x="3567462" y="1496185"/>
                <a:ext cx="286500" cy="361376"/>
                <a:chOff x="3567462" y="1496185"/>
                <a:chExt cx="286500" cy="361376"/>
              </a:xfrm>
            </p:grpSpPr>
            <p:cxnSp>
              <p:nvCxnSpPr>
                <p:cNvPr id="5355" name="Google Shape;5355;p147"/>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5356" name="Google Shape;5356;p147"/>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57" name="Google Shape;5357;p147"/>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8" name="Google Shape;5358;p147"/>
            <p:cNvGrpSpPr/>
            <p:nvPr/>
          </p:nvGrpSpPr>
          <p:grpSpPr>
            <a:xfrm>
              <a:off x="3891569" y="1779209"/>
              <a:ext cx="323945" cy="423706"/>
              <a:chOff x="3891569" y="1779209"/>
              <a:chExt cx="323945" cy="423706"/>
            </a:xfrm>
          </p:grpSpPr>
          <p:grpSp>
            <p:nvGrpSpPr>
              <p:cNvPr id="5359" name="Google Shape;5359;p147"/>
              <p:cNvGrpSpPr/>
              <p:nvPr/>
            </p:nvGrpSpPr>
            <p:grpSpPr>
              <a:xfrm>
                <a:off x="3929014" y="1881638"/>
                <a:ext cx="286500" cy="321278"/>
                <a:chOff x="3929014" y="1881638"/>
                <a:chExt cx="286500" cy="321278"/>
              </a:xfrm>
            </p:grpSpPr>
            <p:cxnSp>
              <p:nvCxnSpPr>
                <p:cNvPr id="5360" name="Google Shape;5360;p147"/>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5361" name="Google Shape;5361;p147"/>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62" name="Google Shape;5362;p147"/>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3" name="Google Shape;5363;p147"/>
            <p:cNvGrpSpPr/>
            <p:nvPr/>
          </p:nvGrpSpPr>
          <p:grpSpPr>
            <a:xfrm>
              <a:off x="4252606" y="1496185"/>
              <a:ext cx="324721" cy="463587"/>
              <a:chOff x="4252606" y="1496185"/>
              <a:chExt cx="324721" cy="463587"/>
            </a:xfrm>
          </p:grpSpPr>
          <p:grpSp>
            <p:nvGrpSpPr>
              <p:cNvPr id="5364" name="Google Shape;5364;p147"/>
              <p:cNvGrpSpPr/>
              <p:nvPr/>
            </p:nvGrpSpPr>
            <p:grpSpPr>
              <a:xfrm>
                <a:off x="4290828" y="1496185"/>
                <a:ext cx="286500" cy="361376"/>
                <a:chOff x="4290828" y="1496185"/>
                <a:chExt cx="286500" cy="361376"/>
              </a:xfrm>
            </p:grpSpPr>
            <p:cxnSp>
              <p:nvCxnSpPr>
                <p:cNvPr id="5365" name="Google Shape;5365;p147"/>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5366" name="Google Shape;5366;p147"/>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67" name="Google Shape;5367;p147"/>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8" name="Google Shape;5368;p147"/>
            <p:cNvGrpSpPr/>
            <p:nvPr/>
          </p:nvGrpSpPr>
          <p:grpSpPr>
            <a:xfrm>
              <a:off x="4613643" y="1763716"/>
              <a:ext cx="325308" cy="439200"/>
              <a:chOff x="4613643" y="1763716"/>
              <a:chExt cx="325308" cy="439200"/>
            </a:xfrm>
          </p:grpSpPr>
          <p:grpSp>
            <p:nvGrpSpPr>
              <p:cNvPr id="5369" name="Google Shape;5369;p147"/>
              <p:cNvGrpSpPr/>
              <p:nvPr/>
            </p:nvGrpSpPr>
            <p:grpSpPr>
              <a:xfrm>
                <a:off x="4652451" y="1879538"/>
                <a:ext cx="286500" cy="323378"/>
                <a:chOff x="4652451" y="1879538"/>
                <a:chExt cx="286500" cy="323378"/>
              </a:xfrm>
            </p:grpSpPr>
            <p:cxnSp>
              <p:nvCxnSpPr>
                <p:cNvPr id="5370" name="Google Shape;5370;p147"/>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5371" name="Google Shape;5371;p147"/>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72" name="Google Shape;5372;p147"/>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73" name="Google Shape;5373;p147"/>
          <p:cNvGrpSpPr/>
          <p:nvPr/>
        </p:nvGrpSpPr>
        <p:grpSpPr>
          <a:xfrm>
            <a:off x="3421841" y="2143768"/>
            <a:ext cx="1652173" cy="391517"/>
            <a:chOff x="3512551" y="2358270"/>
            <a:chExt cx="1597383" cy="378533"/>
          </a:xfrm>
        </p:grpSpPr>
        <p:cxnSp>
          <p:nvCxnSpPr>
            <p:cNvPr id="5374" name="Google Shape;5374;p147"/>
            <p:cNvCxnSpPr>
              <a:stCxn id="5375" idx="6"/>
              <a:endCxn id="5376"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5377" name="Google Shape;5377;p147"/>
            <p:cNvGrpSpPr/>
            <p:nvPr/>
          </p:nvGrpSpPr>
          <p:grpSpPr>
            <a:xfrm>
              <a:off x="3512551" y="2358270"/>
              <a:ext cx="225647" cy="307714"/>
              <a:chOff x="2182679" y="2004714"/>
              <a:chExt cx="792300" cy="1080458"/>
            </a:xfrm>
          </p:grpSpPr>
          <p:cxnSp>
            <p:nvCxnSpPr>
              <p:cNvPr id="5378" name="Google Shape;5378;p147"/>
              <p:cNvCxnSpPr>
                <a:stCxn id="5379"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5375" name="Google Shape;5375;p147"/>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147"/>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0" name="Google Shape;5380;p147"/>
            <p:cNvGrpSpPr/>
            <p:nvPr/>
          </p:nvGrpSpPr>
          <p:grpSpPr>
            <a:xfrm>
              <a:off x="3969644" y="2440153"/>
              <a:ext cx="225853" cy="296651"/>
              <a:chOff x="3775710" y="1729289"/>
              <a:chExt cx="136500" cy="179289"/>
            </a:xfrm>
          </p:grpSpPr>
          <p:cxnSp>
            <p:nvCxnSpPr>
              <p:cNvPr id="5381" name="Google Shape;5381;p147"/>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5382" name="Google Shape;5382;p147"/>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147"/>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4" name="Google Shape;5384;p147"/>
            <p:cNvGrpSpPr/>
            <p:nvPr/>
          </p:nvGrpSpPr>
          <p:grpSpPr>
            <a:xfrm>
              <a:off x="4427051" y="2358270"/>
              <a:ext cx="225647" cy="307714"/>
              <a:chOff x="5393704" y="2004714"/>
              <a:chExt cx="792300" cy="1080458"/>
            </a:xfrm>
          </p:grpSpPr>
          <p:cxnSp>
            <p:nvCxnSpPr>
              <p:cNvPr id="5385" name="Google Shape;5385;p147"/>
              <p:cNvCxnSpPr>
                <a:stCxn id="5386"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5387" name="Google Shape;5387;p147"/>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147"/>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8" name="Google Shape;5388;p147"/>
            <p:cNvGrpSpPr/>
            <p:nvPr/>
          </p:nvGrpSpPr>
          <p:grpSpPr>
            <a:xfrm>
              <a:off x="4884287" y="2440252"/>
              <a:ext cx="225647" cy="296532"/>
              <a:chOff x="6999166" y="2292572"/>
              <a:chExt cx="792300" cy="1041192"/>
            </a:xfrm>
          </p:grpSpPr>
          <p:cxnSp>
            <p:nvCxnSpPr>
              <p:cNvPr id="5389" name="Google Shape;5389;p147"/>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5376" name="Google Shape;5376;p147"/>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147"/>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91" name="Google Shape;5391;p147"/>
          <p:cNvGrpSpPr/>
          <p:nvPr/>
        </p:nvGrpSpPr>
        <p:grpSpPr>
          <a:xfrm>
            <a:off x="6842649" y="979967"/>
            <a:ext cx="1581844" cy="732818"/>
            <a:chOff x="634175" y="2986275"/>
            <a:chExt cx="3147949" cy="1458344"/>
          </a:xfrm>
        </p:grpSpPr>
        <p:cxnSp>
          <p:nvCxnSpPr>
            <p:cNvPr id="5392" name="Google Shape;5392;p147"/>
            <p:cNvCxnSpPr>
              <a:stCxn id="5393" idx="4"/>
              <a:endCxn id="5394"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5395" name="Google Shape;5395;p147"/>
            <p:cNvCxnSpPr>
              <a:stCxn id="5394" idx="0"/>
              <a:endCxn id="5396"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5397" name="Google Shape;5397;p147"/>
            <p:cNvCxnSpPr>
              <a:stCxn id="5396" idx="4"/>
              <a:endCxn id="5398"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5399" name="Google Shape;5399;p147"/>
            <p:cNvCxnSpPr>
              <a:stCxn id="5398" idx="0"/>
              <a:endCxn id="5400"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5400" name="Google Shape;5400;p147"/>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396" name="Google Shape;5396;p147"/>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393" name="Google Shape;5393;p147"/>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398" name="Google Shape;5398;p147"/>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394" name="Google Shape;5394;p147"/>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5401" name="Google Shape;5401;p147"/>
          <p:cNvGrpSpPr/>
          <p:nvPr/>
        </p:nvGrpSpPr>
        <p:grpSpPr>
          <a:xfrm>
            <a:off x="3410364" y="2674277"/>
            <a:ext cx="1675128" cy="313674"/>
            <a:chOff x="998425" y="1182125"/>
            <a:chExt cx="1065400" cy="199500"/>
          </a:xfrm>
        </p:grpSpPr>
        <p:sp>
          <p:nvSpPr>
            <p:cNvPr id="5402" name="Google Shape;5402;p147"/>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147"/>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147"/>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147"/>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147"/>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7" name="Google Shape;5407;p147"/>
          <p:cNvGrpSpPr/>
          <p:nvPr/>
        </p:nvGrpSpPr>
        <p:grpSpPr>
          <a:xfrm>
            <a:off x="3410363" y="3630244"/>
            <a:ext cx="1675129" cy="525345"/>
            <a:chOff x="5194708" y="3484366"/>
            <a:chExt cx="3148148" cy="987304"/>
          </a:xfrm>
        </p:grpSpPr>
        <p:grpSp>
          <p:nvGrpSpPr>
            <p:cNvPr id="5408" name="Google Shape;5408;p147"/>
            <p:cNvGrpSpPr/>
            <p:nvPr/>
          </p:nvGrpSpPr>
          <p:grpSpPr>
            <a:xfrm>
              <a:off x="7531521" y="3484366"/>
              <a:ext cx="811335" cy="987304"/>
              <a:chOff x="3379425" y="1617275"/>
              <a:chExt cx="1090650" cy="1327200"/>
            </a:xfrm>
          </p:grpSpPr>
          <p:sp>
            <p:nvSpPr>
              <p:cNvPr id="5409" name="Google Shape;5409;p147"/>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147"/>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147"/>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2" name="Google Shape;5412;p147"/>
            <p:cNvGrpSpPr/>
            <p:nvPr/>
          </p:nvGrpSpPr>
          <p:grpSpPr>
            <a:xfrm>
              <a:off x="6752546" y="3484366"/>
              <a:ext cx="811428" cy="987304"/>
              <a:chOff x="2332275" y="1617275"/>
              <a:chExt cx="1090775" cy="1327200"/>
            </a:xfrm>
          </p:grpSpPr>
          <p:sp>
            <p:nvSpPr>
              <p:cNvPr id="5413" name="Google Shape;5413;p147"/>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147"/>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147"/>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6" name="Google Shape;5416;p147"/>
            <p:cNvGrpSpPr/>
            <p:nvPr/>
          </p:nvGrpSpPr>
          <p:grpSpPr>
            <a:xfrm>
              <a:off x="5973664" y="3484366"/>
              <a:ext cx="811335" cy="987304"/>
              <a:chOff x="1285250" y="1617275"/>
              <a:chExt cx="1090650" cy="1327200"/>
            </a:xfrm>
          </p:grpSpPr>
          <p:sp>
            <p:nvSpPr>
              <p:cNvPr id="5417" name="Google Shape;5417;p147"/>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147"/>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147"/>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0" name="Google Shape;5420;p147"/>
            <p:cNvGrpSpPr/>
            <p:nvPr/>
          </p:nvGrpSpPr>
          <p:grpSpPr>
            <a:xfrm>
              <a:off x="5194708" y="3484366"/>
              <a:ext cx="811409" cy="987304"/>
              <a:chOff x="238125" y="1617275"/>
              <a:chExt cx="1090750" cy="1327200"/>
            </a:xfrm>
          </p:grpSpPr>
          <p:sp>
            <p:nvSpPr>
              <p:cNvPr id="5421" name="Google Shape;5421;p147"/>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147"/>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147"/>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24" name="Google Shape;5424;p147"/>
          <p:cNvGrpSpPr/>
          <p:nvPr/>
        </p:nvGrpSpPr>
        <p:grpSpPr>
          <a:xfrm>
            <a:off x="6844048" y="2276133"/>
            <a:ext cx="1579046" cy="522230"/>
            <a:chOff x="6853641" y="2534077"/>
            <a:chExt cx="1515545" cy="501229"/>
          </a:xfrm>
        </p:grpSpPr>
        <p:grpSp>
          <p:nvGrpSpPr>
            <p:cNvPr id="5425" name="Google Shape;5425;p147"/>
            <p:cNvGrpSpPr/>
            <p:nvPr/>
          </p:nvGrpSpPr>
          <p:grpSpPr>
            <a:xfrm>
              <a:off x="6853641" y="2618923"/>
              <a:ext cx="1515545" cy="324556"/>
              <a:chOff x="6853641" y="2618923"/>
              <a:chExt cx="1515545" cy="324556"/>
            </a:xfrm>
          </p:grpSpPr>
          <p:sp>
            <p:nvSpPr>
              <p:cNvPr id="5426" name="Google Shape;5426;p147"/>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147"/>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147"/>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147"/>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147"/>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31" name="Google Shape;5431;p147"/>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147"/>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147"/>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147"/>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147"/>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6" name="Google Shape;5436;p147"/>
          <p:cNvGrpSpPr/>
          <p:nvPr/>
        </p:nvGrpSpPr>
        <p:grpSpPr>
          <a:xfrm>
            <a:off x="3438940" y="3151173"/>
            <a:ext cx="1617976" cy="346616"/>
            <a:chOff x="1808063" y="4294338"/>
            <a:chExt cx="3370782" cy="721817"/>
          </a:xfrm>
        </p:grpSpPr>
        <p:sp>
          <p:nvSpPr>
            <p:cNvPr id="5437" name="Google Shape;5437;p147"/>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147"/>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147"/>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147"/>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147"/>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147"/>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147"/>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147"/>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147"/>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147"/>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7" name="Google Shape;5447;p147"/>
          <p:cNvGrpSpPr/>
          <p:nvPr/>
        </p:nvGrpSpPr>
        <p:grpSpPr>
          <a:xfrm>
            <a:off x="5264936" y="3817923"/>
            <a:ext cx="1417067" cy="350605"/>
            <a:chOff x="4234950" y="2101012"/>
            <a:chExt cx="4219974" cy="1044090"/>
          </a:xfrm>
        </p:grpSpPr>
        <p:sp>
          <p:nvSpPr>
            <p:cNvPr id="5448" name="Google Shape;5448;p147"/>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147"/>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147"/>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147"/>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147"/>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147"/>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147"/>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147"/>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147"/>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147"/>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147"/>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147"/>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147"/>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147"/>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147"/>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147"/>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4" name="Google Shape;5464;p147"/>
          <p:cNvGrpSpPr/>
          <p:nvPr/>
        </p:nvGrpSpPr>
        <p:grpSpPr>
          <a:xfrm>
            <a:off x="6840408" y="1808681"/>
            <a:ext cx="1586327" cy="371557"/>
            <a:chOff x="1247650" y="2075423"/>
            <a:chExt cx="6648477" cy="1557238"/>
          </a:xfrm>
        </p:grpSpPr>
        <p:sp>
          <p:nvSpPr>
            <p:cNvPr id="5465" name="Google Shape;5465;p147"/>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147"/>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147"/>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147"/>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147"/>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147"/>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1" name="Google Shape;5471;p147"/>
          <p:cNvGrpSpPr/>
          <p:nvPr/>
        </p:nvGrpSpPr>
        <p:grpSpPr>
          <a:xfrm>
            <a:off x="5271678" y="961870"/>
            <a:ext cx="1415601" cy="1648533"/>
            <a:chOff x="1839112" y="2209163"/>
            <a:chExt cx="1918159" cy="2233784"/>
          </a:xfrm>
        </p:grpSpPr>
        <p:sp>
          <p:nvSpPr>
            <p:cNvPr id="5472" name="Google Shape;5472;p147"/>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147"/>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147"/>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475" name="Google Shape;5475;p147"/>
            <p:cNvCxnSpPr>
              <a:stCxn id="5472" idx="6"/>
              <a:endCxn id="5473"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5476" name="Google Shape;5476;p147"/>
            <p:cNvCxnSpPr>
              <a:stCxn id="5473" idx="4"/>
              <a:endCxn id="5477"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5478" name="Google Shape;5478;p147"/>
            <p:cNvCxnSpPr>
              <a:stCxn id="5477" idx="6"/>
              <a:endCxn id="5474"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5479" name="Google Shape;5479;p147"/>
            <p:cNvCxnSpPr>
              <a:stCxn id="5474" idx="4"/>
              <a:endCxn id="5480"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5477" name="Google Shape;5477;p147"/>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147"/>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147"/>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482" name="Google Shape;5482;p147"/>
            <p:cNvCxnSpPr>
              <a:endCxn id="5481"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5483" name="Google Shape;5483;p147"/>
          <p:cNvGrpSpPr/>
          <p:nvPr/>
        </p:nvGrpSpPr>
        <p:grpSpPr>
          <a:xfrm>
            <a:off x="3428944" y="979954"/>
            <a:ext cx="1637968" cy="154942"/>
            <a:chOff x="238125" y="2506075"/>
            <a:chExt cx="7115411" cy="673075"/>
          </a:xfrm>
        </p:grpSpPr>
        <p:sp>
          <p:nvSpPr>
            <p:cNvPr id="5484" name="Google Shape;5484;p147"/>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147"/>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147"/>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147"/>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147"/>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9" name="Google Shape;5489;p147"/>
          <p:cNvGrpSpPr/>
          <p:nvPr/>
        </p:nvGrpSpPr>
        <p:grpSpPr>
          <a:xfrm>
            <a:off x="1969680" y="1294672"/>
            <a:ext cx="1262932" cy="785408"/>
            <a:chOff x="548861" y="389676"/>
            <a:chExt cx="3843371" cy="2390163"/>
          </a:xfrm>
        </p:grpSpPr>
        <p:cxnSp>
          <p:nvCxnSpPr>
            <p:cNvPr id="5490" name="Google Shape;5490;p147"/>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491" name="Google Shape;5491;p147"/>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492" name="Google Shape;5492;p147"/>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493" name="Google Shape;5493;p147"/>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5494" name="Google Shape;5494;p147"/>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5495" name="Google Shape;5495;p147"/>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496" name="Google Shape;5496;p147"/>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5497" name="Google Shape;5497;p147"/>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147"/>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147"/>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147"/>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147"/>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147"/>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3" name="Google Shape;5503;p147"/>
          <p:cNvGrpSpPr/>
          <p:nvPr/>
        </p:nvGrpSpPr>
        <p:grpSpPr>
          <a:xfrm>
            <a:off x="757812" y="2401550"/>
            <a:ext cx="1412054" cy="633562"/>
            <a:chOff x="1187400" y="2529299"/>
            <a:chExt cx="6769193" cy="2241903"/>
          </a:xfrm>
        </p:grpSpPr>
        <p:sp>
          <p:nvSpPr>
            <p:cNvPr id="5504" name="Google Shape;5504;p147"/>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5505" name="Google Shape;5505;p147"/>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506" name="Google Shape;5506;p147"/>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507" name="Google Shape;5507;p147"/>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508" name="Google Shape;5508;p147"/>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509" name="Google Shape;5509;p147"/>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510" name="Google Shape;5510;p147"/>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5511" name="Google Shape;5511;p147"/>
            <p:cNvCxnSpPr>
              <a:stCxn id="5504" idx="2"/>
              <a:endCxn id="5505"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512" name="Google Shape;5512;p147"/>
            <p:cNvCxnSpPr>
              <a:stCxn id="5506" idx="0"/>
              <a:endCxn id="5504"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513" name="Google Shape;5513;p147"/>
            <p:cNvCxnSpPr>
              <a:stCxn id="5506" idx="2"/>
              <a:endCxn id="5508"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514" name="Google Shape;5514;p147"/>
            <p:cNvCxnSpPr>
              <a:stCxn id="5507" idx="0"/>
              <a:endCxn id="5506"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515" name="Google Shape;5515;p147"/>
            <p:cNvCxnSpPr>
              <a:stCxn id="5505" idx="2"/>
              <a:endCxn id="5510"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516" name="Google Shape;5516;p147"/>
            <p:cNvCxnSpPr>
              <a:stCxn id="5509" idx="0"/>
              <a:endCxn id="5505"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5517" name="Google Shape;5517;p147"/>
          <p:cNvGrpSpPr/>
          <p:nvPr/>
        </p:nvGrpSpPr>
        <p:grpSpPr>
          <a:xfrm>
            <a:off x="6844058" y="2894258"/>
            <a:ext cx="1579035" cy="540873"/>
            <a:chOff x="6895650" y="3126697"/>
            <a:chExt cx="1436662" cy="492105"/>
          </a:xfrm>
        </p:grpSpPr>
        <p:sp>
          <p:nvSpPr>
            <p:cNvPr id="5518" name="Google Shape;5518;p147"/>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147"/>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147"/>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147"/>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147"/>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23" name="Google Shape;5523;p147"/>
            <p:cNvGrpSpPr/>
            <p:nvPr/>
          </p:nvGrpSpPr>
          <p:grpSpPr>
            <a:xfrm>
              <a:off x="6995957" y="3335810"/>
              <a:ext cx="1230393" cy="71754"/>
              <a:chOff x="6995957" y="3287964"/>
              <a:chExt cx="1230393" cy="71754"/>
            </a:xfrm>
          </p:grpSpPr>
          <p:sp>
            <p:nvSpPr>
              <p:cNvPr id="5524" name="Google Shape;5524;p147"/>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147"/>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147"/>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147"/>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147"/>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29" name="Google Shape;5529;p147"/>
          <p:cNvGrpSpPr/>
          <p:nvPr/>
        </p:nvGrpSpPr>
        <p:grpSpPr>
          <a:xfrm>
            <a:off x="6842640" y="3531021"/>
            <a:ext cx="1581862" cy="650625"/>
            <a:chOff x="6777990" y="3710194"/>
            <a:chExt cx="1646915" cy="677382"/>
          </a:xfrm>
        </p:grpSpPr>
        <p:grpSp>
          <p:nvGrpSpPr>
            <p:cNvPr id="5530" name="Google Shape;5530;p147"/>
            <p:cNvGrpSpPr/>
            <p:nvPr/>
          </p:nvGrpSpPr>
          <p:grpSpPr>
            <a:xfrm>
              <a:off x="6777990" y="3874492"/>
              <a:ext cx="411129" cy="513083"/>
              <a:chOff x="6777990" y="3874492"/>
              <a:chExt cx="411129" cy="513083"/>
            </a:xfrm>
          </p:grpSpPr>
          <p:cxnSp>
            <p:nvCxnSpPr>
              <p:cNvPr id="5531" name="Google Shape;5531;p147"/>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532" name="Google Shape;5532;p147"/>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3" name="Google Shape;5533;p147"/>
            <p:cNvGrpSpPr/>
            <p:nvPr/>
          </p:nvGrpSpPr>
          <p:grpSpPr>
            <a:xfrm>
              <a:off x="7188425" y="3710194"/>
              <a:ext cx="411123" cy="520535"/>
              <a:chOff x="7188425" y="3710194"/>
              <a:chExt cx="411123" cy="520535"/>
            </a:xfrm>
          </p:grpSpPr>
          <p:cxnSp>
            <p:nvCxnSpPr>
              <p:cNvPr id="5534" name="Google Shape;5534;p147"/>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5535" name="Google Shape;5535;p147"/>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6" name="Google Shape;5536;p147"/>
            <p:cNvGrpSpPr/>
            <p:nvPr/>
          </p:nvGrpSpPr>
          <p:grpSpPr>
            <a:xfrm>
              <a:off x="7603341" y="3874492"/>
              <a:ext cx="411474" cy="513083"/>
              <a:chOff x="7603341" y="3874492"/>
              <a:chExt cx="411474" cy="513083"/>
            </a:xfrm>
          </p:grpSpPr>
          <p:cxnSp>
            <p:nvCxnSpPr>
              <p:cNvPr id="5537" name="Google Shape;5537;p147"/>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538" name="Google Shape;5538;p147"/>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9" name="Google Shape;5539;p147"/>
            <p:cNvGrpSpPr/>
            <p:nvPr/>
          </p:nvGrpSpPr>
          <p:grpSpPr>
            <a:xfrm>
              <a:off x="8013776" y="3722847"/>
              <a:ext cx="411129" cy="507881"/>
              <a:chOff x="8013776" y="3722847"/>
              <a:chExt cx="411129" cy="507881"/>
            </a:xfrm>
          </p:grpSpPr>
          <p:cxnSp>
            <p:nvCxnSpPr>
              <p:cNvPr id="5540" name="Google Shape;5540;p147"/>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5541" name="Google Shape;5541;p147"/>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42" name="Google Shape;5542;p147"/>
          <p:cNvGrpSpPr/>
          <p:nvPr/>
        </p:nvGrpSpPr>
        <p:grpSpPr>
          <a:xfrm>
            <a:off x="5262155" y="2703861"/>
            <a:ext cx="1421889" cy="1020603"/>
            <a:chOff x="5190863" y="2824811"/>
            <a:chExt cx="1544860" cy="1108869"/>
          </a:xfrm>
        </p:grpSpPr>
        <p:grpSp>
          <p:nvGrpSpPr>
            <p:cNvPr id="5543" name="Google Shape;5543;p147"/>
            <p:cNvGrpSpPr/>
            <p:nvPr/>
          </p:nvGrpSpPr>
          <p:grpSpPr>
            <a:xfrm>
              <a:off x="5938695" y="3176919"/>
              <a:ext cx="685761" cy="404739"/>
              <a:chOff x="5938695" y="3176919"/>
              <a:chExt cx="685761" cy="404739"/>
            </a:xfrm>
          </p:grpSpPr>
          <p:grpSp>
            <p:nvGrpSpPr>
              <p:cNvPr id="5544" name="Google Shape;5544;p147"/>
              <p:cNvGrpSpPr/>
              <p:nvPr/>
            </p:nvGrpSpPr>
            <p:grpSpPr>
              <a:xfrm>
                <a:off x="5938695" y="3176919"/>
                <a:ext cx="685761" cy="404739"/>
                <a:chOff x="5938695" y="3176919"/>
                <a:chExt cx="685761" cy="404739"/>
              </a:xfrm>
            </p:grpSpPr>
            <p:sp>
              <p:nvSpPr>
                <p:cNvPr id="5545" name="Google Shape;5545;p147"/>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147"/>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47" name="Google Shape;5547;p147"/>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8" name="Google Shape;5548;p147"/>
            <p:cNvGrpSpPr/>
            <p:nvPr/>
          </p:nvGrpSpPr>
          <p:grpSpPr>
            <a:xfrm>
              <a:off x="5305233" y="3176835"/>
              <a:ext cx="685971" cy="404655"/>
              <a:chOff x="5305233" y="3176835"/>
              <a:chExt cx="685971" cy="404655"/>
            </a:xfrm>
          </p:grpSpPr>
          <p:grpSp>
            <p:nvGrpSpPr>
              <p:cNvPr id="5549" name="Google Shape;5549;p147"/>
              <p:cNvGrpSpPr/>
              <p:nvPr/>
            </p:nvGrpSpPr>
            <p:grpSpPr>
              <a:xfrm>
                <a:off x="5305233" y="3176835"/>
                <a:ext cx="685971" cy="404655"/>
                <a:chOff x="5305233" y="3176835"/>
                <a:chExt cx="685971" cy="404655"/>
              </a:xfrm>
            </p:grpSpPr>
            <p:sp>
              <p:nvSpPr>
                <p:cNvPr id="5550" name="Google Shape;5550;p147"/>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147"/>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52" name="Google Shape;5552;p147"/>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53" name="Google Shape;5553;p147"/>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54" name="Google Shape;5554;p147"/>
            <p:cNvGrpSpPr/>
            <p:nvPr/>
          </p:nvGrpSpPr>
          <p:grpSpPr>
            <a:xfrm>
              <a:off x="5657361" y="2824811"/>
              <a:ext cx="1078361" cy="404655"/>
              <a:chOff x="5657361" y="2824811"/>
              <a:chExt cx="1078361" cy="404655"/>
            </a:xfrm>
          </p:grpSpPr>
          <p:grpSp>
            <p:nvGrpSpPr>
              <p:cNvPr id="5555" name="Google Shape;5555;p147"/>
              <p:cNvGrpSpPr/>
              <p:nvPr/>
            </p:nvGrpSpPr>
            <p:grpSpPr>
              <a:xfrm>
                <a:off x="5657361" y="2824811"/>
                <a:ext cx="1078361" cy="404655"/>
                <a:chOff x="5657361" y="2824811"/>
                <a:chExt cx="1078361" cy="404655"/>
              </a:xfrm>
            </p:grpSpPr>
            <p:grpSp>
              <p:nvGrpSpPr>
                <p:cNvPr id="5556" name="Google Shape;5556;p147"/>
                <p:cNvGrpSpPr/>
                <p:nvPr/>
              </p:nvGrpSpPr>
              <p:grpSpPr>
                <a:xfrm>
                  <a:off x="5938485" y="2824811"/>
                  <a:ext cx="797237" cy="404655"/>
                  <a:chOff x="5938485" y="2824811"/>
                  <a:chExt cx="797237" cy="404655"/>
                </a:xfrm>
              </p:grpSpPr>
              <p:sp>
                <p:nvSpPr>
                  <p:cNvPr id="5557" name="Google Shape;5557;p147"/>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147"/>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59" name="Google Shape;5559;p147"/>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60" name="Google Shape;5560;p147"/>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1" name="Google Shape;5561;p147"/>
            <p:cNvGrpSpPr/>
            <p:nvPr/>
          </p:nvGrpSpPr>
          <p:grpSpPr>
            <a:xfrm>
              <a:off x="5190863" y="3528942"/>
              <a:ext cx="1078026" cy="404739"/>
              <a:chOff x="5190863" y="3528942"/>
              <a:chExt cx="1078026" cy="404739"/>
            </a:xfrm>
          </p:grpSpPr>
          <p:sp>
            <p:nvSpPr>
              <p:cNvPr id="5562" name="Google Shape;5562;p147"/>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63" name="Google Shape;5563;p147"/>
              <p:cNvGrpSpPr/>
              <p:nvPr/>
            </p:nvGrpSpPr>
            <p:grpSpPr>
              <a:xfrm>
                <a:off x="5190863" y="3528942"/>
                <a:ext cx="1078026" cy="404739"/>
                <a:chOff x="5190863" y="3528942"/>
                <a:chExt cx="1078026" cy="404739"/>
              </a:xfrm>
            </p:grpSpPr>
            <p:sp>
              <p:nvSpPr>
                <p:cNvPr id="5564" name="Google Shape;5564;p147"/>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147"/>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566" name="Google Shape;5566;p147"/>
          <p:cNvGrpSpPr/>
          <p:nvPr/>
        </p:nvGrpSpPr>
        <p:grpSpPr>
          <a:xfrm>
            <a:off x="728162" y="1268329"/>
            <a:ext cx="1086719" cy="879487"/>
            <a:chOff x="803162" y="1474292"/>
            <a:chExt cx="1086719" cy="879487"/>
          </a:xfrm>
        </p:grpSpPr>
        <p:grpSp>
          <p:nvGrpSpPr>
            <p:cNvPr id="5567" name="Google Shape;5567;p147"/>
            <p:cNvGrpSpPr/>
            <p:nvPr/>
          </p:nvGrpSpPr>
          <p:grpSpPr>
            <a:xfrm>
              <a:off x="803162" y="1625948"/>
              <a:ext cx="445856" cy="576579"/>
              <a:chOff x="803162" y="1625948"/>
              <a:chExt cx="445856" cy="576579"/>
            </a:xfrm>
          </p:grpSpPr>
          <p:sp>
            <p:nvSpPr>
              <p:cNvPr id="5568" name="Google Shape;5568;p147"/>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69" name="Google Shape;5569;p147"/>
              <p:cNvGrpSpPr/>
              <p:nvPr/>
            </p:nvGrpSpPr>
            <p:grpSpPr>
              <a:xfrm>
                <a:off x="1056023" y="1625948"/>
                <a:ext cx="192995" cy="576579"/>
                <a:chOff x="1056023" y="1625948"/>
                <a:chExt cx="192995" cy="576579"/>
              </a:xfrm>
            </p:grpSpPr>
            <p:sp>
              <p:nvSpPr>
                <p:cNvPr id="5570" name="Google Shape;5570;p147"/>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147"/>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147"/>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147"/>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147"/>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75" name="Google Shape;5575;p147"/>
            <p:cNvGrpSpPr/>
            <p:nvPr/>
          </p:nvGrpSpPr>
          <p:grpSpPr>
            <a:xfrm>
              <a:off x="1371406" y="1474292"/>
              <a:ext cx="518475" cy="879487"/>
              <a:chOff x="1398231" y="1474292"/>
              <a:chExt cx="518475" cy="879487"/>
            </a:xfrm>
          </p:grpSpPr>
          <p:grpSp>
            <p:nvGrpSpPr>
              <p:cNvPr id="5576" name="Google Shape;5576;p147"/>
              <p:cNvGrpSpPr/>
              <p:nvPr/>
            </p:nvGrpSpPr>
            <p:grpSpPr>
              <a:xfrm>
                <a:off x="1398231" y="1474292"/>
                <a:ext cx="518475" cy="341643"/>
                <a:chOff x="1398231" y="1474292"/>
                <a:chExt cx="518475" cy="341643"/>
              </a:xfrm>
            </p:grpSpPr>
            <p:sp>
              <p:nvSpPr>
                <p:cNvPr id="5577" name="Google Shape;5577;p147"/>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78" name="Google Shape;5578;p147"/>
                <p:cNvGrpSpPr/>
                <p:nvPr/>
              </p:nvGrpSpPr>
              <p:grpSpPr>
                <a:xfrm>
                  <a:off x="1616453" y="1474292"/>
                  <a:ext cx="300253" cy="341643"/>
                  <a:chOff x="1616453" y="1475379"/>
                  <a:chExt cx="300253" cy="341643"/>
                </a:xfrm>
              </p:grpSpPr>
              <p:sp>
                <p:nvSpPr>
                  <p:cNvPr id="5579" name="Google Shape;5579;p147"/>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147"/>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147"/>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147"/>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147"/>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147"/>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147"/>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86" name="Google Shape;5586;p147"/>
                  <p:cNvGrpSpPr/>
                  <p:nvPr/>
                </p:nvGrpSpPr>
                <p:grpSpPr>
                  <a:xfrm>
                    <a:off x="1839639" y="1475379"/>
                    <a:ext cx="77067" cy="341643"/>
                    <a:chOff x="1839639" y="1475379"/>
                    <a:chExt cx="77067" cy="341643"/>
                  </a:xfrm>
                </p:grpSpPr>
                <p:sp>
                  <p:nvSpPr>
                    <p:cNvPr id="5587" name="Google Shape;5587;p147"/>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147"/>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589" name="Google Shape;5589;p147"/>
              <p:cNvGrpSpPr/>
              <p:nvPr/>
            </p:nvGrpSpPr>
            <p:grpSpPr>
              <a:xfrm>
                <a:off x="1398451" y="2012951"/>
                <a:ext cx="518255" cy="340828"/>
                <a:chOff x="1398451" y="2012951"/>
                <a:chExt cx="518255" cy="340828"/>
              </a:xfrm>
            </p:grpSpPr>
            <p:sp>
              <p:nvSpPr>
                <p:cNvPr id="5590" name="Google Shape;5590;p147"/>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91" name="Google Shape;5591;p147"/>
                <p:cNvGrpSpPr/>
                <p:nvPr/>
              </p:nvGrpSpPr>
              <p:grpSpPr>
                <a:xfrm>
                  <a:off x="1616453" y="2012951"/>
                  <a:ext cx="300253" cy="340828"/>
                  <a:chOff x="1616453" y="2013538"/>
                  <a:chExt cx="300253" cy="340828"/>
                </a:xfrm>
              </p:grpSpPr>
              <p:sp>
                <p:nvSpPr>
                  <p:cNvPr id="5592" name="Google Shape;5592;p147"/>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147"/>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147"/>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147"/>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147"/>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147"/>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147"/>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99" name="Google Shape;5599;p147"/>
                  <p:cNvGrpSpPr/>
                  <p:nvPr/>
                </p:nvGrpSpPr>
                <p:grpSpPr>
                  <a:xfrm>
                    <a:off x="1839639" y="2013538"/>
                    <a:ext cx="77067" cy="340828"/>
                    <a:chOff x="1839639" y="2013538"/>
                    <a:chExt cx="77067" cy="340828"/>
                  </a:xfrm>
                </p:grpSpPr>
                <p:sp>
                  <p:nvSpPr>
                    <p:cNvPr id="5600" name="Google Shape;5600;p147"/>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147"/>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5602" name="Google Shape;5602;p147"/>
          <p:cNvGrpSpPr/>
          <p:nvPr/>
        </p:nvGrpSpPr>
        <p:grpSpPr>
          <a:xfrm>
            <a:off x="724986" y="3399516"/>
            <a:ext cx="1368681" cy="682918"/>
            <a:chOff x="724986" y="3605478"/>
            <a:chExt cx="1368681" cy="682918"/>
          </a:xfrm>
        </p:grpSpPr>
        <p:grpSp>
          <p:nvGrpSpPr>
            <p:cNvPr id="5603" name="Google Shape;5603;p147"/>
            <p:cNvGrpSpPr/>
            <p:nvPr/>
          </p:nvGrpSpPr>
          <p:grpSpPr>
            <a:xfrm>
              <a:off x="1289102" y="3823629"/>
              <a:ext cx="240442" cy="250435"/>
              <a:chOff x="-165066" y="3843615"/>
              <a:chExt cx="221259" cy="230455"/>
            </a:xfrm>
          </p:grpSpPr>
          <p:sp>
            <p:nvSpPr>
              <p:cNvPr id="5604" name="Google Shape;5604;p147"/>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147"/>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147"/>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147"/>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147"/>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147"/>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147"/>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147"/>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147"/>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147"/>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147"/>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147"/>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147"/>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147"/>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147"/>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147"/>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147"/>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147"/>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147"/>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147"/>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4" name="Google Shape;5624;p147"/>
            <p:cNvGrpSpPr/>
            <p:nvPr/>
          </p:nvGrpSpPr>
          <p:grpSpPr>
            <a:xfrm>
              <a:off x="724986" y="3605478"/>
              <a:ext cx="1368681" cy="682918"/>
              <a:chOff x="724986" y="3605478"/>
              <a:chExt cx="1368681" cy="682918"/>
            </a:xfrm>
          </p:grpSpPr>
          <p:grpSp>
            <p:nvGrpSpPr>
              <p:cNvPr id="5625" name="Google Shape;5625;p147"/>
              <p:cNvGrpSpPr/>
              <p:nvPr/>
            </p:nvGrpSpPr>
            <p:grpSpPr>
              <a:xfrm>
                <a:off x="1498221" y="4047614"/>
                <a:ext cx="529172" cy="240783"/>
                <a:chOff x="1498221" y="4047614"/>
                <a:chExt cx="529172" cy="240783"/>
              </a:xfrm>
            </p:grpSpPr>
            <p:grpSp>
              <p:nvGrpSpPr>
                <p:cNvPr id="5626" name="Google Shape;5626;p147"/>
                <p:cNvGrpSpPr/>
                <p:nvPr/>
              </p:nvGrpSpPr>
              <p:grpSpPr>
                <a:xfrm>
                  <a:off x="1826655" y="4224370"/>
                  <a:ext cx="200738" cy="25631"/>
                  <a:chOff x="1826655" y="4224370"/>
                  <a:chExt cx="200738" cy="25631"/>
                </a:xfrm>
              </p:grpSpPr>
              <p:sp>
                <p:nvSpPr>
                  <p:cNvPr id="5627" name="Google Shape;5627;p147"/>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147"/>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9" name="Google Shape;5629;p147"/>
                <p:cNvGrpSpPr/>
                <p:nvPr/>
              </p:nvGrpSpPr>
              <p:grpSpPr>
                <a:xfrm>
                  <a:off x="1498221" y="4047614"/>
                  <a:ext cx="328444" cy="240783"/>
                  <a:chOff x="1498221" y="4047614"/>
                  <a:chExt cx="328444" cy="240783"/>
                </a:xfrm>
              </p:grpSpPr>
              <p:sp>
                <p:nvSpPr>
                  <p:cNvPr id="5630" name="Google Shape;5630;p147"/>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31" name="Google Shape;5631;p147"/>
                  <p:cNvGrpSpPr/>
                  <p:nvPr/>
                </p:nvGrpSpPr>
                <p:grpSpPr>
                  <a:xfrm>
                    <a:off x="1498221" y="4047614"/>
                    <a:ext cx="150566" cy="190416"/>
                    <a:chOff x="1498221" y="4047614"/>
                    <a:chExt cx="150566" cy="190416"/>
                  </a:xfrm>
                </p:grpSpPr>
                <p:sp>
                  <p:nvSpPr>
                    <p:cNvPr id="5632" name="Google Shape;5632;p147"/>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147"/>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634" name="Google Shape;5634;p147"/>
              <p:cNvGrpSpPr/>
              <p:nvPr/>
            </p:nvGrpSpPr>
            <p:grpSpPr>
              <a:xfrm>
                <a:off x="1560718" y="3800594"/>
                <a:ext cx="532948" cy="302090"/>
                <a:chOff x="1560718" y="3800594"/>
                <a:chExt cx="532948" cy="302090"/>
              </a:xfrm>
            </p:grpSpPr>
            <p:grpSp>
              <p:nvGrpSpPr>
                <p:cNvPr id="5635" name="Google Shape;5635;p147"/>
                <p:cNvGrpSpPr/>
                <p:nvPr/>
              </p:nvGrpSpPr>
              <p:grpSpPr>
                <a:xfrm>
                  <a:off x="1912179" y="3827344"/>
                  <a:ext cx="181487" cy="25631"/>
                  <a:chOff x="1912179" y="3827344"/>
                  <a:chExt cx="181487" cy="25631"/>
                </a:xfrm>
              </p:grpSpPr>
              <p:sp>
                <p:nvSpPr>
                  <p:cNvPr id="5636" name="Google Shape;5636;p147"/>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147"/>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8" name="Google Shape;5638;p147"/>
                <p:cNvGrpSpPr/>
                <p:nvPr/>
              </p:nvGrpSpPr>
              <p:grpSpPr>
                <a:xfrm>
                  <a:off x="1912179" y="4044505"/>
                  <a:ext cx="181487" cy="25622"/>
                  <a:chOff x="1912179" y="4044506"/>
                  <a:chExt cx="181487" cy="25622"/>
                </a:xfrm>
              </p:grpSpPr>
              <p:sp>
                <p:nvSpPr>
                  <p:cNvPr id="5639" name="Google Shape;5639;p147"/>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147"/>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1" name="Google Shape;5641;p147"/>
                <p:cNvGrpSpPr/>
                <p:nvPr/>
              </p:nvGrpSpPr>
              <p:grpSpPr>
                <a:xfrm>
                  <a:off x="1560718" y="3800594"/>
                  <a:ext cx="351472" cy="302090"/>
                  <a:chOff x="1560718" y="3800594"/>
                  <a:chExt cx="351472" cy="302090"/>
                </a:xfrm>
              </p:grpSpPr>
              <p:grpSp>
                <p:nvGrpSpPr>
                  <p:cNvPr id="5642" name="Google Shape;5642;p147"/>
                  <p:cNvGrpSpPr/>
                  <p:nvPr/>
                </p:nvGrpSpPr>
                <p:grpSpPr>
                  <a:xfrm>
                    <a:off x="1560718" y="3842857"/>
                    <a:ext cx="173586" cy="217131"/>
                    <a:chOff x="1560718" y="3842857"/>
                    <a:chExt cx="173586" cy="217131"/>
                  </a:xfrm>
                </p:grpSpPr>
                <p:sp>
                  <p:nvSpPr>
                    <p:cNvPr id="5643" name="Google Shape;5643;p147"/>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147"/>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147"/>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46" name="Google Shape;5646;p147"/>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147"/>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648" name="Google Shape;5648;p147"/>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49" name="Google Shape;5649;p147"/>
              <p:cNvGrpSpPr/>
              <p:nvPr/>
            </p:nvGrpSpPr>
            <p:grpSpPr>
              <a:xfrm>
                <a:off x="785350" y="3605478"/>
                <a:ext cx="535311" cy="249245"/>
                <a:chOff x="785350" y="3605478"/>
                <a:chExt cx="535311" cy="249245"/>
              </a:xfrm>
            </p:grpSpPr>
            <p:grpSp>
              <p:nvGrpSpPr>
                <p:cNvPr id="5650" name="Google Shape;5650;p147"/>
                <p:cNvGrpSpPr/>
                <p:nvPr/>
              </p:nvGrpSpPr>
              <p:grpSpPr>
                <a:xfrm>
                  <a:off x="785350" y="3605478"/>
                  <a:ext cx="376191" cy="102736"/>
                  <a:chOff x="785350" y="3605478"/>
                  <a:chExt cx="376191" cy="102736"/>
                </a:xfrm>
              </p:grpSpPr>
              <p:sp>
                <p:nvSpPr>
                  <p:cNvPr id="5651" name="Google Shape;5651;p147"/>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147"/>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147"/>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4" name="Google Shape;5654;p147"/>
                <p:cNvGrpSpPr/>
                <p:nvPr/>
              </p:nvGrpSpPr>
              <p:grpSpPr>
                <a:xfrm>
                  <a:off x="1161530" y="3655851"/>
                  <a:ext cx="159131" cy="198872"/>
                  <a:chOff x="1161530" y="3655851"/>
                  <a:chExt cx="159131" cy="198872"/>
                </a:xfrm>
              </p:grpSpPr>
              <p:sp>
                <p:nvSpPr>
                  <p:cNvPr id="5655" name="Google Shape;5655;p147"/>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147"/>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57" name="Google Shape;5657;p147"/>
              <p:cNvGrpSpPr/>
              <p:nvPr/>
            </p:nvGrpSpPr>
            <p:grpSpPr>
              <a:xfrm>
                <a:off x="785350" y="4047614"/>
                <a:ext cx="535311" cy="240783"/>
                <a:chOff x="785350" y="4047614"/>
                <a:chExt cx="535311" cy="240783"/>
              </a:xfrm>
            </p:grpSpPr>
            <p:grpSp>
              <p:nvGrpSpPr>
                <p:cNvPr id="5658" name="Google Shape;5658;p147"/>
                <p:cNvGrpSpPr/>
                <p:nvPr/>
              </p:nvGrpSpPr>
              <p:grpSpPr>
                <a:xfrm>
                  <a:off x="1161636" y="4047614"/>
                  <a:ext cx="159025" cy="190415"/>
                  <a:chOff x="1161636" y="4047614"/>
                  <a:chExt cx="159025" cy="190415"/>
                </a:xfrm>
              </p:grpSpPr>
              <p:sp>
                <p:nvSpPr>
                  <p:cNvPr id="5659" name="Google Shape;5659;p147"/>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147"/>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1" name="Google Shape;5661;p147"/>
                <p:cNvGrpSpPr/>
                <p:nvPr/>
              </p:nvGrpSpPr>
              <p:grpSpPr>
                <a:xfrm>
                  <a:off x="785350" y="4185661"/>
                  <a:ext cx="376191" cy="102736"/>
                  <a:chOff x="785350" y="4185661"/>
                  <a:chExt cx="376191" cy="102736"/>
                </a:xfrm>
              </p:grpSpPr>
              <p:sp>
                <p:nvSpPr>
                  <p:cNvPr id="5662" name="Google Shape;5662;p147"/>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147"/>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147"/>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65" name="Google Shape;5665;p147"/>
              <p:cNvGrpSpPr/>
              <p:nvPr/>
            </p:nvGrpSpPr>
            <p:grpSpPr>
              <a:xfrm>
                <a:off x="1501054" y="3605478"/>
                <a:ext cx="526340" cy="249240"/>
                <a:chOff x="1501054" y="3605478"/>
                <a:chExt cx="526340" cy="249240"/>
              </a:xfrm>
            </p:grpSpPr>
            <p:grpSp>
              <p:nvGrpSpPr>
                <p:cNvPr id="5666" name="Google Shape;5666;p147"/>
                <p:cNvGrpSpPr/>
                <p:nvPr/>
              </p:nvGrpSpPr>
              <p:grpSpPr>
                <a:xfrm>
                  <a:off x="1834208" y="3643867"/>
                  <a:ext cx="193185" cy="25622"/>
                  <a:chOff x="1834208" y="3643867"/>
                  <a:chExt cx="193185" cy="25622"/>
                </a:xfrm>
              </p:grpSpPr>
              <p:sp>
                <p:nvSpPr>
                  <p:cNvPr id="5667" name="Google Shape;5667;p147"/>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147"/>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9" name="Google Shape;5669;p147"/>
                <p:cNvGrpSpPr/>
                <p:nvPr/>
              </p:nvGrpSpPr>
              <p:grpSpPr>
                <a:xfrm>
                  <a:off x="1501054" y="3605478"/>
                  <a:ext cx="333165" cy="249240"/>
                  <a:chOff x="1501054" y="3605478"/>
                  <a:chExt cx="333165" cy="249240"/>
                </a:xfrm>
              </p:grpSpPr>
              <p:sp>
                <p:nvSpPr>
                  <p:cNvPr id="5670" name="Google Shape;5670;p147"/>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71" name="Google Shape;5671;p147"/>
                  <p:cNvGrpSpPr/>
                  <p:nvPr/>
                </p:nvGrpSpPr>
                <p:grpSpPr>
                  <a:xfrm>
                    <a:off x="1501054" y="3655851"/>
                    <a:ext cx="155286" cy="198867"/>
                    <a:chOff x="1501054" y="3655851"/>
                    <a:chExt cx="155286" cy="198867"/>
                  </a:xfrm>
                </p:grpSpPr>
                <p:sp>
                  <p:nvSpPr>
                    <p:cNvPr id="5672" name="Google Shape;5672;p147"/>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147"/>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674" name="Google Shape;5674;p147"/>
              <p:cNvGrpSpPr/>
              <p:nvPr/>
            </p:nvGrpSpPr>
            <p:grpSpPr>
              <a:xfrm>
                <a:off x="724986" y="3800594"/>
                <a:ext cx="532950" cy="302090"/>
                <a:chOff x="724986" y="3800594"/>
                <a:chExt cx="532950" cy="302090"/>
              </a:xfrm>
            </p:grpSpPr>
            <p:grpSp>
              <p:nvGrpSpPr>
                <p:cNvPr id="5675" name="Google Shape;5675;p147"/>
                <p:cNvGrpSpPr/>
                <p:nvPr/>
              </p:nvGrpSpPr>
              <p:grpSpPr>
                <a:xfrm>
                  <a:off x="724986" y="4044367"/>
                  <a:ext cx="181314" cy="25626"/>
                  <a:chOff x="724986" y="4044367"/>
                  <a:chExt cx="181314" cy="25626"/>
                </a:xfrm>
              </p:grpSpPr>
              <p:sp>
                <p:nvSpPr>
                  <p:cNvPr id="5676" name="Google Shape;5676;p147"/>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147"/>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8" name="Google Shape;5678;p147"/>
                <p:cNvGrpSpPr/>
                <p:nvPr/>
              </p:nvGrpSpPr>
              <p:grpSpPr>
                <a:xfrm>
                  <a:off x="906290" y="3800594"/>
                  <a:ext cx="351646" cy="302090"/>
                  <a:chOff x="906290" y="3800594"/>
                  <a:chExt cx="351646" cy="302090"/>
                </a:xfrm>
              </p:grpSpPr>
              <p:grpSp>
                <p:nvGrpSpPr>
                  <p:cNvPr id="5679" name="Google Shape;5679;p147"/>
                  <p:cNvGrpSpPr/>
                  <p:nvPr/>
                </p:nvGrpSpPr>
                <p:grpSpPr>
                  <a:xfrm>
                    <a:off x="1084172" y="3842857"/>
                    <a:ext cx="173764" cy="217131"/>
                    <a:chOff x="1084172" y="3842857"/>
                    <a:chExt cx="173764" cy="217131"/>
                  </a:xfrm>
                </p:grpSpPr>
                <p:grpSp>
                  <p:nvGrpSpPr>
                    <p:cNvPr id="5680" name="Google Shape;5680;p147"/>
                    <p:cNvGrpSpPr/>
                    <p:nvPr/>
                  </p:nvGrpSpPr>
                  <p:grpSpPr>
                    <a:xfrm>
                      <a:off x="1156862" y="3936509"/>
                      <a:ext cx="101073" cy="25622"/>
                      <a:chOff x="1156862" y="3936509"/>
                      <a:chExt cx="101073" cy="25622"/>
                    </a:xfrm>
                  </p:grpSpPr>
                  <p:sp>
                    <p:nvSpPr>
                      <p:cNvPr id="5681" name="Google Shape;5681;p147"/>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147"/>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83" name="Google Shape;5683;p147"/>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84" name="Google Shape;5684;p147"/>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147"/>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6" name="Google Shape;5686;p147"/>
                <p:cNvGrpSpPr/>
                <p:nvPr/>
              </p:nvGrpSpPr>
              <p:grpSpPr>
                <a:xfrm>
                  <a:off x="724986" y="3830189"/>
                  <a:ext cx="189533" cy="25626"/>
                  <a:chOff x="724986" y="3830189"/>
                  <a:chExt cx="189533" cy="25626"/>
                </a:xfrm>
              </p:grpSpPr>
              <p:sp>
                <p:nvSpPr>
                  <p:cNvPr id="5687" name="Google Shape;5687;p147"/>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147"/>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5689" name="Google Shape;5689;p147"/>
          <p:cNvGrpSpPr/>
          <p:nvPr/>
        </p:nvGrpSpPr>
        <p:grpSpPr>
          <a:xfrm>
            <a:off x="2253298" y="2249677"/>
            <a:ext cx="948701" cy="935378"/>
            <a:chOff x="2253298" y="2428317"/>
            <a:chExt cx="948701" cy="935378"/>
          </a:xfrm>
        </p:grpSpPr>
        <p:sp>
          <p:nvSpPr>
            <p:cNvPr id="5690" name="Google Shape;5690;p147"/>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147"/>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147"/>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147"/>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147"/>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147"/>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147"/>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147"/>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147"/>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147"/>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147"/>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147"/>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147"/>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147"/>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147"/>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147"/>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147"/>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147"/>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147"/>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147"/>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147"/>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147"/>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147"/>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147"/>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147"/>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147"/>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147"/>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147"/>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147"/>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147"/>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147"/>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147"/>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147"/>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23" name="Google Shape;5723;p14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106</a:t>
            </a:fld>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107.xml><?xml version="1.0" encoding="utf-8"?>
<p:sld xmlns:a="http://schemas.openxmlformats.org/drawingml/2006/main" xmlns:r="http://schemas.openxmlformats.org/officeDocument/2006/relationships" xmlns:p="http://schemas.openxmlformats.org/presentationml/2006/main" show="0">
  <p:cSld>
    <p:spTree>
      <p:nvGrpSpPr>
        <p:cNvPr id="1" name="Shape 5727"/>
        <p:cNvGrpSpPr/>
        <p:nvPr/>
      </p:nvGrpSpPr>
      <p:grpSpPr>
        <a:xfrm>
          <a:off x="0" y="0"/>
          <a:ext cx="0" cy="0"/>
          <a:chOff x="0" y="0"/>
          <a:chExt cx="0" cy="0"/>
        </a:xfrm>
      </p:grpSpPr>
      <p:grpSp>
        <p:nvGrpSpPr>
          <p:cNvPr id="5728" name="Google Shape;5728;p148"/>
          <p:cNvGrpSpPr/>
          <p:nvPr/>
        </p:nvGrpSpPr>
        <p:grpSpPr>
          <a:xfrm>
            <a:off x="3339744" y="952977"/>
            <a:ext cx="2363393" cy="1017867"/>
            <a:chOff x="3292400" y="1219146"/>
            <a:chExt cx="2615240" cy="1110239"/>
          </a:xfrm>
        </p:grpSpPr>
        <p:sp>
          <p:nvSpPr>
            <p:cNvPr id="5729" name="Google Shape;5729;p148"/>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5730" name="Google Shape;5730;p148"/>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31" name="Google Shape;5731;p148"/>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5732" name="Google Shape;5732;p148"/>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5733" name="Google Shape;5733;p148"/>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5734" name="Google Shape;5734;p148"/>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5735" name="Google Shape;5735;p148"/>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5736" name="Google Shape;5736;p148"/>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5737" name="Google Shape;5737;p148"/>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5738" name="Google Shape;5738;p148"/>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5739" name="Google Shape;5739;p148"/>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740" name="Google Shape;5740;p148"/>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5741" name="Google Shape;5741;p148"/>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742" name="Google Shape;5742;p148"/>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5743" name="Google Shape;5743;p148"/>
            <p:cNvGrpSpPr/>
            <p:nvPr/>
          </p:nvGrpSpPr>
          <p:grpSpPr>
            <a:xfrm>
              <a:off x="3748438" y="1378608"/>
              <a:ext cx="2159202" cy="903971"/>
              <a:chOff x="1683525" y="2179850"/>
              <a:chExt cx="4519050" cy="2134525"/>
            </a:xfrm>
          </p:grpSpPr>
          <p:sp>
            <p:nvSpPr>
              <p:cNvPr id="5744" name="Google Shape;5744;p148"/>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45" name="Google Shape;5745;p148"/>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46" name="Google Shape;5746;p148"/>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47" name="Google Shape;5747;p148"/>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48" name="Google Shape;5748;p148"/>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49" name="Google Shape;5749;p148"/>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50" name="Google Shape;5750;p148"/>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51" name="Google Shape;5751;p148"/>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52" name="Google Shape;5752;p148"/>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53" name="Google Shape;5753;p148"/>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54" name="Google Shape;5754;p148"/>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55" name="Google Shape;5755;p148"/>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5756" name="Google Shape;5756;p148"/>
          <p:cNvGraphicFramePr/>
          <p:nvPr/>
        </p:nvGraphicFramePr>
        <p:xfrm>
          <a:off x="5935838" y="2130450"/>
          <a:ext cx="3000000" cy="3000000"/>
        </p:xfrm>
        <a:graphic>
          <a:graphicData uri="http://schemas.openxmlformats.org/drawingml/2006/table">
            <a:tbl>
              <a:tblPr>
                <a:noFill/>
                <a:tableStyleId>{EF508B66-1E33-4744-8378-D1033524F887}</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5757" name="Google Shape;5757;p148"/>
          <p:cNvGrpSpPr/>
          <p:nvPr/>
        </p:nvGrpSpPr>
        <p:grpSpPr>
          <a:xfrm>
            <a:off x="5913087" y="3189047"/>
            <a:ext cx="2519825" cy="1001454"/>
            <a:chOff x="1906114" y="789980"/>
            <a:chExt cx="1487676" cy="606868"/>
          </a:xfrm>
        </p:grpSpPr>
        <p:cxnSp>
          <p:nvCxnSpPr>
            <p:cNvPr id="5758" name="Google Shape;5758;p148"/>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759" name="Google Shape;5759;p148"/>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760" name="Google Shape;5760;p148"/>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5761" name="Google Shape;5761;p148"/>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5762" name="Google Shape;5762;p148"/>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5763" name="Google Shape;5763;p148"/>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5764" name="Google Shape;5764;p148"/>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5765" name="Google Shape;5765;p148"/>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148"/>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148"/>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148"/>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148"/>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148"/>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148"/>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5772" name="Google Shape;5772;p148"/>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5773" name="Google Shape;5773;p148"/>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5774" name="Google Shape;5774;p148"/>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5" name="Google Shape;5775;p148"/>
          <p:cNvGrpSpPr/>
          <p:nvPr/>
        </p:nvGrpSpPr>
        <p:grpSpPr>
          <a:xfrm>
            <a:off x="712562" y="998005"/>
            <a:ext cx="2394370" cy="976502"/>
            <a:chOff x="749309" y="1112739"/>
            <a:chExt cx="2371603" cy="976502"/>
          </a:xfrm>
        </p:grpSpPr>
        <p:sp>
          <p:nvSpPr>
            <p:cNvPr id="5776" name="Google Shape;5776;p148"/>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148"/>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148"/>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148"/>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148"/>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148"/>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148"/>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148"/>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148"/>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148"/>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148"/>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148"/>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148"/>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148"/>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148"/>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148"/>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148"/>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148"/>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148"/>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148"/>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148"/>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148"/>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148"/>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148"/>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148"/>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148"/>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148"/>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148"/>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148"/>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148"/>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148"/>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148"/>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5808" name="Google Shape;5808;p148"/>
          <p:cNvGraphicFramePr/>
          <p:nvPr/>
        </p:nvGraphicFramePr>
        <p:xfrm>
          <a:off x="5935863" y="996300"/>
          <a:ext cx="3000000" cy="3000000"/>
        </p:xfrm>
        <a:graphic>
          <a:graphicData uri="http://schemas.openxmlformats.org/drawingml/2006/table">
            <a:tbl>
              <a:tblPr>
                <a:noFill/>
                <a:tableStyleId>{EF508B66-1E33-4744-8378-D1033524F887}</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5809" name="Google Shape;5809;p148"/>
          <p:cNvGraphicFramePr/>
          <p:nvPr/>
        </p:nvGraphicFramePr>
        <p:xfrm>
          <a:off x="3342575" y="2130450"/>
          <a:ext cx="3000000" cy="3000000"/>
        </p:xfrm>
        <a:graphic>
          <a:graphicData uri="http://schemas.openxmlformats.org/drawingml/2006/table">
            <a:tbl>
              <a:tblPr>
                <a:noFill/>
                <a:tableStyleId>{EF508B66-1E33-4744-8378-D1033524F887}</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810" name="Google Shape;5810;p148"/>
          <p:cNvGrpSpPr/>
          <p:nvPr/>
        </p:nvGrpSpPr>
        <p:grpSpPr>
          <a:xfrm>
            <a:off x="4086504" y="2517093"/>
            <a:ext cx="1517436" cy="74460"/>
            <a:chOff x="3980086" y="2804397"/>
            <a:chExt cx="1227600" cy="66900"/>
          </a:xfrm>
        </p:grpSpPr>
        <p:sp>
          <p:nvSpPr>
            <p:cNvPr id="5811" name="Google Shape;5811;p148"/>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148"/>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3" name="Google Shape;5813;p148"/>
          <p:cNvGrpSpPr/>
          <p:nvPr/>
        </p:nvGrpSpPr>
        <p:grpSpPr>
          <a:xfrm>
            <a:off x="4711569" y="2809680"/>
            <a:ext cx="892956" cy="74460"/>
            <a:chOff x="3980086" y="2804397"/>
            <a:chExt cx="1227600" cy="66900"/>
          </a:xfrm>
        </p:grpSpPr>
        <p:sp>
          <p:nvSpPr>
            <p:cNvPr id="5814" name="Google Shape;5814;p148"/>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148"/>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6" name="Google Shape;5816;p148"/>
          <p:cNvGrpSpPr/>
          <p:nvPr/>
        </p:nvGrpSpPr>
        <p:grpSpPr>
          <a:xfrm>
            <a:off x="3344661" y="3168563"/>
            <a:ext cx="2363244" cy="1005943"/>
            <a:chOff x="3358415" y="3361302"/>
            <a:chExt cx="2363244" cy="1024695"/>
          </a:xfrm>
        </p:grpSpPr>
        <p:grpSp>
          <p:nvGrpSpPr>
            <p:cNvPr id="5817" name="Google Shape;5817;p148"/>
            <p:cNvGrpSpPr/>
            <p:nvPr/>
          </p:nvGrpSpPr>
          <p:grpSpPr>
            <a:xfrm>
              <a:off x="3358415" y="3361302"/>
              <a:ext cx="441300" cy="1024695"/>
              <a:chOff x="3358415" y="3361302"/>
              <a:chExt cx="441300" cy="1024695"/>
            </a:xfrm>
          </p:grpSpPr>
          <p:sp>
            <p:nvSpPr>
              <p:cNvPr id="5818" name="Google Shape;5818;p148"/>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148"/>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148"/>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148"/>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148"/>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148"/>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4" name="Google Shape;5824;p148"/>
            <p:cNvGrpSpPr/>
            <p:nvPr/>
          </p:nvGrpSpPr>
          <p:grpSpPr>
            <a:xfrm>
              <a:off x="3838901" y="3361302"/>
              <a:ext cx="441300" cy="1024695"/>
              <a:chOff x="3838901" y="3361302"/>
              <a:chExt cx="441300" cy="1024695"/>
            </a:xfrm>
          </p:grpSpPr>
          <p:sp>
            <p:nvSpPr>
              <p:cNvPr id="5825" name="Google Shape;5825;p148"/>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148"/>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148"/>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148"/>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148"/>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148"/>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1" name="Google Shape;5831;p148"/>
            <p:cNvGrpSpPr/>
            <p:nvPr/>
          </p:nvGrpSpPr>
          <p:grpSpPr>
            <a:xfrm>
              <a:off x="4319387" y="3361302"/>
              <a:ext cx="441300" cy="1024695"/>
              <a:chOff x="4319387" y="3361302"/>
              <a:chExt cx="441300" cy="1024695"/>
            </a:xfrm>
          </p:grpSpPr>
          <p:sp>
            <p:nvSpPr>
              <p:cNvPr id="5832" name="Google Shape;5832;p148"/>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148"/>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148"/>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148"/>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148"/>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148"/>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8" name="Google Shape;5838;p148"/>
            <p:cNvGrpSpPr/>
            <p:nvPr/>
          </p:nvGrpSpPr>
          <p:grpSpPr>
            <a:xfrm>
              <a:off x="4799873" y="3361302"/>
              <a:ext cx="441300" cy="1024695"/>
              <a:chOff x="4799873" y="3361302"/>
              <a:chExt cx="441300" cy="1024695"/>
            </a:xfrm>
          </p:grpSpPr>
          <p:sp>
            <p:nvSpPr>
              <p:cNvPr id="5839" name="Google Shape;5839;p148"/>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148"/>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148"/>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148"/>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148"/>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148"/>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5" name="Google Shape;5845;p148"/>
            <p:cNvGrpSpPr/>
            <p:nvPr/>
          </p:nvGrpSpPr>
          <p:grpSpPr>
            <a:xfrm>
              <a:off x="5280360" y="3361302"/>
              <a:ext cx="441300" cy="1024695"/>
              <a:chOff x="5280360" y="3361302"/>
              <a:chExt cx="441300" cy="1024695"/>
            </a:xfrm>
          </p:grpSpPr>
          <p:sp>
            <p:nvSpPr>
              <p:cNvPr id="5846" name="Google Shape;5846;p148"/>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148"/>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148"/>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148"/>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148"/>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148"/>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5852" name="Google Shape;5852;p148"/>
          <p:cNvGraphicFramePr/>
          <p:nvPr/>
        </p:nvGraphicFramePr>
        <p:xfrm>
          <a:off x="711088" y="2130450"/>
          <a:ext cx="3000000" cy="3000000"/>
        </p:xfrm>
        <a:graphic>
          <a:graphicData uri="http://schemas.openxmlformats.org/drawingml/2006/table">
            <a:tbl>
              <a:tblPr>
                <a:noFill/>
                <a:tableStyleId>{EF508B66-1E33-4744-8378-D1033524F887}</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853" name="Google Shape;5853;p148"/>
          <p:cNvGrpSpPr/>
          <p:nvPr/>
        </p:nvGrpSpPr>
        <p:grpSpPr>
          <a:xfrm>
            <a:off x="712613" y="3180175"/>
            <a:ext cx="2403614" cy="1005900"/>
            <a:chOff x="726450" y="3372825"/>
            <a:chExt cx="2403614" cy="1005900"/>
          </a:xfrm>
        </p:grpSpPr>
        <p:grpSp>
          <p:nvGrpSpPr>
            <p:cNvPr id="5854" name="Google Shape;5854;p148"/>
            <p:cNvGrpSpPr/>
            <p:nvPr/>
          </p:nvGrpSpPr>
          <p:grpSpPr>
            <a:xfrm>
              <a:off x="726450" y="3696000"/>
              <a:ext cx="2403614" cy="500898"/>
              <a:chOff x="726450" y="3696000"/>
              <a:chExt cx="2403614" cy="500898"/>
            </a:xfrm>
          </p:grpSpPr>
          <p:sp>
            <p:nvSpPr>
              <p:cNvPr id="5855" name="Google Shape;5855;p148"/>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856" name="Google Shape;5856;p148"/>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5857" name="Google Shape;5857;p148"/>
            <p:cNvGrpSpPr/>
            <p:nvPr/>
          </p:nvGrpSpPr>
          <p:grpSpPr>
            <a:xfrm>
              <a:off x="1348050" y="3372825"/>
              <a:ext cx="1720425" cy="1005900"/>
              <a:chOff x="1348050" y="3372825"/>
              <a:chExt cx="1720425" cy="1005900"/>
            </a:xfrm>
          </p:grpSpPr>
          <p:sp>
            <p:nvSpPr>
              <p:cNvPr id="5858" name="Google Shape;5858;p148"/>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859" name="Google Shape;5859;p148"/>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860" name="Google Shape;5860;p148"/>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861" name="Google Shape;5861;p148"/>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862" name="Google Shape;5862;p148"/>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5863" name="Google Shape;5863;p148"/>
            <p:cNvGrpSpPr/>
            <p:nvPr/>
          </p:nvGrpSpPr>
          <p:grpSpPr>
            <a:xfrm>
              <a:off x="1455707" y="3731058"/>
              <a:ext cx="1491150" cy="417657"/>
              <a:chOff x="1455707" y="3731058"/>
              <a:chExt cx="1491150" cy="417657"/>
            </a:xfrm>
          </p:grpSpPr>
          <p:grpSp>
            <p:nvGrpSpPr>
              <p:cNvPr id="5864" name="Google Shape;5864;p148"/>
              <p:cNvGrpSpPr/>
              <p:nvPr/>
            </p:nvGrpSpPr>
            <p:grpSpPr>
              <a:xfrm>
                <a:off x="1472938" y="3745828"/>
                <a:ext cx="72126" cy="53788"/>
                <a:chOff x="1472938" y="3745828"/>
                <a:chExt cx="72126" cy="53788"/>
              </a:xfrm>
            </p:grpSpPr>
            <p:sp>
              <p:nvSpPr>
                <p:cNvPr id="5865" name="Google Shape;5865;p148"/>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148"/>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7" name="Google Shape;5867;p148"/>
              <p:cNvGrpSpPr/>
              <p:nvPr/>
            </p:nvGrpSpPr>
            <p:grpSpPr>
              <a:xfrm>
                <a:off x="1819181" y="4089633"/>
                <a:ext cx="72126" cy="53788"/>
                <a:chOff x="1819181" y="4089633"/>
                <a:chExt cx="72126" cy="53788"/>
              </a:xfrm>
            </p:grpSpPr>
            <p:sp>
              <p:nvSpPr>
                <p:cNvPr id="5868" name="Google Shape;5868;p148"/>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148"/>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0" name="Google Shape;5870;p148"/>
              <p:cNvGrpSpPr/>
              <p:nvPr/>
            </p:nvGrpSpPr>
            <p:grpSpPr>
              <a:xfrm>
                <a:off x="1455707" y="4084171"/>
                <a:ext cx="64321" cy="64544"/>
                <a:chOff x="1455707" y="4084171"/>
                <a:chExt cx="64321" cy="64544"/>
              </a:xfrm>
            </p:grpSpPr>
            <p:sp>
              <p:nvSpPr>
                <p:cNvPr id="5871" name="Google Shape;5871;p148"/>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148"/>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3" name="Google Shape;5873;p148"/>
              <p:cNvGrpSpPr/>
              <p:nvPr/>
            </p:nvGrpSpPr>
            <p:grpSpPr>
              <a:xfrm>
                <a:off x="1818610" y="3731058"/>
                <a:ext cx="64321" cy="64544"/>
                <a:chOff x="1818610" y="3731058"/>
                <a:chExt cx="64321" cy="64544"/>
              </a:xfrm>
            </p:grpSpPr>
            <p:sp>
              <p:nvSpPr>
                <p:cNvPr id="5874" name="Google Shape;5874;p148"/>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148"/>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6" name="Google Shape;5876;p148"/>
              <p:cNvGrpSpPr/>
              <p:nvPr/>
            </p:nvGrpSpPr>
            <p:grpSpPr>
              <a:xfrm>
                <a:off x="2172491" y="4089633"/>
                <a:ext cx="72126" cy="53788"/>
                <a:chOff x="2172491" y="4089633"/>
                <a:chExt cx="72126" cy="53788"/>
              </a:xfrm>
            </p:grpSpPr>
            <p:sp>
              <p:nvSpPr>
                <p:cNvPr id="5877" name="Google Shape;5877;p148"/>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148"/>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9" name="Google Shape;5879;p148"/>
              <p:cNvGrpSpPr/>
              <p:nvPr/>
            </p:nvGrpSpPr>
            <p:grpSpPr>
              <a:xfrm>
                <a:off x="2171920" y="3731058"/>
                <a:ext cx="64321" cy="64544"/>
                <a:chOff x="2171920" y="3731058"/>
                <a:chExt cx="64321" cy="64544"/>
              </a:xfrm>
            </p:grpSpPr>
            <p:sp>
              <p:nvSpPr>
                <p:cNvPr id="5880" name="Google Shape;5880;p148"/>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148"/>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2" name="Google Shape;5882;p148"/>
              <p:cNvGrpSpPr/>
              <p:nvPr/>
            </p:nvGrpSpPr>
            <p:grpSpPr>
              <a:xfrm>
                <a:off x="2874730" y="3745828"/>
                <a:ext cx="72126" cy="53788"/>
                <a:chOff x="2874730" y="3745828"/>
                <a:chExt cx="72126" cy="53788"/>
              </a:xfrm>
            </p:grpSpPr>
            <p:sp>
              <p:nvSpPr>
                <p:cNvPr id="5883" name="Google Shape;5883;p148"/>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148"/>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5" name="Google Shape;5885;p148"/>
              <p:cNvGrpSpPr/>
              <p:nvPr/>
            </p:nvGrpSpPr>
            <p:grpSpPr>
              <a:xfrm>
                <a:off x="2878589" y="4081481"/>
                <a:ext cx="64321" cy="64544"/>
                <a:chOff x="2878589" y="4081481"/>
                <a:chExt cx="64321" cy="64544"/>
              </a:xfrm>
            </p:grpSpPr>
            <p:sp>
              <p:nvSpPr>
                <p:cNvPr id="5886" name="Google Shape;5886;p148"/>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148"/>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8" name="Google Shape;5888;p148"/>
              <p:cNvGrpSpPr/>
              <p:nvPr/>
            </p:nvGrpSpPr>
            <p:grpSpPr>
              <a:xfrm>
                <a:off x="2525796" y="4089633"/>
                <a:ext cx="72126" cy="53788"/>
                <a:chOff x="2525796" y="4089633"/>
                <a:chExt cx="72126" cy="53788"/>
              </a:xfrm>
            </p:grpSpPr>
            <p:sp>
              <p:nvSpPr>
                <p:cNvPr id="5889" name="Google Shape;5889;p148"/>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148"/>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1" name="Google Shape;5891;p148"/>
              <p:cNvGrpSpPr/>
              <p:nvPr/>
            </p:nvGrpSpPr>
            <p:grpSpPr>
              <a:xfrm>
                <a:off x="2525225" y="3731058"/>
                <a:ext cx="64321" cy="64544"/>
                <a:chOff x="2525225" y="3731058"/>
                <a:chExt cx="64321" cy="64544"/>
              </a:xfrm>
            </p:grpSpPr>
            <p:sp>
              <p:nvSpPr>
                <p:cNvPr id="5892" name="Google Shape;5892;p148"/>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148"/>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5894" name="Google Shape;5894;p148"/>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107</a:t>
            </a:fld>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108.xml><?xml version="1.0" encoding="utf-8"?>
<p:sld xmlns:a="http://schemas.openxmlformats.org/drawingml/2006/main" xmlns:r="http://schemas.openxmlformats.org/officeDocument/2006/relationships" xmlns:p="http://schemas.openxmlformats.org/presentationml/2006/main" show="0">
  <p:cSld>
    <p:spTree>
      <p:nvGrpSpPr>
        <p:cNvPr id="1" name="Shape 5898"/>
        <p:cNvGrpSpPr/>
        <p:nvPr/>
      </p:nvGrpSpPr>
      <p:grpSpPr>
        <a:xfrm>
          <a:off x="0" y="0"/>
          <a:ext cx="0" cy="0"/>
          <a:chOff x="0" y="0"/>
          <a:chExt cx="0" cy="0"/>
        </a:xfrm>
      </p:grpSpPr>
      <p:grpSp>
        <p:nvGrpSpPr>
          <p:cNvPr id="5899" name="Google Shape;5899;p149"/>
          <p:cNvGrpSpPr/>
          <p:nvPr/>
        </p:nvGrpSpPr>
        <p:grpSpPr>
          <a:xfrm>
            <a:off x="716991" y="971306"/>
            <a:ext cx="845921" cy="690752"/>
            <a:chOff x="732428" y="1198513"/>
            <a:chExt cx="845921" cy="690752"/>
          </a:xfrm>
        </p:grpSpPr>
        <p:grpSp>
          <p:nvGrpSpPr>
            <p:cNvPr id="5900" name="Google Shape;5900;p149"/>
            <p:cNvGrpSpPr/>
            <p:nvPr/>
          </p:nvGrpSpPr>
          <p:grpSpPr>
            <a:xfrm>
              <a:off x="823030" y="1198513"/>
              <a:ext cx="755319" cy="690752"/>
              <a:chOff x="823030" y="1198513"/>
              <a:chExt cx="755319" cy="690752"/>
            </a:xfrm>
          </p:grpSpPr>
          <p:sp>
            <p:nvSpPr>
              <p:cNvPr id="5901" name="Google Shape;5901;p149"/>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149"/>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3" name="Google Shape;5903;p149"/>
            <p:cNvGrpSpPr/>
            <p:nvPr/>
          </p:nvGrpSpPr>
          <p:grpSpPr>
            <a:xfrm>
              <a:off x="732428" y="1239937"/>
              <a:ext cx="739912" cy="607886"/>
              <a:chOff x="732428" y="1239937"/>
              <a:chExt cx="739912" cy="607886"/>
            </a:xfrm>
          </p:grpSpPr>
          <p:sp>
            <p:nvSpPr>
              <p:cNvPr id="5904" name="Google Shape;5904;p149"/>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149"/>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6" name="Google Shape;5906;p149"/>
            <p:cNvGrpSpPr/>
            <p:nvPr/>
          </p:nvGrpSpPr>
          <p:grpSpPr>
            <a:xfrm>
              <a:off x="732428" y="1277018"/>
              <a:ext cx="702832" cy="533758"/>
              <a:chOff x="732428" y="1277018"/>
              <a:chExt cx="702832" cy="533758"/>
            </a:xfrm>
          </p:grpSpPr>
          <p:sp>
            <p:nvSpPr>
              <p:cNvPr id="5907" name="Google Shape;5907;p149"/>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149"/>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9" name="Google Shape;5909;p149"/>
            <p:cNvGrpSpPr/>
            <p:nvPr/>
          </p:nvGrpSpPr>
          <p:grpSpPr>
            <a:xfrm>
              <a:off x="931170" y="1306653"/>
              <a:ext cx="647179" cy="474455"/>
              <a:chOff x="931170" y="1306653"/>
              <a:chExt cx="647179" cy="474455"/>
            </a:xfrm>
          </p:grpSpPr>
          <p:sp>
            <p:nvSpPr>
              <p:cNvPr id="5910" name="Google Shape;5910;p149"/>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149"/>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12" name="Google Shape;5912;p149"/>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3" name="Google Shape;5913;p149"/>
          <p:cNvGrpSpPr/>
          <p:nvPr/>
        </p:nvGrpSpPr>
        <p:grpSpPr>
          <a:xfrm>
            <a:off x="3948600" y="971313"/>
            <a:ext cx="634656" cy="699982"/>
            <a:chOff x="5985650" y="2860025"/>
            <a:chExt cx="1396075" cy="1539775"/>
          </a:xfrm>
        </p:grpSpPr>
        <p:sp>
          <p:nvSpPr>
            <p:cNvPr id="5914" name="Google Shape;5914;p149"/>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149"/>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149"/>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149"/>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149"/>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149"/>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149"/>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149"/>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149"/>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149"/>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149"/>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149"/>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149"/>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149"/>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149"/>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149"/>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149"/>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149"/>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149"/>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149"/>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149"/>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149"/>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149"/>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149"/>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149"/>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149"/>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149"/>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149"/>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149"/>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149"/>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149"/>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149"/>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6" name="Google Shape;5946;p149"/>
          <p:cNvGrpSpPr/>
          <p:nvPr/>
        </p:nvGrpSpPr>
        <p:grpSpPr>
          <a:xfrm>
            <a:off x="4704250" y="971306"/>
            <a:ext cx="725845" cy="699975"/>
            <a:chOff x="4249973" y="1201875"/>
            <a:chExt cx="1958568" cy="1888762"/>
          </a:xfrm>
        </p:grpSpPr>
        <p:sp>
          <p:nvSpPr>
            <p:cNvPr id="5947" name="Google Shape;5947;p149"/>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48" name="Google Shape;5948;p149"/>
            <p:cNvGrpSpPr/>
            <p:nvPr/>
          </p:nvGrpSpPr>
          <p:grpSpPr>
            <a:xfrm>
              <a:off x="5853086" y="1789142"/>
              <a:ext cx="355454" cy="1048099"/>
              <a:chOff x="5576108" y="2016725"/>
              <a:chExt cx="565200" cy="1666560"/>
            </a:xfrm>
          </p:grpSpPr>
          <p:sp>
            <p:nvSpPr>
              <p:cNvPr id="5949" name="Google Shape;5949;p149"/>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950" name="Google Shape;5950;p149"/>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1" name="Google Shape;5951;p149"/>
            <p:cNvGrpSpPr/>
            <p:nvPr/>
          </p:nvGrpSpPr>
          <p:grpSpPr>
            <a:xfrm>
              <a:off x="4869455" y="2691676"/>
              <a:ext cx="1013897" cy="398961"/>
              <a:chOff x="4012057" y="3451825"/>
              <a:chExt cx="1612175" cy="634379"/>
            </a:xfrm>
          </p:grpSpPr>
          <p:sp>
            <p:nvSpPr>
              <p:cNvPr id="5952" name="Google Shape;5952;p149"/>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953" name="Google Shape;5953;p149"/>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4" name="Google Shape;5954;p149"/>
            <p:cNvGrpSpPr/>
            <p:nvPr/>
          </p:nvGrpSpPr>
          <p:grpSpPr>
            <a:xfrm>
              <a:off x="4276937" y="2155961"/>
              <a:ext cx="651965" cy="891358"/>
              <a:chOff x="3069908" y="2599997"/>
              <a:chExt cx="1036675" cy="1417328"/>
            </a:xfrm>
          </p:grpSpPr>
          <p:sp>
            <p:nvSpPr>
              <p:cNvPr id="5955" name="Google Shape;5955;p149"/>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956" name="Google Shape;5956;p149"/>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7" name="Google Shape;5957;p149"/>
            <p:cNvGrpSpPr/>
            <p:nvPr/>
          </p:nvGrpSpPr>
          <p:grpSpPr>
            <a:xfrm>
              <a:off x="5054918" y="1201875"/>
              <a:ext cx="999548" cy="602711"/>
              <a:chOff x="4306958" y="1082925"/>
              <a:chExt cx="1589359" cy="958358"/>
            </a:xfrm>
          </p:grpSpPr>
          <p:sp>
            <p:nvSpPr>
              <p:cNvPr id="5958" name="Google Shape;5958;p149"/>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959" name="Google Shape;5959;p149"/>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0" name="Google Shape;5960;p149"/>
            <p:cNvGrpSpPr/>
            <p:nvPr/>
          </p:nvGrpSpPr>
          <p:grpSpPr>
            <a:xfrm>
              <a:off x="4249973" y="1303451"/>
              <a:ext cx="799317" cy="841334"/>
              <a:chOff x="3027033" y="1244439"/>
              <a:chExt cx="1270977" cy="1337786"/>
            </a:xfrm>
          </p:grpSpPr>
          <p:sp>
            <p:nvSpPr>
              <p:cNvPr id="5961" name="Google Shape;5961;p149"/>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962" name="Google Shape;5962;p149"/>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63" name="Google Shape;5963;p149"/>
          <p:cNvGrpSpPr/>
          <p:nvPr/>
        </p:nvGrpSpPr>
        <p:grpSpPr>
          <a:xfrm>
            <a:off x="4057114" y="1858087"/>
            <a:ext cx="750769" cy="683784"/>
            <a:chOff x="4204684" y="2104422"/>
            <a:chExt cx="699822" cy="637382"/>
          </a:xfrm>
        </p:grpSpPr>
        <p:grpSp>
          <p:nvGrpSpPr>
            <p:cNvPr id="5964" name="Google Shape;5964;p149"/>
            <p:cNvGrpSpPr/>
            <p:nvPr/>
          </p:nvGrpSpPr>
          <p:grpSpPr>
            <a:xfrm>
              <a:off x="4204684" y="2430067"/>
              <a:ext cx="342957" cy="311738"/>
              <a:chOff x="4204684" y="2430067"/>
              <a:chExt cx="342957" cy="311738"/>
            </a:xfrm>
          </p:grpSpPr>
          <p:sp>
            <p:nvSpPr>
              <p:cNvPr id="5965" name="Google Shape;5965;p149"/>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149"/>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7" name="Google Shape;5967;p149"/>
            <p:cNvGrpSpPr/>
            <p:nvPr/>
          </p:nvGrpSpPr>
          <p:grpSpPr>
            <a:xfrm>
              <a:off x="4561586" y="2430067"/>
              <a:ext cx="342920" cy="311738"/>
              <a:chOff x="4561586" y="2430067"/>
              <a:chExt cx="342920" cy="311738"/>
            </a:xfrm>
          </p:grpSpPr>
          <p:sp>
            <p:nvSpPr>
              <p:cNvPr id="5968" name="Google Shape;5968;p149"/>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149"/>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0" name="Google Shape;5970;p149"/>
            <p:cNvGrpSpPr/>
            <p:nvPr/>
          </p:nvGrpSpPr>
          <p:grpSpPr>
            <a:xfrm>
              <a:off x="4561586" y="2104422"/>
              <a:ext cx="342920" cy="311738"/>
              <a:chOff x="4561586" y="2104422"/>
              <a:chExt cx="342920" cy="311738"/>
            </a:xfrm>
          </p:grpSpPr>
          <p:sp>
            <p:nvSpPr>
              <p:cNvPr id="5971" name="Google Shape;5971;p149"/>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149"/>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3" name="Google Shape;5973;p149"/>
            <p:cNvGrpSpPr/>
            <p:nvPr/>
          </p:nvGrpSpPr>
          <p:grpSpPr>
            <a:xfrm>
              <a:off x="4204684" y="2104422"/>
              <a:ext cx="342957" cy="311664"/>
              <a:chOff x="4204684" y="2104422"/>
              <a:chExt cx="342957" cy="311664"/>
            </a:xfrm>
          </p:grpSpPr>
          <p:sp>
            <p:nvSpPr>
              <p:cNvPr id="5974" name="Google Shape;5974;p149"/>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149"/>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76" name="Google Shape;5976;p149"/>
          <p:cNvGrpSpPr/>
          <p:nvPr/>
        </p:nvGrpSpPr>
        <p:grpSpPr>
          <a:xfrm>
            <a:off x="5521547" y="971301"/>
            <a:ext cx="660591" cy="688867"/>
            <a:chOff x="5830645" y="1267368"/>
            <a:chExt cx="530340" cy="553040"/>
          </a:xfrm>
        </p:grpSpPr>
        <p:sp>
          <p:nvSpPr>
            <p:cNvPr id="5977" name="Google Shape;5977;p149"/>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78" name="Google Shape;5978;p149"/>
            <p:cNvGrpSpPr/>
            <p:nvPr/>
          </p:nvGrpSpPr>
          <p:grpSpPr>
            <a:xfrm>
              <a:off x="5830645" y="1267368"/>
              <a:ext cx="259743" cy="269909"/>
              <a:chOff x="5830645" y="1267368"/>
              <a:chExt cx="259743" cy="269909"/>
            </a:xfrm>
          </p:grpSpPr>
          <p:sp>
            <p:nvSpPr>
              <p:cNvPr id="5979" name="Google Shape;5979;p149"/>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149"/>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1" name="Google Shape;5981;p149"/>
            <p:cNvGrpSpPr/>
            <p:nvPr/>
          </p:nvGrpSpPr>
          <p:grpSpPr>
            <a:xfrm>
              <a:off x="6101293" y="1267368"/>
              <a:ext cx="259692" cy="269909"/>
              <a:chOff x="6101293" y="1267368"/>
              <a:chExt cx="259692" cy="269909"/>
            </a:xfrm>
          </p:grpSpPr>
          <p:sp>
            <p:nvSpPr>
              <p:cNvPr id="5982" name="Google Shape;5982;p149"/>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149"/>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4" name="Google Shape;5984;p149"/>
            <p:cNvGrpSpPr/>
            <p:nvPr/>
          </p:nvGrpSpPr>
          <p:grpSpPr>
            <a:xfrm>
              <a:off x="5830645" y="1550500"/>
              <a:ext cx="259692" cy="269909"/>
              <a:chOff x="5830645" y="1550500"/>
              <a:chExt cx="259692" cy="269909"/>
            </a:xfrm>
          </p:grpSpPr>
          <p:sp>
            <p:nvSpPr>
              <p:cNvPr id="5985" name="Google Shape;5985;p149"/>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149"/>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7" name="Google Shape;5987;p149"/>
            <p:cNvGrpSpPr/>
            <p:nvPr/>
          </p:nvGrpSpPr>
          <p:grpSpPr>
            <a:xfrm>
              <a:off x="6101293" y="1550500"/>
              <a:ext cx="259692" cy="269909"/>
              <a:chOff x="6101293" y="1550500"/>
              <a:chExt cx="259692" cy="269909"/>
            </a:xfrm>
          </p:grpSpPr>
          <p:sp>
            <p:nvSpPr>
              <p:cNvPr id="5988" name="Google Shape;5988;p149"/>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149"/>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90" name="Google Shape;5990;p149"/>
          <p:cNvGrpSpPr/>
          <p:nvPr/>
        </p:nvGrpSpPr>
        <p:grpSpPr>
          <a:xfrm>
            <a:off x="723700" y="1861760"/>
            <a:ext cx="697154" cy="679574"/>
            <a:chOff x="2679875" y="2361475"/>
            <a:chExt cx="780425" cy="760575"/>
          </a:xfrm>
        </p:grpSpPr>
        <p:sp>
          <p:nvSpPr>
            <p:cNvPr id="5991" name="Google Shape;5991;p149"/>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149"/>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149"/>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149"/>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149"/>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149"/>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7" name="Google Shape;5997;p149"/>
          <p:cNvGrpSpPr/>
          <p:nvPr/>
        </p:nvGrpSpPr>
        <p:grpSpPr>
          <a:xfrm>
            <a:off x="3122859" y="971352"/>
            <a:ext cx="735829" cy="684547"/>
            <a:chOff x="3351965" y="1148808"/>
            <a:chExt cx="750770" cy="698375"/>
          </a:xfrm>
        </p:grpSpPr>
        <p:grpSp>
          <p:nvGrpSpPr>
            <p:cNvPr id="5998" name="Google Shape;5998;p149"/>
            <p:cNvGrpSpPr/>
            <p:nvPr/>
          </p:nvGrpSpPr>
          <p:grpSpPr>
            <a:xfrm>
              <a:off x="3586796" y="1148808"/>
              <a:ext cx="294857" cy="286830"/>
              <a:chOff x="3750225" y="1774000"/>
              <a:chExt cx="149575" cy="145525"/>
            </a:xfrm>
          </p:grpSpPr>
          <p:sp>
            <p:nvSpPr>
              <p:cNvPr id="5999" name="Google Shape;5999;p149"/>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149"/>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1" name="Google Shape;6001;p149"/>
            <p:cNvGrpSpPr/>
            <p:nvPr/>
          </p:nvGrpSpPr>
          <p:grpSpPr>
            <a:xfrm>
              <a:off x="3779245" y="1375768"/>
              <a:ext cx="323490" cy="286978"/>
              <a:chOff x="3847850" y="1889150"/>
              <a:chExt cx="164100" cy="145600"/>
            </a:xfrm>
          </p:grpSpPr>
          <p:sp>
            <p:nvSpPr>
              <p:cNvPr id="6002" name="Google Shape;6002;p149"/>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149"/>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4" name="Google Shape;6004;p149"/>
            <p:cNvGrpSpPr/>
            <p:nvPr/>
          </p:nvGrpSpPr>
          <p:grpSpPr>
            <a:xfrm>
              <a:off x="3351965" y="1330435"/>
              <a:ext cx="295449" cy="285401"/>
              <a:chOff x="3631100" y="1866150"/>
              <a:chExt cx="149875" cy="144800"/>
            </a:xfrm>
          </p:grpSpPr>
          <p:sp>
            <p:nvSpPr>
              <p:cNvPr id="6005" name="Google Shape;6005;p149"/>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149"/>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7" name="Google Shape;6007;p149"/>
            <p:cNvGrpSpPr/>
            <p:nvPr/>
          </p:nvGrpSpPr>
          <p:grpSpPr>
            <a:xfrm>
              <a:off x="3548208" y="1560352"/>
              <a:ext cx="294808" cy="286830"/>
              <a:chOff x="3730650" y="1982800"/>
              <a:chExt cx="149550" cy="145525"/>
            </a:xfrm>
          </p:grpSpPr>
          <p:sp>
            <p:nvSpPr>
              <p:cNvPr id="6008" name="Google Shape;6008;p149"/>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149"/>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10" name="Google Shape;6010;p149"/>
          <p:cNvGrpSpPr/>
          <p:nvPr/>
        </p:nvGrpSpPr>
        <p:grpSpPr>
          <a:xfrm>
            <a:off x="7624512" y="971306"/>
            <a:ext cx="804565" cy="677795"/>
            <a:chOff x="7636443" y="1204988"/>
            <a:chExt cx="804565" cy="677795"/>
          </a:xfrm>
        </p:grpSpPr>
        <p:grpSp>
          <p:nvGrpSpPr>
            <p:cNvPr id="6011" name="Google Shape;6011;p149"/>
            <p:cNvGrpSpPr/>
            <p:nvPr/>
          </p:nvGrpSpPr>
          <p:grpSpPr>
            <a:xfrm>
              <a:off x="7636443" y="1509705"/>
              <a:ext cx="804565" cy="373078"/>
              <a:chOff x="7636443" y="1509705"/>
              <a:chExt cx="804565" cy="373078"/>
            </a:xfrm>
          </p:grpSpPr>
          <p:sp>
            <p:nvSpPr>
              <p:cNvPr id="6012" name="Google Shape;6012;p149"/>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149"/>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4" name="Google Shape;6014;p149"/>
            <p:cNvGrpSpPr/>
            <p:nvPr/>
          </p:nvGrpSpPr>
          <p:grpSpPr>
            <a:xfrm>
              <a:off x="7636443" y="1408133"/>
              <a:ext cx="804565" cy="373078"/>
              <a:chOff x="7636443" y="1408133"/>
              <a:chExt cx="804565" cy="373078"/>
            </a:xfrm>
          </p:grpSpPr>
          <p:sp>
            <p:nvSpPr>
              <p:cNvPr id="6015" name="Google Shape;6015;p149"/>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149"/>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7" name="Google Shape;6017;p149"/>
            <p:cNvGrpSpPr/>
            <p:nvPr/>
          </p:nvGrpSpPr>
          <p:grpSpPr>
            <a:xfrm>
              <a:off x="7636443" y="1306560"/>
              <a:ext cx="804565" cy="373078"/>
              <a:chOff x="7636443" y="1306560"/>
              <a:chExt cx="804565" cy="373078"/>
            </a:xfrm>
          </p:grpSpPr>
          <p:sp>
            <p:nvSpPr>
              <p:cNvPr id="6018" name="Google Shape;6018;p149"/>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149"/>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0" name="Google Shape;6020;p149"/>
            <p:cNvGrpSpPr/>
            <p:nvPr/>
          </p:nvGrpSpPr>
          <p:grpSpPr>
            <a:xfrm>
              <a:off x="7636443" y="1204988"/>
              <a:ext cx="804565" cy="373078"/>
              <a:chOff x="7636443" y="1204988"/>
              <a:chExt cx="804565" cy="373078"/>
            </a:xfrm>
          </p:grpSpPr>
          <p:sp>
            <p:nvSpPr>
              <p:cNvPr id="6021" name="Google Shape;6021;p149"/>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149"/>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23" name="Google Shape;6023;p149"/>
          <p:cNvGrpSpPr/>
          <p:nvPr/>
        </p:nvGrpSpPr>
        <p:grpSpPr>
          <a:xfrm>
            <a:off x="4963358" y="1878721"/>
            <a:ext cx="661339" cy="661188"/>
            <a:chOff x="3990000" y="975400"/>
            <a:chExt cx="3934200" cy="3933300"/>
          </a:xfrm>
        </p:grpSpPr>
        <p:sp>
          <p:nvSpPr>
            <p:cNvPr id="6024" name="Google Shape;6024;p149"/>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149"/>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149"/>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149"/>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8" name="Google Shape;6028;p149"/>
          <p:cNvGrpSpPr/>
          <p:nvPr/>
        </p:nvGrpSpPr>
        <p:grpSpPr>
          <a:xfrm>
            <a:off x="6607006" y="1857359"/>
            <a:ext cx="868881" cy="684241"/>
            <a:chOff x="6598259" y="2078634"/>
            <a:chExt cx="868881" cy="684241"/>
          </a:xfrm>
        </p:grpSpPr>
        <p:sp>
          <p:nvSpPr>
            <p:cNvPr id="6029" name="Google Shape;6029;p149"/>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149"/>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149"/>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149"/>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149"/>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149"/>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35" name="Google Shape;6035;p149"/>
            <p:cNvGrpSpPr/>
            <p:nvPr/>
          </p:nvGrpSpPr>
          <p:grpSpPr>
            <a:xfrm>
              <a:off x="6808175" y="2078634"/>
              <a:ext cx="452229" cy="684241"/>
              <a:chOff x="6808175" y="2078634"/>
              <a:chExt cx="452229" cy="684241"/>
            </a:xfrm>
          </p:grpSpPr>
          <p:sp>
            <p:nvSpPr>
              <p:cNvPr id="6036" name="Google Shape;6036;p149"/>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149"/>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149"/>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149"/>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149"/>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149"/>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42" name="Google Shape;6042;p149"/>
              <p:cNvGrpSpPr/>
              <p:nvPr/>
            </p:nvGrpSpPr>
            <p:grpSpPr>
              <a:xfrm>
                <a:off x="6821586" y="2078634"/>
                <a:ext cx="426871" cy="684241"/>
                <a:chOff x="6821586" y="2078634"/>
                <a:chExt cx="426871" cy="684241"/>
              </a:xfrm>
            </p:grpSpPr>
            <p:grpSp>
              <p:nvGrpSpPr>
                <p:cNvPr id="6043" name="Google Shape;6043;p149"/>
                <p:cNvGrpSpPr/>
                <p:nvPr/>
              </p:nvGrpSpPr>
              <p:grpSpPr>
                <a:xfrm>
                  <a:off x="6821586" y="2078634"/>
                  <a:ext cx="426871" cy="684241"/>
                  <a:chOff x="6821586" y="2078634"/>
                  <a:chExt cx="426871" cy="684241"/>
                </a:xfrm>
              </p:grpSpPr>
              <p:sp>
                <p:nvSpPr>
                  <p:cNvPr id="6044" name="Google Shape;6044;p149"/>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149"/>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149"/>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149"/>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149"/>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149"/>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149"/>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149"/>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149"/>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149"/>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149"/>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149"/>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149"/>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149"/>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149"/>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149"/>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149"/>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149"/>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149"/>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63" name="Google Shape;6063;p149"/>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149"/>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149"/>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149"/>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149"/>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149"/>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069" name="Google Shape;6069;p149"/>
          <p:cNvGrpSpPr/>
          <p:nvPr/>
        </p:nvGrpSpPr>
        <p:grpSpPr>
          <a:xfrm>
            <a:off x="5780173" y="1862968"/>
            <a:ext cx="671358" cy="671358"/>
            <a:chOff x="6535625" y="760425"/>
            <a:chExt cx="1665900" cy="1665900"/>
          </a:xfrm>
        </p:grpSpPr>
        <p:sp>
          <p:nvSpPr>
            <p:cNvPr id="6070" name="Google Shape;6070;p149"/>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149"/>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149"/>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149"/>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4" name="Google Shape;6074;p149"/>
          <p:cNvGrpSpPr/>
          <p:nvPr/>
        </p:nvGrpSpPr>
        <p:grpSpPr>
          <a:xfrm>
            <a:off x="716989" y="3531368"/>
            <a:ext cx="1340789" cy="640830"/>
            <a:chOff x="238125" y="1151100"/>
            <a:chExt cx="7139450" cy="3412300"/>
          </a:xfrm>
        </p:grpSpPr>
        <p:sp>
          <p:nvSpPr>
            <p:cNvPr id="6075" name="Google Shape;6075;p149"/>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149"/>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149"/>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149"/>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149"/>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149"/>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149"/>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149"/>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149"/>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149"/>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149"/>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149"/>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7" name="Google Shape;6087;p149"/>
          <p:cNvGrpSpPr/>
          <p:nvPr/>
        </p:nvGrpSpPr>
        <p:grpSpPr>
          <a:xfrm>
            <a:off x="5584212" y="2734649"/>
            <a:ext cx="985357" cy="585764"/>
            <a:chOff x="5145061" y="2881789"/>
            <a:chExt cx="1107641" cy="658458"/>
          </a:xfrm>
        </p:grpSpPr>
        <p:grpSp>
          <p:nvGrpSpPr>
            <p:cNvPr id="6088" name="Google Shape;6088;p149"/>
            <p:cNvGrpSpPr/>
            <p:nvPr/>
          </p:nvGrpSpPr>
          <p:grpSpPr>
            <a:xfrm>
              <a:off x="5722989" y="3244587"/>
              <a:ext cx="529713" cy="295659"/>
              <a:chOff x="5722989" y="3244587"/>
              <a:chExt cx="529713" cy="295659"/>
            </a:xfrm>
          </p:grpSpPr>
          <p:sp>
            <p:nvSpPr>
              <p:cNvPr id="6089" name="Google Shape;6089;p149"/>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090" name="Google Shape;6090;p149"/>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091" name="Google Shape;6091;p149"/>
            <p:cNvGrpSpPr/>
            <p:nvPr/>
          </p:nvGrpSpPr>
          <p:grpSpPr>
            <a:xfrm>
              <a:off x="5145061" y="3244587"/>
              <a:ext cx="536807" cy="295659"/>
              <a:chOff x="5145061" y="3244587"/>
              <a:chExt cx="536807" cy="295659"/>
            </a:xfrm>
          </p:grpSpPr>
          <p:sp>
            <p:nvSpPr>
              <p:cNvPr id="6092" name="Google Shape;6092;p149"/>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093" name="Google Shape;6093;p149"/>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094" name="Google Shape;6094;p149"/>
            <p:cNvGrpSpPr/>
            <p:nvPr/>
          </p:nvGrpSpPr>
          <p:grpSpPr>
            <a:xfrm>
              <a:off x="5341327" y="2898245"/>
              <a:ext cx="532309" cy="614891"/>
              <a:chOff x="5341327" y="2898245"/>
              <a:chExt cx="532309" cy="614891"/>
            </a:xfrm>
          </p:grpSpPr>
          <p:sp>
            <p:nvSpPr>
              <p:cNvPr id="6095" name="Google Shape;6095;p149"/>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096" name="Google Shape;6096;p149"/>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097" name="Google Shape;6097;p149"/>
            <p:cNvGrpSpPr/>
            <p:nvPr/>
          </p:nvGrpSpPr>
          <p:grpSpPr>
            <a:xfrm>
              <a:off x="5532290" y="2881789"/>
              <a:ext cx="620516" cy="305456"/>
              <a:chOff x="5532290" y="2881789"/>
              <a:chExt cx="620516" cy="305456"/>
            </a:xfrm>
          </p:grpSpPr>
          <p:sp>
            <p:nvSpPr>
              <p:cNvPr id="6098" name="Google Shape;6098;p149"/>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099" name="Google Shape;6099;p149"/>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6100" name="Google Shape;6100;p149"/>
          <p:cNvGrpSpPr/>
          <p:nvPr/>
        </p:nvGrpSpPr>
        <p:grpSpPr>
          <a:xfrm>
            <a:off x="8163135" y="3526707"/>
            <a:ext cx="269068" cy="645491"/>
            <a:chOff x="7026852" y="3311869"/>
            <a:chExt cx="434331" cy="1041954"/>
          </a:xfrm>
        </p:grpSpPr>
        <p:sp>
          <p:nvSpPr>
            <p:cNvPr id="6101" name="Google Shape;6101;p149"/>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149"/>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149"/>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4" name="Google Shape;6104;p149"/>
          <p:cNvGrpSpPr/>
          <p:nvPr/>
        </p:nvGrpSpPr>
        <p:grpSpPr>
          <a:xfrm>
            <a:off x="6179716" y="3565945"/>
            <a:ext cx="293882" cy="293836"/>
            <a:chOff x="4873519" y="3311869"/>
            <a:chExt cx="499374" cy="499296"/>
          </a:xfrm>
        </p:grpSpPr>
        <p:sp>
          <p:nvSpPr>
            <p:cNvPr id="6105" name="Google Shape;6105;p149"/>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149"/>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7" name="Google Shape;6107;p149"/>
          <p:cNvGrpSpPr/>
          <p:nvPr/>
        </p:nvGrpSpPr>
        <p:grpSpPr>
          <a:xfrm>
            <a:off x="6179716" y="3878316"/>
            <a:ext cx="293882" cy="293882"/>
            <a:chOff x="4873519" y="3875839"/>
            <a:chExt cx="499374" cy="499374"/>
          </a:xfrm>
        </p:grpSpPr>
        <p:sp>
          <p:nvSpPr>
            <p:cNvPr id="6108" name="Google Shape;6108;p149"/>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149"/>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0" name="Google Shape;6110;p149"/>
          <p:cNvGrpSpPr/>
          <p:nvPr/>
        </p:nvGrpSpPr>
        <p:grpSpPr>
          <a:xfrm>
            <a:off x="2410244" y="1850269"/>
            <a:ext cx="698104" cy="698208"/>
            <a:chOff x="2565073" y="2075876"/>
            <a:chExt cx="672482" cy="672518"/>
          </a:xfrm>
        </p:grpSpPr>
        <p:sp>
          <p:nvSpPr>
            <p:cNvPr id="6111" name="Google Shape;6111;p149"/>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149"/>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149"/>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149"/>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149"/>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149"/>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7" name="Google Shape;6117;p149"/>
          <p:cNvGrpSpPr/>
          <p:nvPr/>
        </p:nvGrpSpPr>
        <p:grpSpPr>
          <a:xfrm>
            <a:off x="5633655" y="3534869"/>
            <a:ext cx="438354" cy="637329"/>
            <a:chOff x="1697726" y="3244179"/>
            <a:chExt cx="788124" cy="1146069"/>
          </a:xfrm>
        </p:grpSpPr>
        <p:sp>
          <p:nvSpPr>
            <p:cNvPr id="6118" name="Google Shape;6118;p149"/>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149"/>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20" name="Google Shape;6120;p149"/>
          <p:cNvSpPr/>
          <p:nvPr/>
        </p:nvSpPr>
        <p:spPr>
          <a:xfrm>
            <a:off x="8130914" y="342265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21" name="Google Shape;6121;p149"/>
          <p:cNvGrpSpPr/>
          <p:nvPr/>
        </p:nvGrpSpPr>
        <p:grpSpPr>
          <a:xfrm>
            <a:off x="7634869" y="1863232"/>
            <a:ext cx="799565" cy="670282"/>
            <a:chOff x="7617850" y="2063282"/>
            <a:chExt cx="799565" cy="670282"/>
          </a:xfrm>
        </p:grpSpPr>
        <p:cxnSp>
          <p:nvCxnSpPr>
            <p:cNvPr id="6122" name="Google Shape;6122;p149"/>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123" name="Google Shape;6123;p149"/>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124" name="Google Shape;6124;p149"/>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125" name="Google Shape;6125;p149"/>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126" name="Google Shape;6126;p149"/>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6127" name="Google Shape;6127;p149"/>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6128" name="Google Shape;6128;p149"/>
            <p:cNvGrpSpPr/>
            <p:nvPr/>
          </p:nvGrpSpPr>
          <p:grpSpPr>
            <a:xfrm>
              <a:off x="7734309" y="2063282"/>
              <a:ext cx="570957" cy="620095"/>
              <a:chOff x="7734309" y="2063282"/>
              <a:chExt cx="570957" cy="620095"/>
            </a:xfrm>
          </p:grpSpPr>
          <p:grpSp>
            <p:nvGrpSpPr>
              <p:cNvPr id="6129" name="Google Shape;6129;p149"/>
              <p:cNvGrpSpPr/>
              <p:nvPr/>
            </p:nvGrpSpPr>
            <p:grpSpPr>
              <a:xfrm>
                <a:off x="8031573" y="2063282"/>
                <a:ext cx="273693" cy="620095"/>
                <a:chOff x="8031573" y="2063282"/>
                <a:chExt cx="273693" cy="620095"/>
              </a:xfrm>
            </p:grpSpPr>
            <p:sp>
              <p:nvSpPr>
                <p:cNvPr id="6130" name="Google Shape;6130;p149"/>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149"/>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149"/>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149"/>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4" name="Google Shape;6134;p149"/>
              <p:cNvGrpSpPr/>
              <p:nvPr/>
            </p:nvGrpSpPr>
            <p:grpSpPr>
              <a:xfrm flipH="1">
                <a:off x="7734309" y="2063282"/>
                <a:ext cx="273693" cy="620095"/>
                <a:chOff x="8031573" y="2063282"/>
                <a:chExt cx="273693" cy="620095"/>
              </a:xfrm>
            </p:grpSpPr>
            <p:sp>
              <p:nvSpPr>
                <p:cNvPr id="6135" name="Google Shape;6135;p149"/>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149"/>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149"/>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149"/>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6139" name="Google Shape;6139;p149"/>
          <p:cNvSpPr/>
          <p:nvPr/>
        </p:nvSpPr>
        <p:spPr>
          <a:xfrm>
            <a:off x="7095123" y="355532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149"/>
          <p:cNvSpPr/>
          <p:nvPr/>
        </p:nvSpPr>
        <p:spPr>
          <a:xfrm rot="10800000">
            <a:off x="6581305" y="355273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41" name="Google Shape;6141;p149"/>
          <p:cNvGrpSpPr/>
          <p:nvPr/>
        </p:nvGrpSpPr>
        <p:grpSpPr>
          <a:xfrm>
            <a:off x="7821475" y="2716715"/>
            <a:ext cx="602567" cy="601884"/>
            <a:chOff x="1186975" y="238125"/>
            <a:chExt cx="5244275" cy="5238325"/>
          </a:xfrm>
        </p:grpSpPr>
        <p:sp>
          <p:nvSpPr>
            <p:cNvPr id="6142" name="Google Shape;6142;p149"/>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149"/>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149"/>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149"/>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6" name="Google Shape;6146;p149"/>
          <p:cNvGrpSpPr/>
          <p:nvPr/>
        </p:nvGrpSpPr>
        <p:grpSpPr>
          <a:xfrm>
            <a:off x="3264213" y="1856199"/>
            <a:ext cx="651848" cy="687338"/>
            <a:chOff x="3400515" y="2056248"/>
            <a:chExt cx="698134" cy="735987"/>
          </a:xfrm>
        </p:grpSpPr>
        <p:grpSp>
          <p:nvGrpSpPr>
            <p:cNvPr id="6147" name="Google Shape;6147;p149"/>
            <p:cNvGrpSpPr/>
            <p:nvPr/>
          </p:nvGrpSpPr>
          <p:grpSpPr>
            <a:xfrm>
              <a:off x="3400515" y="2283913"/>
              <a:ext cx="312919" cy="219900"/>
              <a:chOff x="3400515" y="2283913"/>
              <a:chExt cx="312919" cy="219900"/>
            </a:xfrm>
          </p:grpSpPr>
          <p:sp>
            <p:nvSpPr>
              <p:cNvPr id="6148" name="Google Shape;6148;p149"/>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149" name="Google Shape;6149;p149"/>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6150" name="Google Shape;6150;p149"/>
            <p:cNvGrpSpPr/>
            <p:nvPr/>
          </p:nvGrpSpPr>
          <p:grpSpPr>
            <a:xfrm>
              <a:off x="3547823" y="2461089"/>
              <a:ext cx="219900" cy="331146"/>
              <a:chOff x="3547823" y="2461089"/>
              <a:chExt cx="219900" cy="331146"/>
            </a:xfrm>
          </p:grpSpPr>
          <p:sp>
            <p:nvSpPr>
              <p:cNvPr id="6151" name="Google Shape;6151;p149"/>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152" name="Google Shape;6152;p149"/>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6153" name="Google Shape;6153;p149"/>
            <p:cNvGrpSpPr/>
            <p:nvPr/>
          </p:nvGrpSpPr>
          <p:grpSpPr>
            <a:xfrm>
              <a:off x="3734138" y="2461089"/>
              <a:ext cx="219900" cy="331146"/>
              <a:chOff x="3734138" y="2461089"/>
              <a:chExt cx="219900" cy="331146"/>
            </a:xfrm>
          </p:grpSpPr>
          <p:sp>
            <p:nvSpPr>
              <p:cNvPr id="6154" name="Google Shape;6154;p149"/>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155" name="Google Shape;6155;p149"/>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6156" name="Google Shape;6156;p149"/>
            <p:cNvGrpSpPr/>
            <p:nvPr/>
          </p:nvGrpSpPr>
          <p:grpSpPr>
            <a:xfrm>
              <a:off x="3787560" y="2281742"/>
              <a:ext cx="311089" cy="219900"/>
              <a:chOff x="3787560" y="2281742"/>
              <a:chExt cx="311089" cy="219900"/>
            </a:xfrm>
          </p:grpSpPr>
          <p:sp>
            <p:nvSpPr>
              <p:cNvPr id="6157" name="Google Shape;6157;p149"/>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158" name="Google Shape;6158;p149"/>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6159" name="Google Shape;6159;p149"/>
            <p:cNvGrpSpPr/>
            <p:nvPr/>
          </p:nvGrpSpPr>
          <p:grpSpPr>
            <a:xfrm>
              <a:off x="3637290" y="2056248"/>
              <a:ext cx="219900" cy="330736"/>
              <a:chOff x="3637290" y="2056248"/>
              <a:chExt cx="219900" cy="330736"/>
            </a:xfrm>
          </p:grpSpPr>
          <p:sp>
            <p:nvSpPr>
              <p:cNvPr id="6160" name="Google Shape;6160;p149"/>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6161" name="Google Shape;6161;p149"/>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6162" name="Google Shape;6162;p149"/>
          <p:cNvGrpSpPr/>
          <p:nvPr/>
        </p:nvGrpSpPr>
        <p:grpSpPr>
          <a:xfrm>
            <a:off x="2555919" y="2726205"/>
            <a:ext cx="1268144" cy="592394"/>
            <a:chOff x="238125" y="1188750"/>
            <a:chExt cx="7140450" cy="3335550"/>
          </a:xfrm>
        </p:grpSpPr>
        <p:sp>
          <p:nvSpPr>
            <p:cNvPr id="6163" name="Google Shape;6163;p149"/>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149"/>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149"/>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149"/>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149"/>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8" name="Google Shape;6168;p149"/>
          <p:cNvGrpSpPr/>
          <p:nvPr/>
        </p:nvGrpSpPr>
        <p:grpSpPr>
          <a:xfrm>
            <a:off x="6663819" y="2728360"/>
            <a:ext cx="1053944" cy="590147"/>
            <a:chOff x="238125" y="1335475"/>
            <a:chExt cx="5418735" cy="3034175"/>
          </a:xfrm>
        </p:grpSpPr>
        <p:sp>
          <p:nvSpPr>
            <p:cNvPr id="6169" name="Google Shape;6169;p149"/>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149"/>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149"/>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2" name="Google Shape;6172;p149"/>
          <p:cNvGrpSpPr/>
          <p:nvPr/>
        </p:nvGrpSpPr>
        <p:grpSpPr>
          <a:xfrm>
            <a:off x="4094628" y="3533259"/>
            <a:ext cx="1268207" cy="638939"/>
            <a:chOff x="3967651" y="3645904"/>
            <a:chExt cx="1479304" cy="745292"/>
          </a:xfrm>
        </p:grpSpPr>
        <p:grpSp>
          <p:nvGrpSpPr>
            <p:cNvPr id="6173" name="Google Shape;6173;p149"/>
            <p:cNvGrpSpPr/>
            <p:nvPr/>
          </p:nvGrpSpPr>
          <p:grpSpPr>
            <a:xfrm>
              <a:off x="3967651" y="4009026"/>
              <a:ext cx="1479304" cy="382170"/>
              <a:chOff x="3967651" y="4009026"/>
              <a:chExt cx="1479304" cy="382170"/>
            </a:xfrm>
          </p:grpSpPr>
          <p:grpSp>
            <p:nvGrpSpPr>
              <p:cNvPr id="6174" name="Google Shape;6174;p149"/>
              <p:cNvGrpSpPr/>
              <p:nvPr/>
            </p:nvGrpSpPr>
            <p:grpSpPr>
              <a:xfrm>
                <a:off x="4892216" y="4195630"/>
                <a:ext cx="554739" cy="195566"/>
                <a:chOff x="3604375" y="4892160"/>
                <a:chExt cx="1651500" cy="582215"/>
              </a:xfrm>
            </p:grpSpPr>
            <p:sp>
              <p:nvSpPr>
                <p:cNvPr id="6175" name="Google Shape;6175;p149"/>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149"/>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7" name="Google Shape;6177;p149"/>
              <p:cNvGrpSpPr/>
              <p:nvPr/>
            </p:nvGrpSpPr>
            <p:grpSpPr>
              <a:xfrm>
                <a:off x="3967651" y="4146303"/>
                <a:ext cx="579402" cy="244893"/>
                <a:chOff x="851875" y="4745310"/>
                <a:chExt cx="1724925" cy="729065"/>
              </a:xfrm>
            </p:grpSpPr>
            <p:sp>
              <p:nvSpPr>
                <p:cNvPr id="6178" name="Google Shape;6178;p149"/>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149"/>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0" name="Google Shape;6180;p149"/>
              <p:cNvGrpSpPr/>
              <p:nvPr/>
            </p:nvGrpSpPr>
            <p:grpSpPr>
              <a:xfrm>
                <a:off x="4460753" y="4009026"/>
                <a:ext cx="493110" cy="382170"/>
                <a:chOff x="2319875" y="4336625"/>
                <a:chExt cx="1468025" cy="1137750"/>
              </a:xfrm>
            </p:grpSpPr>
            <p:sp>
              <p:nvSpPr>
                <p:cNvPr id="6181" name="Google Shape;6181;p149"/>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149"/>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83" name="Google Shape;6183;p149"/>
            <p:cNvGrpSpPr/>
            <p:nvPr/>
          </p:nvGrpSpPr>
          <p:grpSpPr>
            <a:xfrm>
              <a:off x="4479443" y="3645904"/>
              <a:ext cx="455965" cy="388789"/>
              <a:chOff x="2957425" y="238100"/>
              <a:chExt cx="1910200" cy="1628775"/>
            </a:xfrm>
          </p:grpSpPr>
          <p:sp>
            <p:nvSpPr>
              <p:cNvPr id="6184" name="Google Shape;6184;p149"/>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149"/>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149"/>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149"/>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149"/>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149"/>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149"/>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149"/>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149"/>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149"/>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94" name="Google Shape;6194;p149"/>
          <p:cNvGrpSpPr/>
          <p:nvPr/>
        </p:nvGrpSpPr>
        <p:grpSpPr>
          <a:xfrm>
            <a:off x="2480742" y="3534460"/>
            <a:ext cx="1243128" cy="637739"/>
            <a:chOff x="2496310" y="3693351"/>
            <a:chExt cx="1342906" cy="688926"/>
          </a:xfrm>
        </p:grpSpPr>
        <p:grpSp>
          <p:nvGrpSpPr>
            <p:cNvPr id="6195" name="Google Shape;6195;p149"/>
            <p:cNvGrpSpPr/>
            <p:nvPr/>
          </p:nvGrpSpPr>
          <p:grpSpPr>
            <a:xfrm>
              <a:off x="2496310" y="3693351"/>
              <a:ext cx="1342906" cy="688875"/>
              <a:chOff x="2496310" y="3693351"/>
              <a:chExt cx="1342906" cy="688875"/>
            </a:xfrm>
          </p:grpSpPr>
          <p:sp>
            <p:nvSpPr>
              <p:cNvPr id="6196" name="Google Shape;6196;p149"/>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149"/>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149"/>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149"/>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149"/>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149"/>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202" name="Google Shape;6202;p149"/>
              <p:cNvCxnSpPr>
                <a:stCxn id="6200"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6203" name="Google Shape;6203;p149"/>
              <p:cNvCxnSpPr>
                <a:stCxn id="6197"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6204" name="Google Shape;6204;p149"/>
              <p:cNvCxnSpPr>
                <a:stCxn id="6198"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205" name="Google Shape;6205;p149"/>
              <p:cNvCxnSpPr>
                <a:stCxn id="6201"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206" name="Google Shape;6206;p149"/>
              <p:cNvCxnSpPr>
                <a:stCxn id="6199"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6207" name="Google Shape;6207;p149"/>
            <p:cNvGrpSpPr/>
            <p:nvPr/>
          </p:nvGrpSpPr>
          <p:grpSpPr>
            <a:xfrm>
              <a:off x="2675275" y="3930557"/>
              <a:ext cx="1003306" cy="451719"/>
              <a:chOff x="2675275" y="4174282"/>
              <a:chExt cx="1003306" cy="451719"/>
            </a:xfrm>
          </p:grpSpPr>
          <p:sp>
            <p:nvSpPr>
              <p:cNvPr id="6208" name="Google Shape;6208;p149"/>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149"/>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149"/>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11" name="Google Shape;6211;p149"/>
          <p:cNvGrpSpPr/>
          <p:nvPr/>
        </p:nvGrpSpPr>
        <p:grpSpPr>
          <a:xfrm>
            <a:off x="1654412" y="971306"/>
            <a:ext cx="574511" cy="874709"/>
            <a:chOff x="1715404" y="1112080"/>
            <a:chExt cx="642270" cy="977984"/>
          </a:xfrm>
        </p:grpSpPr>
        <p:grpSp>
          <p:nvGrpSpPr>
            <p:cNvPr id="6212" name="Google Shape;6212;p149"/>
            <p:cNvGrpSpPr/>
            <p:nvPr/>
          </p:nvGrpSpPr>
          <p:grpSpPr>
            <a:xfrm>
              <a:off x="1715404" y="1112080"/>
              <a:ext cx="642270" cy="977984"/>
              <a:chOff x="1715404" y="1112080"/>
              <a:chExt cx="642270" cy="977984"/>
            </a:xfrm>
          </p:grpSpPr>
          <p:sp>
            <p:nvSpPr>
              <p:cNvPr id="6213" name="Google Shape;6213;p149"/>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149"/>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5" name="Google Shape;6215;p149"/>
            <p:cNvGrpSpPr/>
            <p:nvPr/>
          </p:nvGrpSpPr>
          <p:grpSpPr>
            <a:xfrm>
              <a:off x="1768927" y="1165603"/>
              <a:ext cx="535225" cy="851367"/>
              <a:chOff x="1768927" y="1165603"/>
              <a:chExt cx="535225" cy="851367"/>
            </a:xfrm>
          </p:grpSpPr>
          <p:sp>
            <p:nvSpPr>
              <p:cNvPr id="6216" name="Google Shape;6216;p149"/>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149"/>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8" name="Google Shape;6218;p149"/>
            <p:cNvGrpSpPr/>
            <p:nvPr/>
          </p:nvGrpSpPr>
          <p:grpSpPr>
            <a:xfrm>
              <a:off x="1822449" y="1219125"/>
              <a:ext cx="428180" cy="718859"/>
              <a:chOff x="1822449" y="1219125"/>
              <a:chExt cx="428180" cy="718859"/>
            </a:xfrm>
          </p:grpSpPr>
          <p:sp>
            <p:nvSpPr>
              <p:cNvPr id="6219" name="Google Shape;6219;p149"/>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149"/>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1" name="Google Shape;6221;p149"/>
            <p:cNvGrpSpPr/>
            <p:nvPr/>
          </p:nvGrpSpPr>
          <p:grpSpPr>
            <a:xfrm>
              <a:off x="1875972" y="1272648"/>
              <a:ext cx="321135" cy="586939"/>
              <a:chOff x="1875972" y="1272648"/>
              <a:chExt cx="321135" cy="586939"/>
            </a:xfrm>
          </p:grpSpPr>
          <p:sp>
            <p:nvSpPr>
              <p:cNvPr id="6222" name="Google Shape;6222;p149"/>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149"/>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24" name="Google Shape;6224;p149"/>
          <p:cNvGrpSpPr/>
          <p:nvPr/>
        </p:nvGrpSpPr>
        <p:grpSpPr>
          <a:xfrm>
            <a:off x="7761573" y="3528028"/>
            <a:ext cx="293855" cy="644170"/>
            <a:chOff x="241025" y="3151575"/>
            <a:chExt cx="293855" cy="644170"/>
          </a:xfrm>
        </p:grpSpPr>
        <p:sp>
          <p:nvSpPr>
            <p:cNvPr id="6225" name="Google Shape;6225;p149"/>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149"/>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7" name="Google Shape;6227;p149"/>
          <p:cNvGrpSpPr/>
          <p:nvPr/>
        </p:nvGrpSpPr>
        <p:grpSpPr>
          <a:xfrm>
            <a:off x="709557" y="2728028"/>
            <a:ext cx="1779649" cy="591620"/>
            <a:chOff x="246070" y="1983375"/>
            <a:chExt cx="1855347" cy="616849"/>
          </a:xfrm>
        </p:grpSpPr>
        <p:sp>
          <p:nvSpPr>
            <p:cNvPr id="6228" name="Google Shape;6228;p149"/>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149"/>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149"/>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149"/>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149"/>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149"/>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149"/>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149"/>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149"/>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7" name="Google Shape;6237;p149"/>
          <p:cNvGrpSpPr/>
          <p:nvPr/>
        </p:nvGrpSpPr>
        <p:grpSpPr>
          <a:xfrm>
            <a:off x="2320424" y="971306"/>
            <a:ext cx="711055" cy="745993"/>
            <a:chOff x="2496269" y="1171698"/>
            <a:chExt cx="761953" cy="799392"/>
          </a:xfrm>
        </p:grpSpPr>
        <p:grpSp>
          <p:nvGrpSpPr>
            <p:cNvPr id="6238" name="Google Shape;6238;p149"/>
            <p:cNvGrpSpPr/>
            <p:nvPr/>
          </p:nvGrpSpPr>
          <p:grpSpPr>
            <a:xfrm>
              <a:off x="2496269" y="1171698"/>
              <a:ext cx="761953" cy="723022"/>
              <a:chOff x="2496269" y="1171698"/>
              <a:chExt cx="761953" cy="723022"/>
            </a:xfrm>
          </p:grpSpPr>
          <p:sp>
            <p:nvSpPr>
              <p:cNvPr id="6239" name="Google Shape;6239;p149"/>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149"/>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41" name="Google Shape;6241;p149"/>
              <p:cNvGrpSpPr/>
              <p:nvPr/>
            </p:nvGrpSpPr>
            <p:grpSpPr>
              <a:xfrm>
                <a:off x="2496269" y="1171698"/>
                <a:ext cx="761953" cy="723022"/>
                <a:chOff x="2496269" y="1120652"/>
                <a:chExt cx="761953" cy="723022"/>
              </a:xfrm>
            </p:grpSpPr>
            <p:grpSp>
              <p:nvGrpSpPr>
                <p:cNvPr id="6242" name="Google Shape;6242;p149"/>
                <p:cNvGrpSpPr/>
                <p:nvPr/>
              </p:nvGrpSpPr>
              <p:grpSpPr>
                <a:xfrm>
                  <a:off x="2496269" y="1120652"/>
                  <a:ext cx="761953" cy="723022"/>
                  <a:chOff x="2496269" y="1120652"/>
                  <a:chExt cx="761953" cy="723022"/>
                </a:xfrm>
              </p:grpSpPr>
              <p:grpSp>
                <p:nvGrpSpPr>
                  <p:cNvPr id="6243" name="Google Shape;6243;p149"/>
                  <p:cNvGrpSpPr/>
                  <p:nvPr/>
                </p:nvGrpSpPr>
                <p:grpSpPr>
                  <a:xfrm>
                    <a:off x="2496269" y="1304589"/>
                    <a:ext cx="407089" cy="305057"/>
                    <a:chOff x="2496269" y="1304589"/>
                    <a:chExt cx="407089" cy="305057"/>
                  </a:xfrm>
                </p:grpSpPr>
                <p:sp>
                  <p:nvSpPr>
                    <p:cNvPr id="6244" name="Google Shape;6244;p149"/>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149"/>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6" name="Google Shape;6246;p149"/>
                  <p:cNvGrpSpPr/>
                  <p:nvPr/>
                </p:nvGrpSpPr>
                <p:grpSpPr>
                  <a:xfrm>
                    <a:off x="2586468" y="1493376"/>
                    <a:ext cx="358850" cy="349656"/>
                    <a:chOff x="2586468" y="1493376"/>
                    <a:chExt cx="358850" cy="349656"/>
                  </a:xfrm>
                </p:grpSpPr>
                <p:sp>
                  <p:nvSpPr>
                    <p:cNvPr id="6247" name="Google Shape;6247;p149"/>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149"/>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9" name="Google Shape;6249;p149"/>
                  <p:cNvGrpSpPr/>
                  <p:nvPr/>
                </p:nvGrpSpPr>
                <p:grpSpPr>
                  <a:xfrm>
                    <a:off x="2807939" y="1494024"/>
                    <a:ext cx="358857" cy="349650"/>
                    <a:chOff x="2807939" y="1494024"/>
                    <a:chExt cx="358857" cy="349650"/>
                  </a:xfrm>
                </p:grpSpPr>
                <p:sp>
                  <p:nvSpPr>
                    <p:cNvPr id="6250" name="Google Shape;6250;p149"/>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149"/>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2" name="Google Shape;6252;p149"/>
                  <p:cNvGrpSpPr/>
                  <p:nvPr/>
                </p:nvGrpSpPr>
                <p:grpSpPr>
                  <a:xfrm>
                    <a:off x="2851133" y="1305635"/>
                    <a:ext cx="407089" cy="305057"/>
                    <a:chOff x="2851133" y="1305635"/>
                    <a:chExt cx="407089" cy="305057"/>
                  </a:xfrm>
                </p:grpSpPr>
                <p:sp>
                  <p:nvSpPr>
                    <p:cNvPr id="6253" name="Google Shape;6253;p149"/>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149"/>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5" name="Google Shape;6255;p149"/>
                  <p:cNvGrpSpPr/>
                  <p:nvPr/>
                </p:nvGrpSpPr>
                <p:grpSpPr>
                  <a:xfrm>
                    <a:off x="2727495" y="1120652"/>
                    <a:ext cx="300271" cy="396358"/>
                    <a:chOff x="2727495" y="1120652"/>
                    <a:chExt cx="300271" cy="396358"/>
                  </a:xfrm>
                </p:grpSpPr>
                <p:sp>
                  <p:nvSpPr>
                    <p:cNvPr id="6256" name="Google Shape;6256;p149"/>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149"/>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58" name="Google Shape;6258;p149"/>
                <p:cNvGrpSpPr/>
                <p:nvPr/>
              </p:nvGrpSpPr>
              <p:grpSpPr>
                <a:xfrm>
                  <a:off x="2722305" y="1350460"/>
                  <a:ext cx="308357" cy="308344"/>
                  <a:chOff x="2722305" y="1350460"/>
                  <a:chExt cx="308357" cy="308344"/>
                </a:xfrm>
              </p:grpSpPr>
              <p:sp>
                <p:nvSpPr>
                  <p:cNvPr id="6259" name="Google Shape;6259;p149"/>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60" name="Google Shape;6260;p149"/>
                  <p:cNvGrpSpPr/>
                  <p:nvPr/>
                </p:nvGrpSpPr>
                <p:grpSpPr>
                  <a:xfrm>
                    <a:off x="2725064" y="1364529"/>
                    <a:ext cx="297954" cy="280182"/>
                    <a:chOff x="2725064" y="1364529"/>
                    <a:chExt cx="297954" cy="280182"/>
                  </a:xfrm>
                </p:grpSpPr>
                <p:sp>
                  <p:nvSpPr>
                    <p:cNvPr id="6261" name="Google Shape;6261;p149"/>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149"/>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149"/>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149"/>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149"/>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6266" name="Google Shape;6266;p149"/>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149"/>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149"/>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149"/>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149"/>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1" name="Google Shape;6271;p149"/>
          <p:cNvGrpSpPr/>
          <p:nvPr/>
        </p:nvGrpSpPr>
        <p:grpSpPr>
          <a:xfrm>
            <a:off x="3909124" y="2727412"/>
            <a:ext cx="1569144" cy="591015"/>
            <a:chOff x="3820100" y="3023049"/>
            <a:chExt cx="1303926" cy="491162"/>
          </a:xfrm>
        </p:grpSpPr>
        <p:grpSp>
          <p:nvGrpSpPr>
            <p:cNvPr id="6272" name="Google Shape;6272;p149"/>
            <p:cNvGrpSpPr/>
            <p:nvPr/>
          </p:nvGrpSpPr>
          <p:grpSpPr>
            <a:xfrm>
              <a:off x="3820100" y="3023072"/>
              <a:ext cx="1303926" cy="491139"/>
              <a:chOff x="3820100" y="3023072"/>
              <a:chExt cx="1303926" cy="491139"/>
            </a:xfrm>
          </p:grpSpPr>
          <p:sp>
            <p:nvSpPr>
              <p:cNvPr id="6273" name="Google Shape;6273;p149"/>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149"/>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5" name="Google Shape;6275;p149"/>
            <p:cNvGrpSpPr/>
            <p:nvPr/>
          </p:nvGrpSpPr>
          <p:grpSpPr>
            <a:xfrm>
              <a:off x="4132439" y="3023645"/>
              <a:ext cx="393633" cy="177096"/>
              <a:chOff x="4132439" y="3023645"/>
              <a:chExt cx="393633" cy="177096"/>
            </a:xfrm>
          </p:grpSpPr>
          <p:sp>
            <p:nvSpPr>
              <p:cNvPr id="6276" name="Google Shape;6276;p149"/>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149"/>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8" name="Google Shape;6278;p149"/>
            <p:cNvGrpSpPr/>
            <p:nvPr/>
          </p:nvGrpSpPr>
          <p:grpSpPr>
            <a:xfrm>
              <a:off x="3921811" y="3023049"/>
              <a:ext cx="1002397" cy="388943"/>
              <a:chOff x="3921811" y="3023049"/>
              <a:chExt cx="1002397" cy="388943"/>
            </a:xfrm>
          </p:grpSpPr>
          <p:sp>
            <p:nvSpPr>
              <p:cNvPr id="6279" name="Google Shape;6279;p149"/>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149"/>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1" name="Google Shape;6281;p149"/>
            <p:cNvGrpSpPr/>
            <p:nvPr/>
          </p:nvGrpSpPr>
          <p:grpSpPr>
            <a:xfrm>
              <a:off x="4023645" y="3023049"/>
              <a:ext cx="683032" cy="286722"/>
              <a:chOff x="4023645" y="3023049"/>
              <a:chExt cx="683032" cy="286722"/>
            </a:xfrm>
          </p:grpSpPr>
          <p:sp>
            <p:nvSpPr>
              <p:cNvPr id="6282" name="Google Shape;6282;p149"/>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149"/>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84" name="Google Shape;6284;p149"/>
          <p:cNvGrpSpPr/>
          <p:nvPr/>
        </p:nvGrpSpPr>
        <p:grpSpPr>
          <a:xfrm>
            <a:off x="1541246" y="1854257"/>
            <a:ext cx="713522" cy="688025"/>
            <a:chOff x="1706078" y="2092648"/>
            <a:chExt cx="660913" cy="637296"/>
          </a:xfrm>
        </p:grpSpPr>
        <p:sp>
          <p:nvSpPr>
            <p:cNvPr id="6285" name="Google Shape;6285;p149"/>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86" name="Google Shape;6286;p149"/>
            <p:cNvGrpSpPr/>
            <p:nvPr/>
          </p:nvGrpSpPr>
          <p:grpSpPr>
            <a:xfrm>
              <a:off x="1706078" y="2092648"/>
              <a:ext cx="660913" cy="575241"/>
              <a:chOff x="1706078" y="2092648"/>
              <a:chExt cx="660913" cy="575241"/>
            </a:xfrm>
          </p:grpSpPr>
          <p:sp>
            <p:nvSpPr>
              <p:cNvPr id="6287" name="Google Shape;6287;p149"/>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149"/>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149"/>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90" name="Google Shape;6290;p149"/>
          <p:cNvGrpSpPr/>
          <p:nvPr/>
        </p:nvGrpSpPr>
        <p:grpSpPr>
          <a:xfrm>
            <a:off x="6303104" y="971806"/>
            <a:ext cx="1317459" cy="684168"/>
            <a:chOff x="238125" y="999450"/>
            <a:chExt cx="7140700" cy="3708225"/>
          </a:xfrm>
        </p:grpSpPr>
        <p:sp>
          <p:nvSpPr>
            <p:cNvPr id="6291" name="Google Shape;6291;p149"/>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149"/>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149"/>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149"/>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149"/>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149"/>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149"/>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149"/>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149"/>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00" name="Google Shape;6300;p149"/>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108</a:t>
            </a:fld>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109.xml><?xml version="1.0" encoding="utf-8"?>
<p:sld xmlns:a="http://schemas.openxmlformats.org/drawingml/2006/main" xmlns:r="http://schemas.openxmlformats.org/officeDocument/2006/relationships" xmlns:p="http://schemas.openxmlformats.org/presentationml/2006/main" show="0">
  <p:cSld>
    <p:spTree>
      <p:nvGrpSpPr>
        <p:cNvPr id="1" name="Shape 6304"/>
        <p:cNvGrpSpPr/>
        <p:nvPr/>
      </p:nvGrpSpPr>
      <p:grpSpPr>
        <a:xfrm>
          <a:off x="0" y="0"/>
          <a:ext cx="0" cy="0"/>
          <a:chOff x="0" y="0"/>
          <a:chExt cx="0" cy="0"/>
        </a:xfrm>
      </p:grpSpPr>
      <p:grpSp>
        <p:nvGrpSpPr>
          <p:cNvPr id="6305" name="Google Shape;6305;p150"/>
          <p:cNvGrpSpPr/>
          <p:nvPr/>
        </p:nvGrpSpPr>
        <p:grpSpPr>
          <a:xfrm>
            <a:off x="717025" y="967615"/>
            <a:ext cx="1636117" cy="1526144"/>
            <a:chOff x="729238" y="1179665"/>
            <a:chExt cx="1636117" cy="1526144"/>
          </a:xfrm>
        </p:grpSpPr>
        <p:grpSp>
          <p:nvGrpSpPr>
            <p:cNvPr id="6306" name="Google Shape;6306;p150"/>
            <p:cNvGrpSpPr/>
            <p:nvPr/>
          </p:nvGrpSpPr>
          <p:grpSpPr>
            <a:xfrm>
              <a:off x="729238" y="1179665"/>
              <a:ext cx="80700" cy="1526144"/>
              <a:chOff x="729238" y="1179665"/>
              <a:chExt cx="80700" cy="1526144"/>
            </a:xfrm>
          </p:grpSpPr>
          <p:sp>
            <p:nvSpPr>
              <p:cNvPr id="6307" name="Google Shape;6307;p150"/>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150"/>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150"/>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150"/>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150"/>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150"/>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150"/>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150"/>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150"/>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150"/>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7" name="Google Shape;6317;p150"/>
            <p:cNvGrpSpPr/>
            <p:nvPr/>
          </p:nvGrpSpPr>
          <p:grpSpPr>
            <a:xfrm>
              <a:off x="903098" y="1179665"/>
              <a:ext cx="80700" cy="1526144"/>
              <a:chOff x="903098" y="1179665"/>
              <a:chExt cx="80700" cy="1526144"/>
            </a:xfrm>
          </p:grpSpPr>
          <p:sp>
            <p:nvSpPr>
              <p:cNvPr id="6318" name="Google Shape;6318;p150"/>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150"/>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150"/>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150"/>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150"/>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150"/>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150"/>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150"/>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150"/>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150"/>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8" name="Google Shape;6328;p150"/>
            <p:cNvGrpSpPr/>
            <p:nvPr/>
          </p:nvGrpSpPr>
          <p:grpSpPr>
            <a:xfrm>
              <a:off x="1076958" y="1179665"/>
              <a:ext cx="80700" cy="1526144"/>
              <a:chOff x="1076958" y="1179665"/>
              <a:chExt cx="80700" cy="1526144"/>
            </a:xfrm>
          </p:grpSpPr>
          <p:sp>
            <p:nvSpPr>
              <p:cNvPr id="6329" name="Google Shape;6329;p150"/>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150"/>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150"/>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150"/>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150"/>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150"/>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150"/>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150"/>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150"/>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150"/>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9" name="Google Shape;6339;p150"/>
            <p:cNvGrpSpPr/>
            <p:nvPr/>
          </p:nvGrpSpPr>
          <p:grpSpPr>
            <a:xfrm>
              <a:off x="1247707" y="1179665"/>
              <a:ext cx="80700" cy="1526144"/>
              <a:chOff x="1247707" y="1179665"/>
              <a:chExt cx="80700" cy="1526144"/>
            </a:xfrm>
          </p:grpSpPr>
          <p:sp>
            <p:nvSpPr>
              <p:cNvPr id="6340" name="Google Shape;6340;p150"/>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150"/>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150"/>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150"/>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150"/>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150"/>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150"/>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150"/>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150"/>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150"/>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0" name="Google Shape;6350;p150"/>
            <p:cNvGrpSpPr/>
            <p:nvPr/>
          </p:nvGrpSpPr>
          <p:grpSpPr>
            <a:xfrm>
              <a:off x="1421567" y="1179665"/>
              <a:ext cx="80700" cy="1526144"/>
              <a:chOff x="1421567" y="1179665"/>
              <a:chExt cx="80700" cy="1526144"/>
            </a:xfrm>
          </p:grpSpPr>
          <p:sp>
            <p:nvSpPr>
              <p:cNvPr id="6351" name="Google Shape;6351;p150"/>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150"/>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150"/>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150"/>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150"/>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150"/>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150"/>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150"/>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150"/>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150"/>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1" name="Google Shape;6361;p150"/>
            <p:cNvGrpSpPr/>
            <p:nvPr/>
          </p:nvGrpSpPr>
          <p:grpSpPr>
            <a:xfrm>
              <a:off x="1592327" y="1179665"/>
              <a:ext cx="80700" cy="1526144"/>
              <a:chOff x="1592327" y="1179665"/>
              <a:chExt cx="80700" cy="1526144"/>
            </a:xfrm>
          </p:grpSpPr>
          <p:sp>
            <p:nvSpPr>
              <p:cNvPr id="6362" name="Google Shape;6362;p150"/>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150"/>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150"/>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150"/>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150"/>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150"/>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150"/>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150"/>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150"/>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150"/>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2" name="Google Shape;6372;p150"/>
            <p:cNvGrpSpPr/>
            <p:nvPr/>
          </p:nvGrpSpPr>
          <p:grpSpPr>
            <a:xfrm>
              <a:off x="1766187" y="1179665"/>
              <a:ext cx="80700" cy="1526144"/>
              <a:chOff x="1766187" y="1179665"/>
              <a:chExt cx="80700" cy="1526144"/>
            </a:xfrm>
          </p:grpSpPr>
          <p:sp>
            <p:nvSpPr>
              <p:cNvPr id="6373" name="Google Shape;6373;p150"/>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150"/>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150"/>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150"/>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150"/>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150"/>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150"/>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150"/>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150"/>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150"/>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3" name="Google Shape;6383;p150"/>
            <p:cNvGrpSpPr/>
            <p:nvPr/>
          </p:nvGrpSpPr>
          <p:grpSpPr>
            <a:xfrm>
              <a:off x="1936935" y="1179665"/>
              <a:ext cx="80700" cy="1526144"/>
              <a:chOff x="1936935" y="1179665"/>
              <a:chExt cx="80700" cy="1526144"/>
            </a:xfrm>
          </p:grpSpPr>
          <p:sp>
            <p:nvSpPr>
              <p:cNvPr id="6384" name="Google Shape;6384;p150"/>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150"/>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150"/>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150"/>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150"/>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150"/>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150"/>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150"/>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150"/>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150"/>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4" name="Google Shape;6394;p150"/>
            <p:cNvGrpSpPr/>
            <p:nvPr/>
          </p:nvGrpSpPr>
          <p:grpSpPr>
            <a:xfrm>
              <a:off x="2110795" y="1179665"/>
              <a:ext cx="80700" cy="1526144"/>
              <a:chOff x="2110795" y="1179665"/>
              <a:chExt cx="80700" cy="1526144"/>
            </a:xfrm>
          </p:grpSpPr>
          <p:sp>
            <p:nvSpPr>
              <p:cNvPr id="6395" name="Google Shape;6395;p150"/>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150"/>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150"/>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150"/>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150"/>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150"/>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150"/>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150"/>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150"/>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150"/>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5" name="Google Shape;6405;p150"/>
            <p:cNvGrpSpPr/>
            <p:nvPr/>
          </p:nvGrpSpPr>
          <p:grpSpPr>
            <a:xfrm>
              <a:off x="2284655" y="1179665"/>
              <a:ext cx="80700" cy="1526144"/>
              <a:chOff x="2284655" y="1179665"/>
              <a:chExt cx="80700" cy="1526144"/>
            </a:xfrm>
          </p:grpSpPr>
          <p:sp>
            <p:nvSpPr>
              <p:cNvPr id="6406" name="Google Shape;6406;p150"/>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150"/>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150"/>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150"/>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150"/>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150"/>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150"/>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150"/>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150"/>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150"/>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16" name="Google Shape;6416;p150"/>
          <p:cNvGrpSpPr/>
          <p:nvPr/>
        </p:nvGrpSpPr>
        <p:grpSpPr>
          <a:xfrm>
            <a:off x="2611692" y="986753"/>
            <a:ext cx="1364248" cy="1102133"/>
            <a:chOff x="2623904" y="1198803"/>
            <a:chExt cx="1364248" cy="1102133"/>
          </a:xfrm>
        </p:grpSpPr>
        <p:grpSp>
          <p:nvGrpSpPr>
            <p:cNvPr id="6417" name="Google Shape;6417;p150"/>
            <p:cNvGrpSpPr/>
            <p:nvPr/>
          </p:nvGrpSpPr>
          <p:grpSpPr>
            <a:xfrm>
              <a:off x="2623907" y="1198803"/>
              <a:ext cx="1364245" cy="273000"/>
              <a:chOff x="2623907" y="1198803"/>
              <a:chExt cx="1364245" cy="273000"/>
            </a:xfrm>
          </p:grpSpPr>
          <p:sp>
            <p:nvSpPr>
              <p:cNvPr id="6418" name="Google Shape;6418;p150"/>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150"/>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150"/>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150"/>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150"/>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3" name="Google Shape;6423;p150"/>
            <p:cNvGrpSpPr/>
            <p:nvPr/>
          </p:nvGrpSpPr>
          <p:grpSpPr>
            <a:xfrm>
              <a:off x="2623904" y="1476964"/>
              <a:ext cx="1364245" cy="273000"/>
              <a:chOff x="2623904" y="1476964"/>
              <a:chExt cx="1364245" cy="273000"/>
            </a:xfrm>
          </p:grpSpPr>
          <p:sp>
            <p:nvSpPr>
              <p:cNvPr id="6424" name="Google Shape;6424;p150"/>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150"/>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150"/>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150"/>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150"/>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9" name="Google Shape;6429;p150"/>
            <p:cNvGrpSpPr/>
            <p:nvPr/>
          </p:nvGrpSpPr>
          <p:grpSpPr>
            <a:xfrm>
              <a:off x="2623907" y="1749775"/>
              <a:ext cx="1364245" cy="273000"/>
              <a:chOff x="2623907" y="1749775"/>
              <a:chExt cx="1364245" cy="273000"/>
            </a:xfrm>
          </p:grpSpPr>
          <p:sp>
            <p:nvSpPr>
              <p:cNvPr id="6430" name="Google Shape;6430;p150"/>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150"/>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150"/>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150"/>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150"/>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5" name="Google Shape;6435;p150"/>
            <p:cNvGrpSpPr/>
            <p:nvPr/>
          </p:nvGrpSpPr>
          <p:grpSpPr>
            <a:xfrm>
              <a:off x="2623904" y="2027936"/>
              <a:ext cx="1364245" cy="273000"/>
              <a:chOff x="2623904" y="2027936"/>
              <a:chExt cx="1364245" cy="273000"/>
            </a:xfrm>
          </p:grpSpPr>
          <p:sp>
            <p:nvSpPr>
              <p:cNvPr id="6436" name="Google Shape;6436;p150"/>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150"/>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150"/>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150"/>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150"/>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41" name="Google Shape;6441;p150"/>
          <p:cNvGrpSpPr/>
          <p:nvPr/>
        </p:nvGrpSpPr>
        <p:grpSpPr>
          <a:xfrm>
            <a:off x="2601153" y="2445826"/>
            <a:ext cx="1387541" cy="159124"/>
            <a:chOff x="3200660" y="2180272"/>
            <a:chExt cx="2563824" cy="378237"/>
          </a:xfrm>
        </p:grpSpPr>
        <p:sp>
          <p:nvSpPr>
            <p:cNvPr id="6442" name="Google Shape;6442;p150"/>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150"/>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150"/>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150"/>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150"/>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150"/>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150"/>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150"/>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150"/>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150"/>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150"/>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150"/>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150"/>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150"/>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150"/>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150"/>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150"/>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150"/>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0" name="Google Shape;6460;p150"/>
          <p:cNvGrpSpPr/>
          <p:nvPr/>
        </p:nvGrpSpPr>
        <p:grpSpPr>
          <a:xfrm>
            <a:off x="2597677" y="2723590"/>
            <a:ext cx="1390502" cy="159625"/>
            <a:chOff x="3530150" y="2790075"/>
            <a:chExt cx="1962600" cy="225300"/>
          </a:xfrm>
        </p:grpSpPr>
        <p:sp>
          <p:nvSpPr>
            <p:cNvPr id="6461" name="Google Shape;6461;p150"/>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150"/>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3" name="Google Shape;6463;p150"/>
          <p:cNvGrpSpPr/>
          <p:nvPr/>
        </p:nvGrpSpPr>
        <p:grpSpPr>
          <a:xfrm>
            <a:off x="2597735" y="3001855"/>
            <a:ext cx="1411629" cy="154175"/>
            <a:chOff x="3558802" y="4011244"/>
            <a:chExt cx="1866000" cy="111600"/>
          </a:xfrm>
        </p:grpSpPr>
        <p:sp>
          <p:nvSpPr>
            <p:cNvPr id="6464" name="Google Shape;6464;p150"/>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150"/>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6" name="Google Shape;6466;p150"/>
          <p:cNvGrpSpPr/>
          <p:nvPr/>
        </p:nvGrpSpPr>
        <p:grpSpPr>
          <a:xfrm>
            <a:off x="2598023" y="2207425"/>
            <a:ext cx="1383503" cy="119761"/>
            <a:chOff x="3465975" y="2270258"/>
            <a:chExt cx="1986364" cy="171947"/>
          </a:xfrm>
        </p:grpSpPr>
        <p:sp>
          <p:nvSpPr>
            <p:cNvPr id="6467" name="Google Shape;6467;p150"/>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150"/>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150"/>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150"/>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150"/>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150"/>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150"/>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150"/>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5" name="Google Shape;6475;p150"/>
          <p:cNvGrpSpPr/>
          <p:nvPr/>
        </p:nvGrpSpPr>
        <p:grpSpPr>
          <a:xfrm>
            <a:off x="2609030" y="3571198"/>
            <a:ext cx="1369531" cy="195460"/>
            <a:chOff x="723300" y="4253549"/>
            <a:chExt cx="2276482" cy="324900"/>
          </a:xfrm>
        </p:grpSpPr>
        <p:sp>
          <p:nvSpPr>
            <p:cNvPr id="6476" name="Google Shape;6476;p150"/>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150"/>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150"/>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150"/>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150"/>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1" name="Google Shape;6481;p150"/>
          <p:cNvGrpSpPr/>
          <p:nvPr/>
        </p:nvGrpSpPr>
        <p:grpSpPr>
          <a:xfrm>
            <a:off x="2598591" y="3272439"/>
            <a:ext cx="1389066" cy="180119"/>
            <a:chOff x="705948" y="3788465"/>
            <a:chExt cx="2308953" cy="299400"/>
          </a:xfrm>
        </p:grpSpPr>
        <p:sp>
          <p:nvSpPr>
            <p:cNvPr id="6482" name="Google Shape;6482;p150"/>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150"/>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150"/>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150"/>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150"/>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7" name="Google Shape;6487;p150"/>
          <p:cNvGrpSpPr/>
          <p:nvPr/>
        </p:nvGrpSpPr>
        <p:grpSpPr>
          <a:xfrm>
            <a:off x="4195581" y="1876393"/>
            <a:ext cx="1433821" cy="191501"/>
            <a:chOff x="4273350" y="2088443"/>
            <a:chExt cx="1433821" cy="191501"/>
          </a:xfrm>
        </p:grpSpPr>
        <p:grpSp>
          <p:nvGrpSpPr>
            <p:cNvPr id="6488" name="Google Shape;6488;p150"/>
            <p:cNvGrpSpPr/>
            <p:nvPr/>
          </p:nvGrpSpPr>
          <p:grpSpPr>
            <a:xfrm>
              <a:off x="4273350" y="2088443"/>
              <a:ext cx="1433821" cy="0"/>
              <a:chOff x="5224975" y="2962250"/>
              <a:chExt cx="1544400" cy="0"/>
            </a:xfrm>
          </p:grpSpPr>
          <p:cxnSp>
            <p:nvCxnSpPr>
              <p:cNvPr id="6489" name="Google Shape;6489;p150"/>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6490" name="Google Shape;6490;p150"/>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6491" name="Google Shape;6491;p150"/>
            <p:cNvGrpSpPr/>
            <p:nvPr/>
          </p:nvGrpSpPr>
          <p:grpSpPr>
            <a:xfrm>
              <a:off x="4273350" y="2279944"/>
              <a:ext cx="1433821" cy="0"/>
              <a:chOff x="5224975" y="2962250"/>
              <a:chExt cx="1544400" cy="0"/>
            </a:xfrm>
          </p:grpSpPr>
          <p:cxnSp>
            <p:nvCxnSpPr>
              <p:cNvPr id="6492" name="Google Shape;6492;p150"/>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6493" name="Google Shape;6493;p150"/>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6494" name="Google Shape;6494;p150"/>
          <p:cNvGrpSpPr/>
          <p:nvPr/>
        </p:nvGrpSpPr>
        <p:grpSpPr>
          <a:xfrm>
            <a:off x="2646528" y="3885297"/>
            <a:ext cx="1304609" cy="294074"/>
            <a:chOff x="2658741" y="4097347"/>
            <a:chExt cx="1304609" cy="294074"/>
          </a:xfrm>
        </p:grpSpPr>
        <p:grpSp>
          <p:nvGrpSpPr>
            <p:cNvPr id="6495" name="Google Shape;6495;p150"/>
            <p:cNvGrpSpPr/>
            <p:nvPr/>
          </p:nvGrpSpPr>
          <p:grpSpPr>
            <a:xfrm>
              <a:off x="2658741" y="4097347"/>
              <a:ext cx="118572" cy="294074"/>
              <a:chOff x="3343310" y="4475555"/>
              <a:chExt cx="127717" cy="316753"/>
            </a:xfrm>
          </p:grpSpPr>
          <p:sp>
            <p:nvSpPr>
              <p:cNvPr id="6496" name="Google Shape;6496;p150"/>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150"/>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8" name="Google Shape;6498;p150"/>
            <p:cNvGrpSpPr/>
            <p:nvPr/>
          </p:nvGrpSpPr>
          <p:grpSpPr>
            <a:xfrm>
              <a:off x="3815519" y="4098388"/>
              <a:ext cx="147831" cy="291991"/>
              <a:chOff x="3527539" y="4476677"/>
              <a:chExt cx="159232" cy="314510"/>
            </a:xfrm>
          </p:grpSpPr>
          <p:sp>
            <p:nvSpPr>
              <p:cNvPr id="6499" name="Google Shape;6499;p15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15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1" name="Google Shape;6501;p150"/>
            <p:cNvGrpSpPr/>
            <p:nvPr/>
          </p:nvGrpSpPr>
          <p:grpSpPr>
            <a:xfrm>
              <a:off x="3511696" y="4098388"/>
              <a:ext cx="147831" cy="291991"/>
              <a:chOff x="3527539" y="4476677"/>
              <a:chExt cx="159232" cy="314510"/>
            </a:xfrm>
          </p:grpSpPr>
          <p:sp>
            <p:nvSpPr>
              <p:cNvPr id="6502" name="Google Shape;6502;p15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15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4" name="Google Shape;6504;p150"/>
            <p:cNvGrpSpPr/>
            <p:nvPr/>
          </p:nvGrpSpPr>
          <p:grpSpPr>
            <a:xfrm>
              <a:off x="3207874" y="4098388"/>
              <a:ext cx="147831" cy="291991"/>
              <a:chOff x="3527539" y="4476677"/>
              <a:chExt cx="159232" cy="314510"/>
            </a:xfrm>
          </p:grpSpPr>
          <p:sp>
            <p:nvSpPr>
              <p:cNvPr id="6505" name="Google Shape;6505;p15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15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7" name="Google Shape;6507;p150"/>
            <p:cNvGrpSpPr/>
            <p:nvPr/>
          </p:nvGrpSpPr>
          <p:grpSpPr>
            <a:xfrm>
              <a:off x="2933305" y="4097347"/>
              <a:ext cx="118572" cy="294074"/>
              <a:chOff x="3343310" y="4475555"/>
              <a:chExt cx="127717" cy="316753"/>
            </a:xfrm>
          </p:grpSpPr>
          <p:sp>
            <p:nvSpPr>
              <p:cNvPr id="6508" name="Google Shape;6508;p150"/>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150"/>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10" name="Google Shape;6510;p150"/>
          <p:cNvGrpSpPr/>
          <p:nvPr/>
        </p:nvGrpSpPr>
        <p:grpSpPr>
          <a:xfrm>
            <a:off x="4197136" y="963991"/>
            <a:ext cx="1430711" cy="751237"/>
            <a:chOff x="5159450" y="1919950"/>
            <a:chExt cx="1541050" cy="862500"/>
          </a:xfrm>
        </p:grpSpPr>
        <p:sp>
          <p:nvSpPr>
            <p:cNvPr id="6511" name="Google Shape;6511;p150"/>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txBody>
            <a:bodyPr/>
            <a:lstStyle/>
            <a:p>
              <a:endParaRPr lang="en-US"/>
            </a:p>
          </p:txBody>
        </p:sp>
        <p:grpSp>
          <p:nvGrpSpPr>
            <p:cNvPr id="6512" name="Google Shape;6512;p150"/>
            <p:cNvGrpSpPr/>
            <p:nvPr/>
          </p:nvGrpSpPr>
          <p:grpSpPr>
            <a:xfrm>
              <a:off x="5159450" y="1919950"/>
              <a:ext cx="1541050" cy="862500"/>
              <a:chOff x="5159450" y="1919950"/>
              <a:chExt cx="1541050" cy="862500"/>
            </a:xfrm>
          </p:grpSpPr>
          <p:cxnSp>
            <p:nvCxnSpPr>
              <p:cNvPr id="6513" name="Google Shape;6513;p150"/>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6514" name="Google Shape;6514;p150"/>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6515" name="Google Shape;6515;p150"/>
          <p:cNvGrpSpPr/>
          <p:nvPr/>
        </p:nvGrpSpPr>
        <p:grpSpPr>
          <a:xfrm>
            <a:off x="4245274" y="2227761"/>
            <a:ext cx="1334436" cy="967914"/>
            <a:chOff x="4294923" y="2439811"/>
            <a:chExt cx="1334436" cy="967914"/>
          </a:xfrm>
        </p:grpSpPr>
        <p:grpSp>
          <p:nvGrpSpPr>
            <p:cNvPr id="6516" name="Google Shape;6516;p150"/>
            <p:cNvGrpSpPr/>
            <p:nvPr/>
          </p:nvGrpSpPr>
          <p:grpSpPr>
            <a:xfrm>
              <a:off x="4960455" y="2469658"/>
              <a:ext cx="668904" cy="885524"/>
              <a:chOff x="4960455" y="2469658"/>
              <a:chExt cx="668904" cy="885524"/>
            </a:xfrm>
          </p:grpSpPr>
          <p:sp>
            <p:nvSpPr>
              <p:cNvPr id="6517" name="Google Shape;6517;p150"/>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150"/>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150"/>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150"/>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150"/>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150"/>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3" name="Google Shape;6523;p150"/>
            <p:cNvGrpSpPr/>
            <p:nvPr/>
          </p:nvGrpSpPr>
          <p:grpSpPr>
            <a:xfrm>
              <a:off x="4294923" y="2469658"/>
              <a:ext cx="668951" cy="885524"/>
              <a:chOff x="4294923" y="2469658"/>
              <a:chExt cx="668951" cy="885524"/>
            </a:xfrm>
          </p:grpSpPr>
          <p:sp>
            <p:nvSpPr>
              <p:cNvPr id="6524" name="Google Shape;6524;p150"/>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150"/>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150"/>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150"/>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150"/>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150"/>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30" name="Google Shape;6530;p150"/>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1" name="Google Shape;6531;p150"/>
          <p:cNvGrpSpPr/>
          <p:nvPr/>
        </p:nvGrpSpPr>
        <p:grpSpPr>
          <a:xfrm>
            <a:off x="4231477" y="3282206"/>
            <a:ext cx="1430949" cy="897289"/>
            <a:chOff x="4351371" y="3547942"/>
            <a:chExt cx="1345130" cy="843475"/>
          </a:xfrm>
        </p:grpSpPr>
        <p:grpSp>
          <p:nvGrpSpPr>
            <p:cNvPr id="6532" name="Google Shape;6532;p150"/>
            <p:cNvGrpSpPr/>
            <p:nvPr/>
          </p:nvGrpSpPr>
          <p:grpSpPr>
            <a:xfrm>
              <a:off x="4351371" y="4209917"/>
              <a:ext cx="1345130" cy="181500"/>
              <a:chOff x="4351371" y="4209917"/>
              <a:chExt cx="1345130" cy="181500"/>
            </a:xfrm>
          </p:grpSpPr>
          <p:sp>
            <p:nvSpPr>
              <p:cNvPr id="6533" name="Google Shape;6533;p150"/>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34" name="Google Shape;6534;p150"/>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6535" name="Google Shape;6535;p150"/>
            <p:cNvGrpSpPr/>
            <p:nvPr/>
          </p:nvGrpSpPr>
          <p:grpSpPr>
            <a:xfrm>
              <a:off x="4403010" y="3985221"/>
              <a:ext cx="1109518" cy="181500"/>
              <a:chOff x="4403010" y="3985221"/>
              <a:chExt cx="1109518" cy="181500"/>
            </a:xfrm>
          </p:grpSpPr>
          <p:sp>
            <p:nvSpPr>
              <p:cNvPr id="6536" name="Google Shape;6536;p150"/>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37" name="Google Shape;6537;p150"/>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6538" name="Google Shape;6538;p150"/>
            <p:cNvGrpSpPr/>
            <p:nvPr/>
          </p:nvGrpSpPr>
          <p:grpSpPr>
            <a:xfrm>
              <a:off x="4618704" y="3766582"/>
              <a:ext cx="807858" cy="181500"/>
              <a:chOff x="4618704" y="3766582"/>
              <a:chExt cx="807858" cy="181500"/>
            </a:xfrm>
          </p:grpSpPr>
          <p:sp>
            <p:nvSpPr>
              <p:cNvPr id="6539" name="Google Shape;6539;p150"/>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40" name="Google Shape;6540;p150"/>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6541" name="Google Shape;6541;p150"/>
            <p:cNvGrpSpPr/>
            <p:nvPr/>
          </p:nvGrpSpPr>
          <p:grpSpPr>
            <a:xfrm>
              <a:off x="4735238" y="3547942"/>
              <a:ext cx="462839" cy="181500"/>
              <a:chOff x="4735238" y="3547942"/>
              <a:chExt cx="462839" cy="181500"/>
            </a:xfrm>
          </p:grpSpPr>
          <p:sp>
            <p:nvSpPr>
              <p:cNvPr id="6542" name="Google Shape;6542;p150"/>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43" name="Google Shape;6543;p150"/>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6544" name="Google Shape;6544;p150"/>
          <p:cNvGrpSpPr/>
          <p:nvPr/>
        </p:nvGrpSpPr>
        <p:grpSpPr>
          <a:xfrm>
            <a:off x="7407835" y="2217530"/>
            <a:ext cx="1020955" cy="928853"/>
            <a:chOff x="926675" y="238125"/>
            <a:chExt cx="5755100" cy="5232975"/>
          </a:xfrm>
        </p:grpSpPr>
        <p:sp>
          <p:nvSpPr>
            <p:cNvPr id="6545" name="Google Shape;6545;p150"/>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150"/>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150"/>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150"/>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9" name="Google Shape;6549;p150"/>
          <p:cNvGrpSpPr/>
          <p:nvPr/>
        </p:nvGrpSpPr>
        <p:grpSpPr>
          <a:xfrm>
            <a:off x="715208" y="2616265"/>
            <a:ext cx="1695374" cy="1560837"/>
            <a:chOff x="727421" y="2828315"/>
            <a:chExt cx="1695374" cy="1560837"/>
          </a:xfrm>
        </p:grpSpPr>
        <p:grpSp>
          <p:nvGrpSpPr>
            <p:cNvPr id="6550" name="Google Shape;6550;p150"/>
            <p:cNvGrpSpPr/>
            <p:nvPr/>
          </p:nvGrpSpPr>
          <p:grpSpPr>
            <a:xfrm>
              <a:off x="727421" y="2828315"/>
              <a:ext cx="1695374" cy="1560837"/>
              <a:chOff x="734799" y="2782450"/>
              <a:chExt cx="1571100" cy="1577400"/>
            </a:xfrm>
          </p:grpSpPr>
          <p:cxnSp>
            <p:nvCxnSpPr>
              <p:cNvPr id="6551" name="Google Shape;6551;p150"/>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6552" name="Google Shape;6552;p150"/>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6553" name="Google Shape;6553;p150"/>
            <p:cNvGrpSpPr/>
            <p:nvPr/>
          </p:nvGrpSpPr>
          <p:grpSpPr>
            <a:xfrm>
              <a:off x="819108" y="2882501"/>
              <a:ext cx="1556791" cy="1426186"/>
              <a:chOff x="819108" y="2882501"/>
              <a:chExt cx="1556791" cy="1426186"/>
            </a:xfrm>
          </p:grpSpPr>
          <p:grpSp>
            <p:nvGrpSpPr>
              <p:cNvPr id="6554" name="Google Shape;6554;p150"/>
              <p:cNvGrpSpPr/>
              <p:nvPr/>
            </p:nvGrpSpPr>
            <p:grpSpPr>
              <a:xfrm>
                <a:off x="819108" y="2882501"/>
                <a:ext cx="103104" cy="1426186"/>
                <a:chOff x="4674013" y="3100904"/>
                <a:chExt cx="122758" cy="1698043"/>
              </a:xfrm>
            </p:grpSpPr>
            <p:sp>
              <p:nvSpPr>
                <p:cNvPr id="6555" name="Google Shape;6555;p150"/>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150"/>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150"/>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150"/>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150"/>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150"/>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150"/>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2" name="Google Shape;6562;p150"/>
              <p:cNvGrpSpPr/>
              <p:nvPr/>
            </p:nvGrpSpPr>
            <p:grpSpPr>
              <a:xfrm>
                <a:off x="1062475" y="2882501"/>
                <a:ext cx="103104" cy="1426186"/>
                <a:chOff x="4940438" y="3100904"/>
                <a:chExt cx="122758" cy="1698043"/>
              </a:xfrm>
            </p:grpSpPr>
            <p:sp>
              <p:nvSpPr>
                <p:cNvPr id="6563" name="Google Shape;6563;p150"/>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150"/>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150"/>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150"/>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150"/>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150"/>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150"/>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0" name="Google Shape;6570;p150"/>
              <p:cNvGrpSpPr/>
              <p:nvPr/>
            </p:nvGrpSpPr>
            <p:grpSpPr>
              <a:xfrm>
                <a:off x="1299324" y="2882501"/>
                <a:ext cx="103104" cy="1426186"/>
                <a:chOff x="5206863" y="3100904"/>
                <a:chExt cx="122758" cy="1698043"/>
              </a:xfrm>
            </p:grpSpPr>
            <p:sp>
              <p:nvSpPr>
                <p:cNvPr id="6571" name="Google Shape;6571;p150"/>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150"/>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150"/>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150"/>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150"/>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150"/>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150"/>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8" name="Google Shape;6578;p150"/>
              <p:cNvGrpSpPr/>
              <p:nvPr/>
            </p:nvGrpSpPr>
            <p:grpSpPr>
              <a:xfrm>
                <a:off x="1786057" y="2882501"/>
                <a:ext cx="103104" cy="1426186"/>
                <a:chOff x="6006138" y="3143629"/>
                <a:chExt cx="122758" cy="1698043"/>
              </a:xfrm>
            </p:grpSpPr>
            <p:sp>
              <p:nvSpPr>
                <p:cNvPr id="6579" name="Google Shape;6579;p150"/>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150"/>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150"/>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150"/>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150"/>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150"/>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150"/>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6" name="Google Shape;6586;p150"/>
              <p:cNvGrpSpPr/>
              <p:nvPr/>
            </p:nvGrpSpPr>
            <p:grpSpPr>
              <a:xfrm>
                <a:off x="2029422" y="2882501"/>
                <a:ext cx="103104" cy="1426186"/>
                <a:chOff x="6805413" y="3100904"/>
                <a:chExt cx="122758" cy="1698043"/>
              </a:xfrm>
            </p:grpSpPr>
            <p:sp>
              <p:nvSpPr>
                <p:cNvPr id="6587" name="Google Shape;6587;p150"/>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150"/>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150"/>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150"/>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150"/>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150"/>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150"/>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4" name="Google Shape;6594;p150"/>
              <p:cNvGrpSpPr/>
              <p:nvPr/>
            </p:nvGrpSpPr>
            <p:grpSpPr>
              <a:xfrm>
                <a:off x="2272795" y="2882501"/>
                <a:ext cx="103104" cy="1426186"/>
                <a:chOff x="5206863" y="3100904"/>
                <a:chExt cx="122758" cy="1698043"/>
              </a:xfrm>
            </p:grpSpPr>
            <p:sp>
              <p:nvSpPr>
                <p:cNvPr id="6595" name="Google Shape;6595;p150"/>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150"/>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150"/>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150"/>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150"/>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150"/>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150"/>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2" name="Google Shape;6602;p150"/>
              <p:cNvGrpSpPr/>
              <p:nvPr/>
            </p:nvGrpSpPr>
            <p:grpSpPr>
              <a:xfrm>
                <a:off x="1542694" y="2882501"/>
                <a:ext cx="103104" cy="1426186"/>
                <a:chOff x="6006138" y="3143629"/>
                <a:chExt cx="122758" cy="1698043"/>
              </a:xfrm>
            </p:grpSpPr>
            <p:sp>
              <p:nvSpPr>
                <p:cNvPr id="6603" name="Google Shape;6603;p150"/>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150"/>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150"/>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150"/>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150"/>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150"/>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150"/>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610" name="Google Shape;6610;p150"/>
          <p:cNvGrpSpPr/>
          <p:nvPr/>
        </p:nvGrpSpPr>
        <p:grpSpPr>
          <a:xfrm>
            <a:off x="5671259" y="3305987"/>
            <a:ext cx="2749952" cy="870677"/>
            <a:chOff x="238125" y="1725700"/>
            <a:chExt cx="7139025" cy="2260325"/>
          </a:xfrm>
        </p:grpSpPr>
        <p:sp>
          <p:nvSpPr>
            <p:cNvPr id="6611" name="Google Shape;6611;p150"/>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150"/>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150"/>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150"/>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150"/>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150"/>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150"/>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150"/>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150"/>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150"/>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1" name="Google Shape;6621;p150"/>
          <p:cNvGrpSpPr/>
          <p:nvPr/>
        </p:nvGrpSpPr>
        <p:grpSpPr>
          <a:xfrm>
            <a:off x="5941423" y="2247733"/>
            <a:ext cx="1105452" cy="916747"/>
            <a:chOff x="5249100" y="1210600"/>
            <a:chExt cx="3502700" cy="2904775"/>
          </a:xfrm>
        </p:grpSpPr>
        <p:sp>
          <p:nvSpPr>
            <p:cNvPr id="6622" name="Google Shape;6622;p150"/>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150"/>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150"/>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150"/>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26" name="Google Shape;6626;p150"/>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6627" name="Google Shape;6627;p150"/>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6628" name="Google Shape;6628;p150"/>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6629" name="Google Shape;6629;p150"/>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6630" name="Google Shape;6630;p150"/>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1" name="Google Shape;6631;p150"/>
          <p:cNvGrpSpPr/>
          <p:nvPr/>
        </p:nvGrpSpPr>
        <p:grpSpPr>
          <a:xfrm>
            <a:off x="7123971" y="967151"/>
            <a:ext cx="1304650" cy="1124856"/>
            <a:chOff x="7287122" y="1165658"/>
            <a:chExt cx="1219413" cy="1051365"/>
          </a:xfrm>
        </p:grpSpPr>
        <p:grpSp>
          <p:nvGrpSpPr>
            <p:cNvPr id="6632" name="Google Shape;6632;p150"/>
            <p:cNvGrpSpPr/>
            <p:nvPr/>
          </p:nvGrpSpPr>
          <p:grpSpPr>
            <a:xfrm>
              <a:off x="7287122" y="1969723"/>
              <a:ext cx="1219413" cy="247300"/>
              <a:chOff x="7287122" y="1969723"/>
              <a:chExt cx="1219413" cy="247300"/>
            </a:xfrm>
          </p:grpSpPr>
          <p:sp>
            <p:nvSpPr>
              <p:cNvPr id="6633" name="Google Shape;6633;p150"/>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34" name="Google Shape;6634;p150"/>
              <p:cNvGrpSpPr/>
              <p:nvPr/>
            </p:nvGrpSpPr>
            <p:grpSpPr>
              <a:xfrm>
                <a:off x="7287122" y="2063892"/>
                <a:ext cx="1151753" cy="73428"/>
                <a:chOff x="7287122" y="2063892"/>
                <a:chExt cx="1151753" cy="73428"/>
              </a:xfrm>
            </p:grpSpPr>
            <p:sp>
              <p:nvSpPr>
                <p:cNvPr id="6635" name="Google Shape;6635;p150"/>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36" name="Google Shape;6636;p150"/>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6637" name="Google Shape;6637;p150"/>
            <p:cNvGrpSpPr/>
            <p:nvPr/>
          </p:nvGrpSpPr>
          <p:grpSpPr>
            <a:xfrm>
              <a:off x="7287122" y="1712201"/>
              <a:ext cx="1219403" cy="246767"/>
              <a:chOff x="7287122" y="1712201"/>
              <a:chExt cx="1219403" cy="246767"/>
            </a:xfrm>
          </p:grpSpPr>
          <p:sp>
            <p:nvSpPr>
              <p:cNvPr id="6638" name="Google Shape;6638;p150"/>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39" name="Google Shape;6639;p150"/>
              <p:cNvGrpSpPr/>
              <p:nvPr/>
            </p:nvGrpSpPr>
            <p:grpSpPr>
              <a:xfrm>
                <a:off x="7287122" y="1842861"/>
                <a:ext cx="1005303" cy="73419"/>
                <a:chOff x="7287122" y="1842861"/>
                <a:chExt cx="1005303" cy="73419"/>
              </a:xfrm>
            </p:grpSpPr>
            <p:sp>
              <p:nvSpPr>
                <p:cNvPr id="6640" name="Google Shape;6640;p150"/>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41" name="Google Shape;6641;p150"/>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6642" name="Google Shape;6642;p150"/>
            <p:cNvGrpSpPr/>
            <p:nvPr/>
          </p:nvGrpSpPr>
          <p:grpSpPr>
            <a:xfrm>
              <a:off x="7287122" y="1447520"/>
              <a:ext cx="1219403" cy="286667"/>
              <a:chOff x="7287122" y="1447520"/>
              <a:chExt cx="1219403" cy="286667"/>
            </a:xfrm>
          </p:grpSpPr>
          <p:sp>
            <p:nvSpPr>
              <p:cNvPr id="6643" name="Google Shape;6643;p150"/>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44" name="Google Shape;6644;p150"/>
              <p:cNvGrpSpPr/>
              <p:nvPr/>
            </p:nvGrpSpPr>
            <p:grpSpPr>
              <a:xfrm>
                <a:off x="7287122" y="1581977"/>
                <a:ext cx="852803" cy="73428"/>
                <a:chOff x="7287122" y="1581977"/>
                <a:chExt cx="852803" cy="73428"/>
              </a:xfrm>
            </p:grpSpPr>
            <p:sp>
              <p:nvSpPr>
                <p:cNvPr id="6645" name="Google Shape;6645;p150"/>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46" name="Google Shape;6646;p150"/>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6647" name="Google Shape;6647;p150"/>
            <p:cNvGrpSpPr/>
            <p:nvPr/>
          </p:nvGrpSpPr>
          <p:grpSpPr>
            <a:xfrm>
              <a:off x="7287122" y="1165658"/>
              <a:ext cx="1219403" cy="344253"/>
              <a:chOff x="7287122" y="1165658"/>
              <a:chExt cx="1219403" cy="344253"/>
            </a:xfrm>
          </p:grpSpPr>
          <p:sp>
            <p:nvSpPr>
              <p:cNvPr id="6648" name="Google Shape;6648;p150"/>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49" name="Google Shape;6649;p150"/>
              <p:cNvGrpSpPr/>
              <p:nvPr/>
            </p:nvGrpSpPr>
            <p:grpSpPr>
              <a:xfrm>
                <a:off x="7287122" y="1341025"/>
                <a:ext cx="695703" cy="73419"/>
                <a:chOff x="7287122" y="1341025"/>
                <a:chExt cx="695703" cy="73419"/>
              </a:xfrm>
            </p:grpSpPr>
            <p:sp>
              <p:nvSpPr>
                <p:cNvPr id="6650" name="Google Shape;6650;p150"/>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51" name="Google Shape;6651;p150"/>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6652" name="Google Shape;6652;p150"/>
          <p:cNvGrpSpPr/>
          <p:nvPr/>
        </p:nvGrpSpPr>
        <p:grpSpPr>
          <a:xfrm>
            <a:off x="5790463" y="973174"/>
            <a:ext cx="1397729" cy="1098540"/>
            <a:chOff x="5900602" y="1193063"/>
            <a:chExt cx="1299851" cy="1021707"/>
          </a:xfrm>
        </p:grpSpPr>
        <p:grpSp>
          <p:nvGrpSpPr>
            <p:cNvPr id="6653" name="Google Shape;6653;p150"/>
            <p:cNvGrpSpPr/>
            <p:nvPr/>
          </p:nvGrpSpPr>
          <p:grpSpPr>
            <a:xfrm>
              <a:off x="6520337" y="1193063"/>
              <a:ext cx="341815" cy="799959"/>
              <a:chOff x="6520337" y="1193063"/>
              <a:chExt cx="341815" cy="799959"/>
            </a:xfrm>
          </p:grpSpPr>
          <p:grpSp>
            <p:nvGrpSpPr>
              <p:cNvPr id="6654" name="Google Shape;6654;p150"/>
              <p:cNvGrpSpPr/>
              <p:nvPr/>
            </p:nvGrpSpPr>
            <p:grpSpPr>
              <a:xfrm>
                <a:off x="6520337" y="1589527"/>
                <a:ext cx="213950" cy="403494"/>
                <a:chOff x="6520337" y="1589527"/>
                <a:chExt cx="213950" cy="403494"/>
              </a:xfrm>
            </p:grpSpPr>
            <p:sp>
              <p:nvSpPr>
                <p:cNvPr id="6655" name="Google Shape;6655;p150"/>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150"/>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7" name="Google Shape;6657;p150"/>
              <p:cNvGrpSpPr/>
              <p:nvPr/>
            </p:nvGrpSpPr>
            <p:grpSpPr>
              <a:xfrm>
                <a:off x="6577204" y="1193063"/>
                <a:ext cx="284947" cy="464512"/>
                <a:chOff x="6577204" y="1193063"/>
                <a:chExt cx="284947" cy="464512"/>
              </a:xfrm>
            </p:grpSpPr>
            <p:sp>
              <p:nvSpPr>
                <p:cNvPr id="6658" name="Google Shape;6658;p150"/>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59" name="Google Shape;6659;p150"/>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6660" name="Google Shape;6660;p150"/>
            <p:cNvGrpSpPr/>
            <p:nvPr/>
          </p:nvGrpSpPr>
          <p:grpSpPr>
            <a:xfrm>
              <a:off x="6238903" y="1193063"/>
              <a:ext cx="300475" cy="900152"/>
              <a:chOff x="6238903" y="1193063"/>
              <a:chExt cx="300475" cy="900152"/>
            </a:xfrm>
          </p:grpSpPr>
          <p:grpSp>
            <p:nvGrpSpPr>
              <p:cNvPr id="6661" name="Google Shape;6661;p150"/>
              <p:cNvGrpSpPr/>
              <p:nvPr/>
            </p:nvGrpSpPr>
            <p:grpSpPr>
              <a:xfrm>
                <a:off x="6290865" y="1489315"/>
                <a:ext cx="248514" cy="603900"/>
                <a:chOff x="6290865" y="1489315"/>
                <a:chExt cx="248514" cy="603900"/>
              </a:xfrm>
            </p:grpSpPr>
            <p:sp>
              <p:nvSpPr>
                <p:cNvPr id="6662" name="Google Shape;6662;p150"/>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150"/>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4" name="Google Shape;6664;p150"/>
              <p:cNvGrpSpPr/>
              <p:nvPr/>
            </p:nvGrpSpPr>
            <p:grpSpPr>
              <a:xfrm>
                <a:off x="6238903" y="1193063"/>
                <a:ext cx="284947" cy="333087"/>
                <a:chOff x="6238903" y="1193063"/>
                <a:chExt cx="284947" cy="333087"/>
              </a:xfrm>
            </p:grpSpPr>
            <p:sp>
              <p:nvSpPr>
                <p:cNvPr id="6665" name="Google Shape;6665;p150"/>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66" name="Google Shape;6666;p150"/>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6667" name="Google Shape;6667;p150"/>
            <p:cNvGrpSpPr/>
            <p:nvPr/>
          </p:nvGrpSpPr>
          <p:grpSpPr>
            <a:xfrm>
              <a:off x="5900602" y="1193063"/>
              <a:ext cx="444345" cy="1021707"/>
              <a:chOff x="5900602" y="1193063"/>
              <a:chExt cx="444345" cy="1021707"/>
            </a:xfrm>
          </p:grpSpPr>
          <p:grpSp>
            <p:nvGrpSpPr>
              <p:cNvPr id="6668" name="Google Shape;6668;p150"/>
              <p:cNvGrpSpPr/>
              <p:nvPr/>
            </p:nvGrpSpPr>
            <p:grpSpPr>
              <a:xfrm>
                <a:off x="6046501" y="1367785"/>
                <a:ext cx="298446" cy="846986"/>
                <a:chOff x="6046501" y="1367785"/>
                <a:chExt cx="298446" cy="846986"/>
              </a:xfrm>
            </p:grpSpPr>
            <p:sp>
              <p:nvSpPr>
                <p:cNvPr id="6669" name="Google Shape;6669;p150"/>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150"/>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1" name="Google Shape;6671;p150"/>
              <p:cNvGrpSpPr/>
              <p:nvPr/>
            </p:nvGrpSpPr>
            <p:grpSpPr>
              <a:xfrm>
                <a:off x="5900602" y="1193063"/>
                <a:ext cx="284947" cy="182312"/>
                <a:chOff x="5900602" y="1193063"/>
                <a:chExt cx="284947" cy="182312"/>
              </a:xfrm>
            </p:grpSpPr>
            <p:sp>
              <p:nvSpPr>
                <p:cNvPr id="6672" name="Google Shape;6672;p150"/>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73" name="Google Shape;6673;p150"/>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6674" name="Google Shape;6674;p150"/>
            <p:cNvGrpSpPr/>
            <p:nvPr/>
          </p:nvGrpSpPr>
          <p:grpSpPr>
            <a:xfrm>
              <a:off x="6738300" y="1193063"/>
              <a:ext cx="462153" cy="707634"/>
              <a:chOff x="6738300" y="1193063"/>
              <a:chExt cx="462153" cy="707634"/>
            </a:xfrm>
          </p:grpSpPr>
          <p:grpSp>
            <p:nvGrpSpPr>
              <p:cNvPr id="6675" name="Google Shape;6675;p150"/>
              <p:cNvGrpSpPr/>
              <p:nvPr/>
            </p:nvGrpSpPr>
            <p:grpSpPr>
              <a:xfrm>
                <a:off x="6915505" y="1193063"/>
                <a:ext cx="284947" cy="597387"/>
                <a:chOff x="6915505" y="1193063"/>
                <a:chExt cx="284947" cy="597387"/>
              </a:xfrm>
            </p:grpSpPr>
            <p:sp>
              <p:nvSpPr>
                <p:cNvPr id="6676" name="Google Shape;6676;p150"/>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77" name="Google Shape;6677;p150"/>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6678" name="Google Shape;6678;p150"/>
              <p:cNvGrpSpPr/>
              <p:nvPr/>
            </p:nvGrpSpPr>
            <p:grpSpPr>
              <a:xfrm>
                <a:off x="6738300" y="1684725"/>
                <a:ext cx="230066" cy="215971"/>
                <a:chOff x="6738300" y="1684725"/>
                <a:chExt cx="230066" cy="215971"/>
              </a:xfrm>
            </p:grpSpPr>
            <p:sp>
              <p:nvSpPr>
                <p:cNvPr id="6679" name="Google Shape;6679;p150"/>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150"/>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6681" name="Google Shape;6681;p150"/>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109</a:t>
            </a:fld>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562"/>
        <p:cNvGrpSpPr/>
        <p:nvPr/>
      </p:nvGrpSpPr>
      <p:grpSpPr>
        <a:xfrm>
          <a:off x="0" y="0"/>
          <a:ext cx="0" cy="0"/>
          <a:chOff x="0" y="0"/>
          <a:chExt cx="0" cy="0"/>
        </a:xfrm>
      </p:grpSpPr>
      <p:sp>
        <p:nvSpPr>
          <p:cNvPr id="563" name="Google Shape;563;p52"/>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ECONOMETRIC RESULTS</a:t>
            </a:r>
            <a:endParaRPr/>
          </a:p>
        </p:txBody>
      </p:sp>
      <p:grpSp>
        <p:nvGrpSpPr>
          <p:cNvPr id="564" name="Google Shape;564;p52"/>
          <p:cNvGrpSpPr/>
          <p:nvPr/>
        </p:nvGrpSpPr>
        <p:grpSpPr>
          <a:xfrm>
            <a:off x="3578425" y="2211600"/>
            <a:ext cx="1955100" cy="245100"/>
            <a:chOff x="1622125" y="3592725"/>
            <a:chExt cx="1955100" cy="245100"/>
          </a:xfrm>
        </p:grpSpPr>
        <p:sp>
          <p:nvSpPr>
            <p:cNvPr id="565" name="Google Shape;565;p52"/>
            <p:cNvSpPr/>
            <p:nvPr/>
          </p:nvSpPr>
          <p:spPr>
            <a:xfrm>
              <a:off x="1622125" y="3592725"/>
              <a:ext cx="1955100" cy="245100"/>
            </a:xfrm>
            <a:prstGeom prst="roundRect">
              <a:avLst>
                <a:gd name="adj" fmla="val 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52"/>
            <p:cNvSpPr/>
            <p:nvPr/>
          </p:nvSpPr>
          <p:spPr>
            <a:xfrm>
              <a:off x="1622125" y="3592725"/>
              <a:ext cx="1589700" cy="245100"/>
            </a:xfrm>
            <a:prstGeom prst="roundRect">
              <a:avLst>
                <a:gd name="adj"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 name="Google Shape;567;p52"/>
          <p:cNvGrpSpPr/>
          <p:nvPr/>
        </p:nvGrpSpPr>
        <p:grpSpPr>
          <a:xfrm>
            <a:off x="3578425" y="2702900"/>
            <a:ext cx="1955100" cy="245100"/>
            <a:chOff x="1622125" y="4084025"/>
            <a:chExt cx="1955100" cy="245100"/>
          </a:xfrm>
        </p:grpSpPr>
        <p:sp>
          <p:nvSpPr>
            <p:cNvPr id="568" name="Google Shape;568;p52"/>
            <p:cNvSpPr/>
            <p:nvPr/>
          </p:nvSpPr>
          <p:spPr>
            <a:xfrm>
              <a:off x="1622125" y="4084025"/>
              <a:ext cx="1955100" cy="245100"/>
            </a:xfrm>
            <a:prstGeom prst="roundRect">
              <a:avLst>
                <a:gd name="adj" fmla="val 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52"/>
            <p:cNvSpPr/>
            <p:nvPr/>
          </p:nvSpPr>
          <p:spPr>
            <a:xfrm>
              <a:off x="1622125" y="4084025"/>
              <a:ext cx="1381800" cy="245100"/>
            </a:xfrm>
            <a:prstGeom prst="roundRect">
              <a:avLst>
                <a:gd name="adj"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0" name="Google Shape;570;p52"/>
          <p:cNvSpPr txBox="1"/>
          <p:nvPr/>
        </p:nvSpPr>
        <p:spPr>
          <a:xfrm>
            <a:off x="2676288" y="2154589"/>
            <a:ext cx="847800" cy="35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dk1"/>
                </a:solidFill>
                <a:latin typeface="Actor"/>
                <a:ea typeface="Actor"/>
                <a:cs typeface="Actor"/>
                <a:sym typeface="Actor"/>
              </a:rPr>
              <a:t>NO2</a:t>
            </a:r>
            <a:endParaRPr b="1">
              <a:solidFill>
                <a:schemeClr val="dk1"/>
              </a:solidFill>
              <a:latin typeface="Actor"/>
              <a:ea typeface="Actor"/>
              <a:cs typeface="Actor"/>
              <a:sym typeface="Actor"/>
            </a:endParaRPr>
          </a:p>
        </p:txBody>
      </p:sp>
      <p:sp>
        <p:nvSpPr>
          <p:cNvPr id="571" name="Google Shape;571;p52"/>
          <p:cNvSpPr txBox="1"/>
          <p:nvPr/>
        </p:nvSpPr>
        <p:spPr>
          <a:xfrm>
            <a:off x="2676288" y="2645900"/>
            <a:ext cx="847800" cy="35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dk1"/>
                </a:solidFill>
                <a:latin typeface="Actor"/>
                <a:ea typeface="Actor"/>
                <a:cs typeface="Actor"/>
                <a:sym typeface="Actor"/>
              </a:rPr>
              <a:t>PM10</a:t>
            </a:r>
            <a:endParaRPr b="1">
              <a:solidFill>
                <a:schemeClr val="dk1"/>
              </a:solidFill>
              <a:latin typeface="Actor"/>
              <a:ea typeface="Actor"/>
              <a:cs typeface="Actor"/>
              <a:sym typeface="Actor"/>
            </a:endParaRPr>
          </a:p>
        </p:txBody>
      </p:sp>
      <p:sp>
        <p:nvSpPr>
          <p:cNvPr id="572" name="Google Shape;572;p52"/>
          <p:cNvSpPr txBox="1"/>
          <p:nvPr/>
        </p:nvSpPr>
        <p:spPr>
          <a:xfrm>
            <a:off x="5521499" y="2645888"/>
            <a:ext cx="946200" cy="35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dk1"/>
                </a:solidFill>
                <a:latin typeface="Roboto Condensed"/>
                <a:ea typeface="Roboto Condensed"/>
                <a:cs typeface="Roboto Condensed"/>
                <a:sym typeface="Roboto Condensed"/>
              </a:rPr>
              <a:t>0,0019</a:t>
            </a:r>
            <a:endParaRPr sz="1600" b="1">
              <a:solidFill>
                <a:schemeClr val="dk1"/>
              </a:solidFill>
              <a:latin typeface="Roboto Condensed"/>
              <a:ea typeface="Roboto Condensed"/>
              <a:cs typeface="Roboto Condensed"/>
              <a:sym typeface="Roboto Condensed"/>
            </a:endParaRPr>
          </a:p>
        </p:txBody>
      </p:sp>
      <p:sp>
        <p:nvSpPr>
          <p:cNvPr id="573" name="Google Shape;573;p52"/>
          <p:cNvSpPr txBox="1"/>
          <p:nvPr/>
        </p:nvSpPr>
        <p:spPr>
          <a:xfrm>
            <a:off x="5521486" y="2154588"/>
            <a:ext cx="946200" cy="35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dk1"/>
                </a:solidFill>
                <a:latin typeface="Roboto Condensed"/>
                <a:ea typeface="Roboto Condensed"/>
                <a:cs typeface="Roboto Condensed"/>
                <a:sym typeface="Roboto Condensed"/>
              </a:rPr>
              <a:t>0,0049 </a:t>
            </a:r>
            <a:endParaRPr sz="1600" b="1">
              <a:solidFill>
                <a:schemeClr val="dk1"/>
              </a:solidFill>
              <a:latin typeface="Roboto Condensed"/>
              <a:ea typeface="Roboto Condensed"/>
              <a:cs typeface="Roboto Condensed"/>
              <a:sym typeface="Roboto Condensed"/>
            </a:endParaRPr>
          </a:p>
        </p:txBody>
      </p:sp>
      <p:sp>
        <p:nvSpPr>
          <p:cNvPr id="574" name="Google Shape;574;p52"/>
          <p:cNvSpPr txBox="1"/>
          <p:nvPr/>
        </p:nvSpPr>
        <p:spPr>
          <a:xfrm>
            <a:off x="2275950" y="1681600"/>
            <a:ext cx="4592100" cy="340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100" b="1">
                <a:solidFill>
                  <a:schemeClr val="dk2"/>
                </a:solidFill>
                <a:latin typeface="Roboto Condensed"/>
                <a:ea typeface="Roboto Condensed"/>
                <a:cs typeface="Roboto Condensed"/>
                <a:sym typeface="Roboto Condensed"/>
              </a:rPr>
              <a:t>*AVERAGE VEHICLE</a:t>
            </a:r>
            <a:r>
              <a:rPr lang="en" sz="2100" b="1">
                <a:solidFill>
                  <a:schemeClr val="dk1"/>
                </a:solidFill>
                <a:latin typeface="Roboto Condensed"/>
                <a:ea typeface="Roboto Condensed"/>
                <a:cs typeface="Roboto Condensed"/>
                <a:sym typeface="Roboto Condensed"/>
              </a:rPr>
              <a:t> EMISSION IN PARIS</a:t>
            </a:r>
            <a:endParaRPr sz="2100" b="1">
              <a:solidFill>
                <a:schemeClr val="dk1"/>
              </a:solidFill>
              <a:latin typeface="Roboto Condensed"/>
              <a:ea typeface="Roboto Condensed"/>
              <a:cs typeface="Roboto Condensed"/>
              <a:sym typeface="Roboto Condensed"/>
            </a:endParaRPr>
          </a:p>
        </p:txBody>
      </p:sp>
      <p:sp>
        <p:nvSpPr>
          <p:cNvPr id="575" name="Google Shape;575;p52"/>
          <p:cNvSpPr txBox="1"/>
          <p:nvPr/>
        </p:nvSpPr>
        <p:spPr>
          <a:xfrm>
            <a:off x="3667700" y="3137200"/>
            <a:ext cx="2985600" cy="431100"/>
          </a:xfrm>
          <a:prstGeom prst="rect">
            <a:avLst/>
          </a:prstGeom>
          <a:noFill/>
          <a:ln>
            <a:noFill/>
          </a:ln>
        </p:spPr>
        <p:txBody>
          <a:bodyPr spcFirstLastPara="1" wrap="square" lIns="91425" tIns="91425" rIns="91425" bIns="91425" anchor="t" anchorCtr="0">
            <a:spAutoFit/>
          </a:bodyPr>
          <a:lstStyle/>
          <a:p>
            <a:pPr marL="0" lvl="0" indent="0" algn="r" rtl="0">
              <a:spcBef>
                <a:spcPts val="0"/>
              </a:spcBef>
              <a:spcAft>
                <a:spcPts val="0"/>
              </a:spcAft>
              <a:buNone/>
            </a:pPr>
            <a:r>
              <a:rPr lang="en" sz="1600">
                <a:solidFill>
                  <a:schemeClr val="dk1"/>
                </a:solidFill>
                <a:latin typeface="Roboto Condensed SemiBold"/>
                <a:ea typeface="Roboto Condensed SemiBold"/>
                <a:cs typeface="Roboto Condensed SemiBold"/>
                <a:sym typeface="Roboto Condensed SemiBold"/>
              </a:rPr>
              <a:t>Unit: µg/m³, Buffer size: 500m </a:t>
            </a:r>
            <a:endParaRPr sz="1600">
              <a:solidFill>
                <a:schemeClr val="dk1"/>
              </a:solidFill>
              <a:latin typeface="Roboto Condensed SemiBold"/>
              <a:ea typeface="Roboto Condensed SemiBold"/>
              <a:cs typeface="Roboto Condensed SemiBold"/>
              <a:sym typeface="Roboto Condensed SemiBold"/>
            </a:endParaRPr>
          </a:p>
        </p:txBody>
      </p:sp>
      <p:pic>
        <p:nvPicPr>
          <p:cNvPr id="576" name="Google Shape;576;p52"/>
          <p:cNvPicPr preferRelativeResize="0"/>
          <p:nvPr/>
        </p:nvPicPr>
        <p:blipFill>
          <a:blip r:embed="rId3">
            <a:alphaModFix/>
          </a:blip>
          <a:stretch>
            <a:fillRect/>
          </a:stretch>
        </p:blipFill>
        <p:spPr>
          <a:xfrm>
            <a:off x="180600" y="4912200"/>
            <a:ext cx="467350" cy="155775"/>
          </a:xfrm>
          <a:prstGeom prst="rect">
            <a:avLst/>
          </a:prstGeom>
          <a:noFill/>
          <a:ln>
            <a:noFill/>
          </a:ln>
        </p:spPr>
      </p:pic>
      <p:pic>
        <p:nvPicPr>
          <p:cNvPr id="577" name="Google Shape;577;p52"/>
          <p:cNvPicPr preferRelativeResize="0"/>
          <p:nvPr/>
        </p:nvPicPr>
        <p:blipFill>
          <a:blip r:embed="rId4">
            <a:alphaModFix/>
          </a:blip>
          <a:stretch>
            <a:fillRect/>
          </a:stretch>
        </p:blipFill>
        <p:spPr>
          <a:xfrm>
            <a:off x="8198649" y="4912200"/>
            <a:ext cx="536151" cy="155775"/>
          </a:xfrm>
          <a:prstGeom prst="rect">
            <a:avLst/>
          </a:prstGeom>
          <a:noFill/>
          <a:ln>
            <a:noFill/>
          </a:ln>
        </p:spPr>
      </p:pic>
      <p:sp>
        <p:nvSpPr>
          <p:cNvPr id="578" name="Google Shape;578;p52"/>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11</a:t>
            </a:fld>
            <a:endParaRPr/>
          </a:p>
        </p:txBody>
      </p:sp>
      <p:sp>
        <p:nvSpPr>
          <p:cNvPr id="579" name="Google Shape;579;p52"/>
          <p:cNvSpPr txBox="1"/>
          <p:nvPr/>
        </p:nvSpPr>
        <p:spPr>
          <a:xfrm>
            <a:off x="282300" y="4081500"/>
            <a:ext cx="8148300" cy="5850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300">
                <a:solidFill>
                  <a:schemeClr val="dk2"/>
                </a:solidFill>
                <a:latin typeface="Actor"/>
                <a:ea typeface="Actor"/>
                <a:cs typeface="Actor"/>
                <a:sym typeface="Actor"/>
              </a:rPr>
              <a:t>*The emission associated with any motorised vehicles (excluding motorcycles and mopeds) circulating on the street of paris in the baseline scenario</a:t>
            </a:r>
            <a:endParaRPr sz="1300">
              <a:solidFill>
                <a:schemeClr val="dk2"/>
              </a:solidFill>
              <a:latin typeface="Actor"/>
              <a:ea typeface="Actor"/>
              <a:cs typeface="Actor"/>
              <a:sym typeface="Actor"/>
            </a:endParaRPr>
          </a:p>
        </p:txBody>
      </p:sp>
    </p:spTree>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show="0">
  <p:cSld>
    <p:spTree>
      <p:nvGrpSpPr>
        <p:cNvPr id="1" name="Shape 6685"/>
        <p:cNvGrpSpPr/>
        <p:nvPr/>
      </p:nvGrpSpPr>
      <p:grpSpPr>
        <a:xfrm>
          <a:off x="0" y="0"/>
          <a:ext cx="0" cy="0"/>
          <a:chOff x="0" y="0"/>
          <a:chExt cx="0" cy="0"/>
        </a:xfrm>
      </p:grpSpPr>
      <p:grpSp>
        <p:nvGrpSpPr>
          <p:cNvPr id="6686" name="Google Shape;6686;p151"/>
          <p:cNvGrpSpPr/>
          <p:nvPr/>
        </p:nvGrpSpPr>
        <p:grpSpPr>
          <a:xfrm>
            <a:off x="829359" y="2307635"/>
            <a:ext cx="339235" cy="298186"/>
            <a:chOff x="898875" y="244725"/>
            <a:chExt cx="481800" cy="423500"/>
          </a:xfrm>
        </p:grpSpPr>
        <p:sp>
          <p:nvSpPr>
            <p:cNvPr id="6687" name="Google Shape;6687;p151"/>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88" name="Google Shape;6688;p151"/>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89" name="Google Shape;6689;p151"/>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90" name="Google Shape;6690;p151"/>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91" name="Google Shape;6691;p151"/>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92" name="Google Shape;6692;p151"/>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93" name="Google Shape;6693;p151"/>
          <p:cNvGrpSpPr/>
          <p:nvPr/>
        </p:nvGrpSpPr>
        <p:grpSpPr>
          <a:xfrm>
            <a:off x="1267741" y="2287103"/>
            <a:ext cx="298169" cy="339253"/>
            <a:chOff x="1529350" y="258825"/>
            <a:chExt cx="423475" cy="481825"/>
          </a:xfrm>
        </p:grpSpPr>
        <p:sp>
          <p:nvSpPr>
            <p:cNvPr id="6694" name="Google Shape;6694;p151"/>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95" name="Google Shape;6695;p151"/>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96" name="Google Shape;6696;p151"/>
          <p:cNvGrpSpPr/>
          <p:nvPr/>
        </p:nvGrpSpPr>
        <p:grpSpPr>
          <a:xfrm>
            <a:off x="1660716" y="2367273"/>
            <a:ext cx="340890" cy="178912"/>
            <a:chOff x="2084325" y="363300"/>
            <a:chExt cx="484150" cy="254100"/>
          </a:xfrm>
        </p:grpSpPr>
        <p:sp>
          <p:nvSpPr>
            <p:cNvPr id="6697" name="Google Shape;6697;p151"/>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98" name="Google Shape;6698;p151"/>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99" name="Google Shape;6699;p151"/>
          <p:cNvGrpSpPr/>
          <p:nvPr/>
        </p:nvGrpSpPr>
        <p:grpSpPr>
          <a:xfrm>
            <a:off x="2110011" y="2287102"/>
            <a:ext cx="298169" cy="339253"/>
            <a:chOff x="2707500" y="249400"/>
            <a:chExt cx="423475" cy="481825"/>
          </a:xfrm>
        </p:grpSpPr>
        <p:sp>
          <p:nvSpPr>
            <p:cNvPr id="6700" name="Google Shape;6700;p151"/>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01" name="Google Shape;6701;p151"/>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02" name="Google Shape;6702;p151"/>
          <p:cNvGrpSpPr/>
          <p:nvPr/>
        </p:nvGrpSpPr>
        <p:grpSpPr>
          <a:xfrm>
            <a:off x="2523626" y="2287428"/>
            <a:ext cx="305386" cy="338602"/>
            <a:chOff x="3300325" y="249875"/>
            <a:chExt cx="433725" cy="480900"/>
          </a:xfrm>
        </p:grpSpPr>
        <p:sp>
          <p:nvSpPr>
            <p:cNvPr id="6703" name="Google Shape;6703;p151"/>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04" name="Google Shape;6704;p151"/>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05" name="Google Shape;6705;p151"/>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06" name="Google Shape;6706;p151"/>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07" name="Google Shape;6707;p151"/>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08" name="Google Shape;6708;p151"/>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09" name="Google Shape;6709;p151"/>
          <p:cNvGrpSpPr/>
          <p:nvPr/>
        </p:nvGrpSpPr>
        <p:grpSpPr>
          <a:xfrm>
            <a:off x="2912712" y="2287349"/>
            <a:ext cx="352349" cy="338760"/>
            <a:chOff x="3854700" y="249750"/>
            <a:chExt cx="500425" cy="481125"/>
          </a:xfrm>
        </p:grpSpPr>
        <p:sp>
          <p:nvSpPr>
            <p:cNvPr id="6710" name="Google Shape;6710;p151"/>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11" name="Google Shape;6711;p151"/>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12" name="Google Shape;6712;p151"/>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13" name="Google Shape;6713;p151"/>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14" name="Google Shape;6714;p151"/>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15" name="Google Shape;6715;p151"/>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16" name="Google Shape;6716;p151"/>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17" name="Google Shape;6717;p151"/>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18" name="Google Shape;6718;p151"/>
          <p:cNvGrpSpPr/>
          <p:nvPr/>
        </p:nvGrpSpPr>
        <p:grpSpPr>
          <a:xfrm>
            <a:off x="3330701" y="2287349"/>
            <a:ext cx="352349" cy="338760"/>
            <a:chOff x="4447550" y="249750"/>
            <a:chExt cx="500425" cy="481125"/>
          </a:xfrm>
        </p:grpSpPr>
        <p:sp>
          <p:nvSpPr>
            <p:cNvPr id="6719" name="Google Shape;6719;p151"/>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20" name="Google Shape;6720;p151"/>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21" name="Google Shape;6721;p151"/>
          <p:cNvGrpSpPr/>
          <p:nvPr/>
        </p:nvGrpSpPr>
        <p:grpSpPr>
          <a:xfrm>
            <a:off x="3759902" y="2287102"/>
            <a:ext cx="339253" cy="339253"/>
            <a:chOff x="5049725" y="249400"/>
            <a:chExt cx="481825" cy="481825"/>
          </a:xfrm>
        </p:grpSpPr>
        <p:sp>
          <p:nvSpPr>
            <p:cNvPr id="6722" name="Google Shape;6722;p151"/>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23" name="Google Shape;6723;p151"/>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24" name="Google Shape;6724;p151"/>
          <p:cNvGrpSpPr/>
          <p:nvPr/>
        </p:nvGrpSpPr>
        <p:grpSpPr>
          <a:xfrm>
            <a:off x="4173843" y="2287102"/>
            <a:ext cx="339253" cy="339253"/>
            <a:chOff x="5660400" y="238125"/>
            <a:chExt cx="481825" cy="481825"/>
          </a:xfrm>
        </p:grpSpPr>
        <p:sp>
          <p:nvSpPr>
            <p:cNvPr id="6725" name="Google Shape;6725;p151"/>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26" name="Google Shape;6726;p151"/>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27" name="Google Shape;6727;p151"/>
          <p:cNvGrpSpPr/>
          <p:nvPr/>
        </p:nvGrpSpPr>
        <p:grpSpPr>
          <a:xfrm>
            <a:off x="4590529" y="2287102"/>
            <a:ext cx="339253" cy="339253"/>
            <a:chOff x="6235400" y="249400"/>
            <a:chExt cx="481825" cy="481825"/>
          </a:xfrm>
        </p:grpSpPr>
        <p:sp>
          <p:nvSpPr>
            <p:cNvPr id="6728" name="Google Shape;6728;p151"/>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29" name="Google Shape;6729;p151"/>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30" name="Google Shape;6730;p151"/>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31" name="Google Shape;6731;p151"/>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32" name="Google Shape;6732;p151"/>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33" name="Google Shape;6733;p151"/>
          <p:cNvGrpSpPr/>
          <p:nvPr/>
        </p:nvGrpSpPr>
        <p:grpSpPr>
          <a:xfrm>
            <a:off x="828875" y="2731810"/>
            <a:ext cx="340204" cy="298116"/>
            <a:chOff x="899850" y="871450"/>
            <a:chExt cx="483175" cy="423400"/>
          </a:xfrm>
        </p:grpSpPr>
        <p:sp>
          <p:nvSpPr>
            <p:cNvPr id="6734" name="Google Shape;6734;p151"/>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35" name="Google Shape;6735;p151"/>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36" name="Google Shape;6736;p151"/>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37" name="Google Shape;6737;p151"/>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738" name="Google Shape;6738;p151"/>
          <p:cNvSpPr/>
          <p:nvPr/>
        </p:nvSpPr>
        <p:spPr>
          <a:xfrm>
            <a:off x="1265674" y="2711214"/>
            <a:ext cx="302200" cy="339253"/>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739" name="Google Shape;6739;p151"/>
          <p:cNvGrpSpPr/>
          <p:nvPr/>
        </p:nvGrpSpPr>
        <p:grpSpPr>
          <a:xfrm>
            <a:off x="1660875" y="2711232"/>
            <a:ext cx="340573" cy="339271"/>
            <a:chOff x="2085450" y="842250"/>
            <a:chExt cx="483700" cy="481850"/>
          </a:xfrm>
        </p:grpSpPr>
        <p:sp>
          <p:nvSpPr>
            <p:cNvPr id="6740" name="Google Shape;6740;p151"/>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41" name="Google Shape;6741;p151"/>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42" name="Google Shape;6742;p151"/>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43" name="Google Shape;6743;p151"/>
          <p:cNvGrpSpPr/>
          <p:nvPr/>
        </p:nvGrpSpPr>
        <p:grpSpPr>
          <a:xfrm>
            <a:off x="2089443" y="2711241"/>
            <a:ext cx="339306" cy="339253"/>
            <a:chOff x="2685825" y="840375"/>
            <a:chExt cx="481900" cy="481825"/>
          </a:xfrm>
        </p:grpSpPr>
        <p:sp>
          <p:nvSpPr>
            <p:cNvPr id="6744" name="Google Shape;6744;p151"/>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45" name="Google Shape;6745;p151"/>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46" name="Google Shape;6746;p151"/>
          <p:cNvGrpSpPr/>
          <p:nvPr/>
        </p:nvGrpSpPr>
        <p:grpSpPr>
          <a:xfrm>
            <a:off x="2501104" y="2710924"/>
            <a:ext cx="350431" cy="339887"/>
            <a:chOff x="3270675" y="841800"/>
            <a:chExt cx="497700" cy="482725"/>
          </a:xfrm>
        </p:grpSpPr>
        <p:sp>
          <p:nvSpPr>
            <p:cNvPr id="6747" name="Google Shape;6747;p151"/>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48" name="Google Shape;6748;p151"/>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49" name="Google Shape;6749;p151"/>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750" name="Google Shape;6750;p151"/>
          <p:cNvSpPr/>
          <p:nvPr/>
        </p:nvSpPr>
        <p:spPr>
          <a:xfrm>
            <a:off x="2919129" y="2721811"/>
            <a:ext cx="339253" cy="318060"/>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751" name="Google Shape;6751;p151"/>
          <p:cNvGrpSpPr/>
          <p:nvPr/>
        </p:nvGrpSpPr>
        <p:grpSpPr>
          <a:xfrm>
            <a:off x="3337249" y="2731783"/>
            <a:ext cx="339253" cy="298169"/>
            <a:chOff x="4467200" y="877100"/>
            <a:chExt cx="481825" cy="423475"/>
          </a:xfrm>
        </p:grpSpPr>
        <p:sp>
          <p:nvSpPr>
            <p:cNvPr id="6752" name="Google Shape;6752;p151"/>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53" name="Google Shape;6753;p151"/>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54" name="Google Shape;6754;p151"/>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55" name="Google Shape;6755;p151"/>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56" name="Google Shape;6756;p151"/>
          <p:cNvGrpSpPr/>
          <p:nvPr/>
        </p:nvGrpSpPr>
        <p:grpSpPr>
          <a:xfrm>
            <a:off x="3752140" y="2711232"/>
            <a:ext cx="354778" cy="339271"/>
            <a:chOff x="5045500" y="842250"/>
            <a:chExt cx="503875" cy="481850"/>
          </a:xfrm>
        </p:grpSpPr>
        <p:sp>
          <p:nvSpPr>
            <p:cNvPr id="6757" name="Google Shape;6757;p151"/>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58" name="Google Shape;6758;p151"/>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59" name="Google Shape;6759;p151"/>
          <p:cNvGrpSpPr/>
          <p:nvPr/>
        </p:nvGrpSpPr>
        <p:grpSpPr>
          <a:xfrm>
            <a:off x="4174987" y="2737451"/>
            <a:ext cx="336965" cy="286833"/>
            <a:chOff x="5645200" y="879425"/>
            <a:chExt cx="478575" cy="407375"/>
          </a:xfrm>
        </p:grpSpPr>
        <p:sp>
          <p:nvSpPr>
            <p:cNvPr id="6760" name="Google Shape;6760;p151"/>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61" name="Google Shape;6761;p151"/>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62" name="Google Shape;6762;p151"/>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63" name="Google Shape;6763;p151"/>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64" name="Google Shape;6764;p151"/>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65" name="Google Shape;6765;p151"/>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66" name="Google Shape;6766;p151"/>
          <p:cNvGrpSpPr/>
          <p:nvPr/>
        </p:nvGrpSpPr>
        <p:grpSpPr>
          <a:xfrm>
            <a:off x="4611062" y="2711241"/>
            <a:ext cx="298186" cy="339253"/>
            <a:chOff x="6264525" y="842250"/>
            <a:chExt cx="423500" cy="481825"/>
          </a:xfrm>
        </p:grpSpPr>
        <p:sp>
          <p:nvSpPr>
            <p:cNvPr id="6767" name="Google Shape;6767;p151"/>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68" name="Google Shape;6768;p151"/>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69" name="Google Shape;6769;p151"/>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70" name="Google Shape;6770;p151"/>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71" name="Google Shape;6771;p151"/>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72" name="Google Shape;6772;p151"/>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73" name="Google Shape;6773;p151"/>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74" name="Google Shape;6774;p151"/>
          <p:cNvGrpSpPr/>
          <p:nvPr/>
        </p:nvGrpSpPr>
        <p:grpSpPr>
          <a:xfrm>
            <a:off x="829350" y="3125895"/>
            <a:ext cx="339253" cy="339253"/>
            <a:chOff x="900750" y="1436075"/>
            <a:chExt cx="481825" cy="481825"/>
          </a:xfrm>
        </p:grpSpPr>
        <p:sp>
          <p:nvSpPr>
            <p:cNvPr id="6775" name="Google Shape;6775;p151"/>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76" name="Google Shape;6776;p151"/>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77" name="Google Shape;6777;p151"/>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78" name="Google Shape;6778;p151"/>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79" name="Google Shape;6779;p151"/>
          <p:cNvGrpSpPr/>
          <p:nvPr/>
        </p:nvGrpSpPr>
        <p:grpSpPr>
          <a:xfrm>
            <a:off x="1247198" y="3186183"/>
            <a:ext cx="339253" cy="218676"/>
            <a:chOff x="1492675" y="1520750"/>
            <a:chExt cx="481825" cy="310575"/>
          </a:xfrm>
        </p:grpSpPr>
        <p:sp>
          <p:nvSpPr>
            <p:cNvPr id="6780" name="Google Shape;6780;p151"/>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81" name="Google Shape;6781;p151"/>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82" name="Google Shape;6782;p151"/>
          <p:cNvGrpSpPr/>
          <p:nvPr/>
        </p:nvGrpSpPr>
        <p:grpSpPr>
          <a:xfrm>
            <a:off x="1654995" y="3125877"/>
            <a:ext cx="352332" cy="339288"/>
            <a:chOff x="2071000" y="1435025"/>
            <a:chExt cx="500400" cy="481875"/>
          </a:xfrm>
        </p:grpSpPr>
        <p:sp>
          <p:nvSpPr>
            <p:cNvPr id="6783" name="Google Shape;6783;p151"/>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84" name="Google Shape;6784;p151"/>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85" name="Google Shape;6785;p151"/>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86" name="Google Shape;6786;p151"/>
          <p:cNvGrpSpPr/>
          <p:nvPr/>
        </p:nvGrpSpPr>
        <p:grpSpPr>
          <a:xfrm>
            <a:off x="2083159" y="3146709"/>
            <a:ext cx="351874" cy="297623"/>
            <a:chOff x="2678350" y="1464650"/>
            <a:chExt cx="499750" cy="422700"/>
          </a:xfrm>
        </p:grpSpPr>
        <p:sp>
          <p:nvSpPr>
            <p:cNvPr id="6787" name="Google Shape;6787;p151"/>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88" name="Google Shape;6788;p151"/>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89" name="Google Shape;6789;p151"/>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90" name="Google Shape;6790;p151"/>
          <p:cNvGrpSpPr/>
          <p:nvPr/>
        </p:nvGrpSpPr>
        <p:grpSpPr>
          <a:xfrm>
            <a:off x="2506692" y="3125895"/>
            <a:ext cx="339253" cy="339253"/>
            <a:chOff x="3271200" y="1435075"/>
            <a:chExt cx="481825" cy="481825"/>
          </a:xfrm>
        </p:grpSpPr>
        <p:sp>
          <p:nvSpPr>
            <p:cNvPr id="6791" name="Google Shape;6791;p151"/>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92" name="Google Shape;6792;p151"/>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93" name="Google Shape;6793;p151"/>
          <p:cNvGrpSpPr/>
          <p:nvPr/>
        </p:nvGrpSpPr>
        <p:grpSpPr>
          <a:xfrm>
            <a:off x="2917165" y="3125877"/>
            <a:ext cx="343442" cy="339288"/>
            <a:chOff x="3858100" y="1435075"/>
            <a:chExt cx="487775" cy="481875"/>
          </a:xfrm>
        </p:grpSpPr>
        <p:sp>
          <p:nvSpPr>
            <p:cNvPr id="6794" name="Google Shape;6794;p151"/>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95" name="Google Shape;6795;p151"/>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96" name="Google Shape;6796;p151"/>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97" name="Google Shape;6797;p151"/>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98" name="Google Shape;6798;p151"/>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99" name="Google Shape;6799;p151"/>
          <p:cNvGrpSpPr/>
          <p:nvPr/>
        </p:nvGrpSpPr>
        <p:grpSpPr>
          <a:xfrm>
            <a:off x="3337249" y="3125895"/>
            <a:ext cx="339253" cy="339253"/>
            <a:chOff x="4456875" y="1435075"/>
            <a:chExt cx="481825" cy="481825"/>
          </a:xfrm>
        </p:grpSpPr>
        <p:sp>
          <p:nvSpPr>
            <p:cNvPr id="6800" name="Google Shape;6800;p151"/>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01" name="Google Shape;6801;p151"/>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02" name="Google Shape;6802;p151"/>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03" name="Google Shape;6803;p151"/>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04" name="Google Shape;6804;p151"/>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05" name="Google Shape;6805;p151"/>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06" name="Google Shape;6806;p151"/>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07" name="Google Shape;6807;p151"/>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08" name="Google Shape;6808;p151"/>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09" name="Google Shape;6809;p151"/>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10" name="Google Shape;6810;p151"/>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11" name="Google Shape;6811;p151"/>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12" name="Google Shape;6812;p151"/>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13" name="Google Shape;6813;p151"/>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14" name="Google Shape;6814;p151"/>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15" name="Google Shape;6815;p151"/>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16" name="Google Shape;6816;p151"/>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17" name="Google Shape;6817;p151"/>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18" name="Google Shape;6818;p151"/>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19" name="Google Shape;6819;p151"/>
          <p:cNvGrpSpPr/>
          <p:nvPr/>
        </p:nvGrpSpPr>
        <p:grpSpPr>
          <a:xfrm>
            <a:off x="3758239" y="3125886"/>
            <a:ext cx="342580" cy="339271"/>
            <a:chOff x="5049725" y="1435050"/>
            <a:chExt cx="486550" cy="481850"/>
          </a:xfrm>
        </p:grpSpPr>
        <p:sp>
          <p:nvSpPr>
            <p:cNvPr id="6820" name="Google Shape;6820;p151"/>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21" name="Google Shape;6821;p151"/>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22" name="Google Shape;6822;p151"/>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23" name="Google Shape;6823;p151"/>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24" name="Google Shape;6824;p151"/>
          <p:cNvGrpSpPr/>
          <p:nvPr/>
        </p:nvGrpSpPr>
        <p:grpSpPr>
          <a:xfrm>
            <a:off x="4173790" y="3125895"/>
            <a:ext cx="339359" cy="339253"/>
            <a:chOff x="5642475" y="1435075"/>
            <a:chExt cx="481975" cy="481825"/>
          </a:xfrm>
        </p:grpSpPr>
        <p:sp>
          <p:nvSpPr>
            <p:cNvPr id="6825" name="Google Shape;6825;p151"/>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26" name="Google Shape;6826;p151"/>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27" name="Google Shape;6827;p151"/>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28" name="Google Shape;6828;p151"/>
          <p:cNvGrpSpPr/>
          <p:nvPr/>
        </p:nvGrpSpPr>
        <p:grpSpPr>
          <a:xfrm>
            <a:off x="4588276" y="3125886"/>
            <a:ext cx="343759" cy="339271"/>
            <a:chOff x="6232000" y="1435050"/>
            <a:chExt cx="488225" cy="481850"/>
          </a:xfrm>
        </p:grpSpPr>
        <p:sp>
          <p:nvSpPr>
            <p:cNvPr id="6829" name="Google Shape;6829;p151"/>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30" name="Google Shape;6830;p151"/>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31" name="Google Shape;6831;p151"/>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32" name="Google Shape;6832;p151"/>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33" name="Google Shape;6833;p151"/>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34" name="Google Shape;6834;p151"/>
          <p:cNvGrpSpPr/>
          <p:nvPr/>
        </p:nvGrpSpPr>
        <p:grpSpPr>
          <a:xfrm>
            <a:off x="849012" y="3539545"/>
            <a:ext cx="299929" cy="337792"/>
            <a:chOff x="924450" y="2028975"/>
            <a:chExt cx="425975" cy="479750"/>
          </a:xfrm>
        </p:grpSpPr>
        <p:sp>
          <p:nvSpPr>
            <p:cNvPr id="6835" name="Google Shape;6835;p151"/>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36" name="Google Shape;6836;p151"/>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37" name="Google Shape;6837;p151"/>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38" name="Google Shape;6838;p151"/>
          <p:cNvGrpSpPr/>
          <p:nvPr/>
        </p:nvGrpSpPr>
        <p:grpSpPr>
          <a:xfrm>
            <a:off x="1661509" y="3559347"/>
            <a:ext cx="339306" cy="298186"/>
            <a:chOff x="2085450" y="2057100"/>
            <a:chExt cx="481900" cy="423500"/>
          </a:xfrm>
        </p:grpSpPr>
        <p:sp>
          <p:nvSpPr>
            <p:cNvPr id="6839" name="Google Shape;6839;p151"/>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40" name="Google Shape;6840;p151"/>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41" name="Google Shape;6841;p151"/>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42" name="Google Shape;6842;p151"/>
          <p:cNvGrpSpPr/>
          <p:nvPr/>
        </p:nvGrpSpPr>
        <p:grpSpPr>
          <a:xfrm>
            <a:off x="2089442" y="3582592"/>
            <a:ext cx="339306" cy="251698"/>
            <a:chOff x="2678275" y="2090100"/>
            <a:chExt cx="481900" cy="357475"/>
          </a:xfrm>
        </p:grpSpPr>
        <p:sp>
          <p:nvSpPr>
            <p:cNvPr id="6843" name="Google Shape;6843;p151"/>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44" name="Google Shape;6844;p151"/>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45" name="Google Shape;6845;p151"/>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46" name="Google Shape;6846;p151"/>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47" name="Google Shape;6847;p151"/>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48" name="Google Shape;6848;p151"/>
          <p:cNvGrpSpPr/>
          <p:nvPr/>
        </p:nvGrpSpPr>
        <p:grpSpPr>
          <a:xfrm>
            <a:off x="2566646" y="3594790"/>
            <a:ext cx="219345" cy="227301"/>
            <a:chOff x="3357325" y="2093500"/>
            <a:chExt cx="311525" cy="322825"/>
          </a:xfrm>
        </p:grpSpPr>
        <p:sp>
          <p:nvSpPr>
            <p:cNvPr id="6849" name="Google Shape;6849;p151"/>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50" name="Google Shape;6850;p151"/>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51" name="Google Shape;6851;p151"/>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852" name="Google Shape;6852;p151"/>
          <p:cNvSpPr/>
          <p:nvPr/>
        </p:nvSpPr>
        <p:spPr>
          <a:xfrm>
            <a:off x="2921919" y="3550464"/>
            <a:ext cx="333673" cy="315824"/>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853" name="Google Shape;6853;p151"/>
          <p:cNvGrpSpPr/>
          <p:nvPr/>
        </p:nvGrpSpPr>
        <p:grpSpPr>
          <a:xfrm>
            <a:off x="3360836" y="3538814"/>
            <a:ext cx="292078" cy="339253"/>
            <a:chOff x="4492800" y="2027925"/>
            <a:chExt cx="414825" cy="481825"/>
          </a:xfrm>
        </p:grpSpPr>
        <p:sp>
          <p:nvSpPr>
            <p:cNvPr id="6854" name="Google Shape;6854;p151"/>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55" name="Google Shape;6855;p151"/>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56" name="Google Shape;6856;p151"/>
          <p:cNvGrpSpPr/>
          <p:nvPr/>
        </p:nvGrpSpPr>
        <p:grpSpPr>
          <a:xfrm>
            <a:off x="3759928" y="3538805"/>
            <a:ext cx="339200" cy="339271"/>
            <a:chOff x="5049725" y="2027900"/>
            <a:chExt cx="481750" cy="481850"/>
          </a:xfrm>
        </p:grpSpPr>
        <p:sp>
          <p:nvSpPr>
            <p:cNvPr id="6857" name="Google Shape;6857;p151"/>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58" name="Google Shape;6858;p151"/>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59" name="Google Shape;6859;p151"/>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60" name="Google Shape;6860;p151"/>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61" name="Google Shape;6861;p151"/>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62" name="Google Shape;6862;p151"/>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63" name="Google Shape;6863;p151"/>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64" name="Google Shape;6864;p151"/>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65" name="Google Shape;6865;p151"/>
          <p:cNvGrpSpPr/>
          <p:nvPr/>
        </p:nvGrpSpPr>
        <p:grpSpPr>
          <a:xfrm>
            <a:off x="4233524" y="3538893"/>
            <a:ext cx="219890" cy="339095"/>
            <a:chOff x="5726350" y="2028150"/>
            <a:chExt cx="312300" cy="481600"/>
          </a:xfrm>
        </p:grpSpPr>
        <p:sp>
          <p:nvSpPr>
            <p:cNvPr id="6866" name="Google Shape;6866;p151"/>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67" name="Google Shape;6867;p151"/>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68" name="Google Shape;6868;p151"/>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69" name="Google Shape;6869;p151"/>
          <p:cNvGrpSpPr/>
          <p:nvPr/>
        </p:nvGrpSpPr>
        <p:grpSpPr>
          <a:xfrm>
            <a:off x="4593715" y="3542000"/>
            <a:ext cx="332881" cy="332881"/>
            <a:chOff x="6239925" y="2032450"/>
            <a:chExt cx="472775" cy="472775"/>
          </a:xfrm>
        </p:grpSpPr>
        <p:sp>
          <p:nvSpPr>
            <p:cNvPr id="6870" name="Google Shape;6870;p151"/>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71" name="Google Shape;6871;p151"/>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72" name="Google Shape;6872;p151"/>
          <p:cNvGrpSpPr/>
          <p:nvPr/>
        </p:nvGrpSpPr>
        <p:grpSpPr>
          <a:xfrm>
            <a:off x="5042807" y="2364092"/>
            <a:ext cx="334641" cy="185425"/>
            <a:chOff x="903075" y="2730000"/>
            <a:chExt cx="475275" cy="263350"/>
          </a:xfrm>
        </p:grpSpPr>
        <p:sp>
          <p:nvSpPr>
            <p:cNvPr id="6873" name="Google Shape;6873;p151"/>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74" name="Google Shape;6874;p151"/>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75" name="Google Shape;6875;p151"/>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76" name="Google Shape;6876;p151"/>
          <p:cNvGrpSpPr/>
          <p:nvPr/>
        </p:nvGrpSpPr>
        <p:grpSpPr>
          <a:xfrm>
            <a:off x="1247198" y="3538814"/>
            <a:ext cx="339253" cy="339253"/>
            <a:chOff x="1492675" y="2027925"/>
            <a:chExt cx="481825" cy="481825"/>
          </a:xfrm>
        </p:grpSpPr>
        <p:sp>
          <p:nvSpPr>
            <p:cNvPr id="6877" name="Google Shape;6877;p151"/>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78" name="Google Shape;6878;p151"/>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79" name="Google Shape;6879;p151"/>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80" name="Google Shape;6880;p151"/>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81" name="Google Shape;6881;p151"/>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82" name="Google Shape;6882;p151"/>
          <p:cNvGrpSpPr/>
          <p:nvPr/>
        </p:nvGrpSpPr>
        <p:grpSpPr>
          <a:xfrm>
            <a:off x="5473575" y="2287178"/>
            <a:ext cx="339253" cy="339253"/>
            <a:chOff x="1492675" y="2620775"/>
            <a:chExt cx="481825" cy="481825"/>
          </a:xfrm>
        </p:grpSpPr>
        <p:sp>
          <p:nvSpPr>
            <p:cNvPr id="6883" name="Google Shape;6883;p151"/>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84" name="Google Shape;6884;p151"/>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885" name="Google Shape;6885;p151"/>
          <p:cNvSpPr/>
          <p:nvPr/>
        </p:nvSpPr>
        <p:spPr>
          <a:xfrm>
            <a:off x="5873522" y="2287094"/>
            <a:ext cx="352508" cy="339253"/>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886" name="Google Shape;6886;p151"/>
          <p:cNvGrpSpPr/>
          <p:nvPr/>
        </p:nvGrpSpPr>
        <p:grpSpPr>
          <a:xfrm>
            <a:off x="6297328" y="2303161"/>
            <a:ext cx="333585" cy="307287"/>
            <a:chOff x="2682350" y="2643425"/>
            <a:chExt cx="473775" cy="436425"/>
          </a:xfrm>
        </p:grpSpPr>
        <p:sp>
          <p:nvSpPr>
            <p:cNvPr id="6887" name="Google Shape;6887;p151"/>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88" name="Google Shape;6888;p151"/>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89" name="Google Shape;6889;p151"/>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90" name="Google Shape;6890;p151"/>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91" name="Google Shape;6891;p151"/>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92" name="Google Shape;6892;p151"/>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93" name="Google Shape;6893;p151"/>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94" name="Google Shape;6894;p151"/>
          <p:cNvGrpSpPr/>
          <p:nvPr/>
        </p:nvGrpSpPr>
        <p:grpSpPr>
          <a:xfrm>
            <a:off x="6762818" y="2287178"/>
            <a:ext cx="238531" cy="339253"/>
            <a:chOff x="3342725" y="2620775"/>
            <a:chExt cx="338775" cy="481825"/>
          </a:xfrm>
        </p:grpSpPr>
        <p:sp>
          <p:nvSpPr>
            <p:cNvPr id="6895" name="Google Shape;6895;p151"/>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96" name="Google Shape;6896;p151"/>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97" name="Google Shape;6897;p151"/>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98" name="Google Shape;6898;p151"/>
          <p:cNvGrpSpPr/>
          <p:nvPr/>
        </p:nvGrpSpPr>
        <p:grpSpPr>
          <a:xfrm>
            <a:off x="7156568" y="2287178"/>
            <a:ext cx="278296" cy="339253"/>
            <a:chOff x="3907325" y="2620775"/>
            <a:chExt cx="395250" cy="481825"/>
          </a:xfrm>
        </p:grpSpPr>
        <p:sp>
          <p:nvSpPr>
            <p:cNvPr id="6899" name="Google Shape;6899;p151"/>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00" name="Google Shape;6900;p151"/>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01" name="Google Shape;6901;p151"/>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02" name="Google Shape;6902;p151"/>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03" name="Google Shape;6903;p151"/>
          <p:cNvGrpSpPr/>
          <p:nvPr/>
        </p:nvGrpSpPr>
        <p:grpSpPr>
          <a:xfrm>
            <a:off x="7549755" y="2297783"/>
            <a:ext cx="339253" cy="318042"/>
            <a:chOff x="4456875" y="2635825"/>
            <a:chExt cx="481825" cy="451700"/>
          </a:xfrm>
        </p:grpSpPr>
        <p:sp>
          <p:nvSpPr>
            <p:cNvPr id="6904" name="Google Shape;6904;p151"/>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05" name="Google Shape;6905;p151"/>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06" name="Google Shape;6906;p151"/>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07" name="Google Shape;6907;p151"/>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08" name="Google Shape;6908;p151"/>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09" name="Google Shape;6909;p151"/>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10" name="Google Shape;6910;p151"/>
          <p:cNvGrpSpPr/>
          <p:nvPr/>
        </p:nvGrpSpPr>
        <p:grpSpPr>
          <a:xfrm>
            <a:off x="7974679" y="2297783"/>
            <a:ext cx="339253" cy="318042"/>
            <a:chOff x="5049725" y="2635825"/>
            <a:chExt cx="481825" cy="451700"/>
          </a:xfrm>
        </p:grpSpPr>
        <p:sp>
          <p:nvSpPr>
            <p:cNvPr id="6911" name="Google Shape;6911;p151"/>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12" name="Google Shape;6912;p151"/>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13" name="Google Shape;6913;p151"/>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14" name="Google Shape;6914;p151"/>
          <p:cNvGrpSpPr/>
          <p:nvPr/>
        </p:nvGrpSpPr>
        <p:grpSpPr>
          <a:xfrm>
            <a:off x="2375386" y="3952243"/>
            <a:ext cx="338566" cy="338373"/>
            <a:chOff x="5643000" y="2621375"/>
            <a:chExt cx="480850" cy="480575"/>
          </a:xfrm>
        </p:grpSpPr>
        <p:sp>
          <p:nvSpPr>
            <p:cNvPr id="6915" name="Google Shape;6915;p151"/>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16" name="Google Shape;6916;p151"/>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17" name="Google Shape;6917;p151"/>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18" name="Google Shape;6918;p151"/>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19" name="Google Shape;6919;p151"/>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20" name="Google Shape;6920;p151"/>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21" name="Google Shape;6921;p151"/>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22" name="Google Shape;6922;p151"/>
          <p:cNvGrpSpPr/>
          <p:nvPr/>
        </p:nvGrpSpPr>
        <p:grpSpPr>
          <a:xfrm>
            <a:off x="4192782" y="3951803"/>
            <a:ext cx="339359" cy="339253"/>
            <a:chOff x="6235250" y="2620775"/>
            <a:chExt cx="481975" cy="481825"/>
          </a:xfrm>
        </p:grpSpPr>
        <p:sp>
          <p:nvSpPr>
            <p:cNvPr id="6923" name="Google Shape;6923;p151"/>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24" name="Google Shape;6924;p151"/>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25" name="Google Shape;6925;p151"/>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26" name="Google Shape;6926;p151"/>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27" name="Google Shape;6927;p151"/>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928" name="Google Shape;6928;p151"/>
          <p:cNvSpPr/>
          <p:nvPr/>
        </p:nvSpPr>
        <p:spPr>
          <a:xfrm>
            <a:off x="5037584" y="2720693"/>
            <a:ext cx="345027" cy="320295"/>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929" name="Google Shape;6929;p151"/>
          <p:cNvGrpSpPr/>
          <p:nvPr/>
        </p:nvGrpSpPr>
        <p:grpSpPr>
          <a:xfrm>
            <a:off x="5472652" y="2711317"/>
            <a:ext cx="341101" cy="339253"/>
            <a:chOff x="1535000" y="3223325"/>
            <a:chExt cx="484450" cy="481825"/>
          </a:xfrm>
        </p:grpSpPr>
        <p:sp>
          <p:nvSpPr>
            <p:cNvPr id="6930" name="Google Shape;6930;p151"/>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31" name="Google Shape;6931;p151"/>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32" name="Google Shape;6932;p151"/>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33" name="Google Shape;6933;p151"/>
          <p:cNvGrpSpPr/>
          <p:nvPr/>
        </p:nvGrpSpPr>
        <p:grpSpPr>
          <a:xfrm>
            <a:off x="5880219" y="2746618"/>
            <a:ext cx="339253" cy="268649"/>
            <a:chOff x="2085525" y="3263750"/>
            <a:chExt cx="481825" cy="381550"/>
          </a:xfrm>
        </p:grpSpPr>
        <p:sp>
          <p:nvSpPr>
            <p:cNvPr id="6934" name="Google Shape;6934;p151"/>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35" name="Google Shape;6935;p151"/>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936" name="Google Shape;6936;p151"/>
          <p:cNvSpPr/>
          <p:nvPr/>
        </p:nvSpPr>
        <p:spPr>
          <a:xfrm>
            <a:off x="6294404" y="2778690"/>
            <a:ext cx="339253" cy="204295"/>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937" name="Google Shape;6937;p151"/>
          <p:cNvGrpSpPr/>
          <p:nvPr/>
        </p:nvGrpSpPr>
        <p:grpSpPr>
          <a:xfrm>
            <a:off x="6711982" y="2711308"/>
            <a:ext cx="340204" cy="339271"/>
            <a:chOff x="3270450" y="3213625"/>
            <a:chExt cx="483175" cy="481850"/>
          </a:xfrm>
        </p:grpSpPr>
        <p:sp>
          <p:nvSpPr>
            <p:cNvPr id="6938" name="Google Shape;6938;p151"/>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39" name="Google Shape;6939;p151"/>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40" name="Google Shape;6940;p151"/>
          <p:cNvGrpSpPr/>
          <p:nvPr/>
        </p:nvGrpSpPr>
        <p:grpSpPr>
          <a:xfrm>
            <a:off x="7211250" y="2711317"/>
            <a:ext cx="168931" cy="339253"/>
            <a:chOff x="3984950" y="3213600"/>
            <a:chExt cx="239925" cy="481825"/>
          </a:xfrm>
        </p:grpSpPr>
        <p:sp>
          <p:nvSpPr>
            <p:cNvPr id="6941" name="Google Shape;6941;p151"/>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42" name="Google Shape;6942;p151"/>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943" name="Google Shape;6943;p151"/>
          <p:cNvSpPr/>
          <p:nvPr/>
        </p:nvSpPr>
        <p:spPr>
          <a:xfrm>
            <a:off x="7549578" y="2711214"/>
            <a:ext cx="339306" cy="339253"/>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44" name="Google Shape;6944;p151"/>
          <p:cNvSpPr/>
          <p:nvPr/>
        </p:nvSpPr>
        <p:spPr>
          <a:xfrm>
            <a:off x="7974508" y="2731069"/>
            <a:ext cx="339253" cy="299542"/>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945" name="Google Shape;6945;p151"/>
          <p:cNvGrpSpPr/>
          <p:nvPr/>
        </p:nvGrpSpPr>
        <p:grpSpPr>
          <a:xfrm>
            <a:off x="1874281" y="3981487"/>
            <a:ext cx="355218" cy="279880"/>
            <a:chOff x="5629975" y="3255775"/>
            <a:chExt cx="504500" cy="397500"/>
          </a:xfrm>
        </p:grpSpPr>
        <p:sp>
          <p:nvSpPr>
            <p:cNvPr id="6946" name="Google Shape;6946;p151"/>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47" name="Google Shape;6947;p151"/>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48" name="Google Shape;6948;p151"/>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49" name="Google Shape;6949;p151"/>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50" name="Google Shape;6950;p151"/>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51" name="Google Shape;6951;p151"/>
          <p:cNvGrpSpPr/>
          <p:nvPr/>
        </p:nvGrpSpPr>
        <p:grpSpPr>
          <a:xfrm>
            <a:off x="3755839" y="3981593"/>
            <a:ext cx="340256" cy="279669"/>
            <a:chOff x="6234950" y="3255925"/>
            <a:chExt cx="483250" cy="397200"/>
          </a:xfrm>
        </p:grpSpPr>
        <p:sp>
          <p:nvSpPr>
            <p:cNvPr id="6952" name="Google Shape;6952;p151"/>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53" name="Google Shape;6953;p151"/>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54" name="Google Shape;6954;p151"/>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55" name="Google Shape;6955;p151"/>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56" name="Google Shape;6956;p151"/>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57" name="Google Shape;6957;p151"/>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58" name="Google Shape;6958;p151"/>
          <p:cNvGrpSpPr/>
          <p:nvPr/>
        </p:nvGrpSpPr>
        <p:grpSpPr>
          <a:xfrm>
            <a:off x="5051107" y="3125970"/>
            <a:ext cx="318042" cy="339253"/>
            <a:chOff x="914900" y="3806450"/>
            <a:chExt cx="451700" cy="481825"/>
          </a:xfrm>
        </p:grpSpPr>
        <p:sp>
          <p:nvSpPr>
            <p:cNvPr id="6959" name="Google Shape;6959;p151"/>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60" name="Google Shape;6960;p151"/>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61" name="Google Shape;6961;p151"/>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62" name="Google Shape;6962;p151"/>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63" name="Google Shape;6963;p151"/>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64" name="Google Shape;6964;p151"/>
          <p:cNvGrpSpPr/>
          <p:nvPr/>
        </p:nvGrpSpPr>
        <p:grpSpPr>
          <a:xfrm>
            <a:off x="5470028" y="3125785"/>
            <a:ext cx="346347" cy="339623"/>
            <a:chOff x="1490050" y="3805975"/>
            <a:chExt cx="491900" cy="482350"/>
          </a:xfrm>
        </p:grpSpPr>
        <p:sp>
          <p:nvSpPr>
            <p:cNvPr id="6965" name="Google Shape;6965;p151"/>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66" name="Google Shape;6966;p151"/>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67" name="Google Shape;6967;p151"/>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68" name="Google Shape;6968;p151"/>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69" name="Google Shape;6969;p151"/>
          <p:cNvGrpSpPr/>
          <p:nvPr/>
        </p:nvGrpSpPr>
        <p:grpSpPr>
          <a:xfrm>
            <a:off x="5893896" y="3125970"/>
            <a:ext cx="311899" cy="339253"/>
            <a:chOff x="2104275" y="3806450"/>
            <a:chExt cx="442975" cy="481825"/>
          </a:xfrm>
        </p:grpSpPr>
        <p:sp>
          <p:nvSpPr>
            <p:cNvPr id="6970" name="Google Shape;6970;p151"/>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71" name="Google Shape;6971;p151"/>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72" name="Google Shape;6972;p151"/>
          <p:cNvGrpSpPr/>
          <p:nvPr/>
        </p:nvGrpSpPr>
        <p:grpSpPr>
          <a:xfrm>
            <a:off x="6317413" y="3125970"/>
            <a:ext cx="293416" cy="339253"/>
            <a:chOff x="2710875" y="3806450"/>
            <a:chExt cx="416725" cy="481825"/>
          </a:xfrm>
        </p:grpSpPr>
        <p:sp>
          <p:nvSpPr>
            <p:cNvPr id="6973" name="Google Shape;6973;p151"/>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74" name="Google Shape;6974;p151"/>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75" name="Google Shape;6975;p151"/>
          <p:cNvGrpSpPr/>
          <p:nvPr/>
        </p:nvGrpSpPr>
        <p:grpSpPr>
          <a:xfrm>
            <a:off x="6712457" y="3166412"/>
            <a:ext cx="339253" cy="258369"/>
            <a:chOff x="3271200" y="3863875"/>
            <a:chExt cx="481825" cy="366950"/>
          </a:xfrm>
        </p:grpSpPr>
        <p:sp>
          <p:nvSpPr>
            <p:cNvPr id="6976" name="Google Shape;6976;p151"/>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77" name="Google Shape;6977;p151"/>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78" name="Google Shape;6978;p151"/>
          <p:cNvGrpSpPr/>
          <p:nvPr/>
        </p:nvGrpSpPr>
        <p:grpSpPr>
          <a:xfrm>
            <a:off x="7147952" y="3126199"/>
            <a:ext cx="295528" cy="338795"/>
            <a:chOff x="3895050" y="3806775"/>
            <a:chExt cx="419725" cy="481175"/>
          </a:xfrm>
        </p:grpSpPr>
        <p:sp>
          <p:nvSpPr>
            <p:cNvPr id="6979" name="Google Shape;6979;p151"/>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80" name="Google Shape;6980;p151"/>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81" name="Google Shape;6981;p151"/>
          <p:cNvGrpSpPr/>
          <p:nvPr/>
        </p:nvGrpSpPr>
        <p:grpSpPr>
          <a:xfrm>
            <a:off x="7551234" y="3125979"/>
            <a:ext cx="336296" cy="339235"/>
            <a:chOff x="4464775" y="3806475"/>
            <a:chExt cx="477625" cy="481800"/>
          </a:xfrm>
        </p:grpSpPr>
        <p:sp>
          <p:nvSpPr>
            <p:cNvPr id="6982" name="Google Shape;6982;p151"/>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83" name="Google Shape;6983;p151"/>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84" name="Google Shape;6984;p151"/>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85" name="Google Shape;6985;p151"/>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86" name="Google Shape;6986;p151"/>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87" name="Google Shape;6987;p151"/>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88" name="Google Shape;6988;p151"/>
          <p:cNvGrpSpPr/>
          <p:nvPr/>
        </p:nvGrpSpPr>
        <p:grpSpPr>
          <a:xfrm>
            <a:off x="7974679" y="3125970"/>
            <a:ext cx="339253" cy="339253"/>
            <a:chOff x="5049725" y="3806450"/>
            <a:chExt cx="481825" cy="481825"/>
          </a:xfrm>
        </p:grpSpPr>
        <p:sp>
          <p:nvSpPr>
            <p:cNvPr id="6989" name="Google Shape;6989;p151"/>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90" name="Google Shape;6990;p151"/>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91" name="Google Shape;6991;p151"/>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92" name="Google Shape;6992;p151"/>
          <p:cNvGrpSpPr/>
          <p:nvPr/>
        </p:nvGrpSpPr>
        <p:grpSpPr>
          <a:xfrm>
            <a:off x="1461983" y="3951798"/>
            <a:ext cx="339253" cy="339253"/>
            <a:chOff x="5651375" y="3806450"/>
            <a:chExt cx="481825" cy="481825"/>
          </a:xfrm>
        </p:grpSpPr>
        <p:sp>
          <p:nvSpPr>
            <p:cNvPr id="6993" name="Google Shape;6993;p151"/>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94" name="Google Shape;6994;p151"/>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95" name="Google Shape;6995;p151"/>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96" name="Google Shape;6996;p151"/>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97" name="Google Shape;6997;p151"/>
          <p:cNvGrpSpPr/>
          <p:nvPr/>
        </p:nvGrpSpPr>
        <p:grpSpPr>
          <a:xfrm>
            <a:off x="3360663" y="3953787"/>
            <a:ext cx="298503" cy="335275"/>
            <a:chOff x="6264300" y="3809300"/>
            <a:chExt cx="423950" cy="476175"/>
          </a:xfrm>
        </p:grpSpPr>
        <p:sp>
          <p:nvSpPr>
            <p:cNvPr id="6998" name="Google Shape;6998;p151"/>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99" name="Google Shape;6999;p151"/>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00" name="Google Shape;7000;p151"/>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01" name="Google Shape;7001;p151"/>
          <p:cNvGrpSpPr/>
          <p:nvPr/>
        </p:nvGrpSpPr>
        <p:grpSpPr>
          <a:xfrm>
            <a:off x="5039841" y="3538881"/>
            <a:ext cx="340573" cy="339271"/>
            <a:chOff x="898875" y="4399275"/>
            <a:chExt cx="483700" cy="481850"/>
          </a:xfrm>
        </p:grpSpPr>
        <p:sp>
          <p:nvSpPr>
            <p:cNvPr id="7002" name="Google Shape;7002;p151"/>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03" name="Google Shape;7003;p151"/>
            <p:cNvSpPr/>
            <p:nvPr/>
          </p:nvSpPr>
          <p:spPr>
            <a:xfrm>
              <a:off x="1138025" y="4763350"/>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04" name="Google Shape;7004;p151"/>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05" name="Google Shape;7005;p151"/>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06" name="Google Shape;7006;p151"/>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07" name="Google Shape;7007;p151"/>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08" name="Google Shape;7008;p151"/>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09" name="Google Shape;7009;p151"/>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10" name="Google Shape;7010;p151"/>
          <p:cNvGrpSpPr/>
          <p:nvPr/>
        </p:nvGrpSpPr>
        <p:grpSpPr>
          <a:xfrm>
            <a:off x="5473575" y="3554133"/>
            <a:ext cx="339253" cy="308765"/>
            <a:chOff x="1492675" y="4420975"/>
            <a:chExt cx="481825" cy="438525"/>
          </a:xfrm>
        </p:grpSpPr>
        <p:sp>
          <p:nvSpPr>
            <p:cNvPr id="7011" name="Google Shape;7011;p151"/>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12" name="Google Shape;7012;p151"/>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13" name="Google Shape;7013;p151"/>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14" name="Google Shape;7014;p151"/>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15" name="Google Shape;7015;p151"/>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16" name="Google Shape;7016;p151"/>
          <p:cNvGrpSpPr/>
          <p:nvPr/>
        </p:nvGrpSpPr>
        <p:grpSpPr>
          <a:xfrm>
            <a:off x="5878556" y="3539558"/>
            <a:ext cx="342580" cy="337915"/>
            <a:chOff x="2084100" y="4400250"/>
            <a:chExt cx="486550" cy="479925"/>
          </a:xfrm>
        </p:grpSpPr>
        <p:sp>
          <p:nvSpPr>
            <p:cNvPr id="7017" name="Google Shape;7017;p151"/>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18" name="Google Shape;7018;p151"/>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19" name="Google Shape;7019;p151"/>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20" name="Google Shape;7020;p151"/>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21" name="Google Shape;7021;p151"/>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22" name="Google Shape;7022;p151"/>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23" name="Google Shape;7023;p151"/>
          <p:cNvGrpSpPr/>
          <p:nvPr/>
        </p:nvGrpSpPr>
        <p:grpSpPr>
          <a:xfrm>
            <a:off x="6315036" y="3538907"/>
            <a:ext cx="298169" cy="339218"/>
            <a:chOff x="2707950" y="4399325"/>
            <a:chExt cx="423475" cy="481775"/>
          </a:xfrm>
        </p:grpSpPr>
        <p:sp>
          <p:nvSpPr>
            <p:cNvPr id="7024" name="Google Shape;7024;p151"/>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25" name="Google Shape;7025;p151"/>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26" name="Google Shape;7026;p151"/>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27" name="Google Shape;7027;p151"/>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28" name="Google Shape;7028;p151"/>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29" name="Google Shape;7029;p151"/>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30" name="Google Shape;7030;p151"/>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31" name="Google Shape;7031;p151"/>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32" name="Google Shape;7032;p151"/>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33" name="Google Shape;7033;p151"/>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34" name="Google Shape;7034;p151"/>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35" name="Google Shape;7035;p151"/>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36" name="Google Shape;7036;p151"/>
          <p:cNvGrpSpPr/>
          <p:nvPr/>
        </p:nvGrpSpPr>
        <p:grpSpPr>
          <a:xfrm>
            <a:off x="6744555" y="3538881"/>
            <a:ext cx="275057" cy="339271"/>
            <a:chOff x="3330525" y="4399275"/>
            <a:chExt cx="390650" cy="481850"/>
          </a:xfrm>
        </p:grpSpPr>
        <p:sp>
          <p:nvSpPr>
            <p:cNvPr id="7037" name="Google Shape;7037;p151"/>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38" name="Google Shape;7038;p151"/>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39" name="Google Shape;7039;p151"/>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40" name="Google Shape;7040;p151"/>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41" name="Google Shape;7041;p151"/>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42" name="Google Shape;7042;p151"/>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43" name="Google Shape;7043;p151"/>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44" name="Google Shape;7044;p151"/>
          <p:cNvGrpSpPr/>
          <p:nvPr/>
        </p:nvGrpSpPr>
        <p:grpSpPr>
          <a:xfrm>
            <a:off x="7169084" y="3538890"/>
            <a:ext cx="253265" cy="339253"/>
            <a:chOff x="3938800" y="4399275"/>
            <a:chExt cx="359700" cy="481825"/>
          </a:xfrm>
        </p:grpSpPr>
        <p:sp>
          <p:nvSpPr>
            <p:cNvPr id="7045" name="Google Shape;7045;p151"/>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46" name="Google Shape;7046;p151"/>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47" name="Google Shape;7047;p151"/>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48" name="Google Shape;7048;p151"/>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49" name="Google Shape;7049;p151"/>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50" name="Google Shape;7050;p151"/>
          <p:cNvGrpSpPr/>
          <p:nvPr/>
        </p:nvGrpSpPr>
        <p:grpSpPr>
          <a:xfrm>
            <a:off x="7639862" y="3538890"/>
            <a:ext cx="159039" cy="339253"/>
            <a:chOff x="4584850" y="4399275"/>
            <a:chExt cx="225875" cy="481825"/>
          </a:xfrm>
        </p:grpSpPr>
        <p:sp>
          <p:nvSpPr>
            <p:cNvPr id="7051" name="Google Shape;7051;p151"/>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52" name="Google Shape;7052;p151"/>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053" name="Google Shape;7053;p151"/>
          <p:cNvSpPr/>
          <p:nvPr/>
        </p:nvSpPr>
        <p:spPr>
          <a:xfrm>
            <a:off x="7957998" y="3538820"/>
            <a:ext cx="372275" cy="339112"/>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054" name="Google Shape;7054;p151"/>
          <p:cNvGrpSpPr/>
          <p:nvPr/>
        </p:nvGrpSpPr>
        <p:grpSpPr>
          <a:xfrm>
            <a:off x="1049680" y="3951795"/>
            <a:ext cx="339253" cy="339253"/>
            <a:chOff x="5642550" y="4399275"/>
            <a:chExt cx="481825" cy="481825"/>
          </a:xfrm>
        </p:grpSpPr>
        <p:sp>
          <p:nvSpPr>
            <p:cNvPr id="7055" name="Google Shape;7055;p151"/>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56" name="Google Shape;7056;p151"/>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57" name="Google Shape;7057;p151"/>
          <p:cNvGrpSpPr/>
          <p:nvPr/>
        </p:nvGrpSpPr>
        <p:grpSpPr>
          <a:xfrm>
            <a:off x="2859815" y="3963703"/>
            <a:ext cx="363316" cy="315437"/>
            <a:chOff x="6218300" y="4416175"/>
            <a:chExt cx="516000" cy="448000"/>
          </a:xfrm>
        </p:grpSpPr>
        <p:sp>
          <p:nvSpPr>
            <p:cNvPr id="7058" name="Google Shape;7058;p151"/>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59" name="Google Shape;7059;p151"/>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60" name="Google Shape;7060;p151"/>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61" name="Google Shape;7061;p151"/>
          <p:cNvGrpSpPr/>
          <p:nvPr/>
        </p:nvGrpSpPr>
        <p:grpSpPr>
          <a:xfrm>
            <a:off x="5918879" y="3951792"/>
            <a:ext cx="339253" cy="339253"/>
            <a:chOff x="899850" y="4992125"/>
            <a:chExt cx="481825" cy="481825"/>
          </a:xfrm>
        </p:grpSpPr>
        <p:sp>
          <p:nvSpPr>
            <p:cNvPr id="7062" name="Google Shape;7062;p151"/>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63" name="Google Shape;7063;p151"/>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64" name="Google Shape;7064;p151"/>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65" name="Google Shape;7065;p151"/>
          <p:cNvGrpSpPr/>
          <p:nvPr/>
        </p:nvGrpSpPr>
        <p:grpSpPr>
          <a:xfrm>
            <a:off x="5461708" y="3951792"/>
            <a:ext cx="339253" cy="339253"/>
            <a:chOff x="1492675" y="4992125"/>
            <a:chExt cx="481825" cy="481825"/>
          </a:xfrm>
        </p:grpSpPr>
        <p:sp>
          <p:nvSpPr>
            <p:cNvPr id="7066" name="Google Shape;7066;p151"/>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67" name="Google Shape;7067;p151"/>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68" name="Google Shape;7068;p151"/>
          <p:cNvGrpSpPr/>
          <p:nvPr/>
        </p:nvGrpSpPr>
        <p:grpSpPr>
          <a:xfrm>
            <a:off x="5004462" y="3951792"/>
            <a:ext cx="339253" cy="339253"/>
            <a:chOff x="2085525" y="4992125"/>
            <a:chExt cx="481825" cy="481825"/>
          </a:xfrm>
        </p:grpSpPr>
        <p:sp>
          <p:nvSpPr>
            <p:cNvPr id="7069" name="Google Shape;7069;p151"/>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70" name="Google Shape;7070;p151"/>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71" name="Google Shape;7071;p151"/>
          <p:cNvGrpSpPr/>
          <p:nvPr/>
        </p:nvGrpSpPr>
        <p:grpSpPr>
          <a:xfrm>
            <a:off x="6833221" y="3951792"/>
            <a:ext cx="339253" cy="339253"/>
            <a:chOff x="2678350" y="4992125"/>
            <a:chExt cx="481825" cy="481825"/>
          </a:xfrm>
        </p:grpSpPr>
        <p:sp>
          <p:nvSpPr>
            <p:cNvPr id="7072" name="Google Shape;7072;p151"/>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73" name="Google Shape;7073;p151"/>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74" name="Google Shape;7074;p151"/>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75" name="Google Shape;7075;p151"/>
          <p:cNvGrpSpPr/>
          <p:nvPr/>
        </p:nvGrpSpPr>
        <p:grpSpPr>
          <a:xfrm>
            <a:off x="4628816" y="3951792"/>
            <a:ext cx="339253" cy="339253"/>
            <a:chOff x="3271200" y="4992125"/>
            <a:chExt cx="481825" cy="481825"/>
          </a:xfrm>
        </p:grpSpPr>
        <p:sp>
          <p:nvSpPr>
            <p:cNvPr id="7076" name="Google Shape;7076;p151"/>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77" name="Google Shape;7077;p151"/>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78" name="Google Shape;7078;p151"/>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79" name="Google Shape;7079;p151"/>
          <p:cNvGrpSpPr/>
          <p:nvPr/>
        </p:nvGrpSpPr>
        <p:grpSpPr>
          <a:xfrm>
            <a:off x="7290263" y="3952822"/>
            <a:ext cx="339411" cy="337193"/>
            <a:chOff x="3863900" y="4993625"/>
            <a:chExt cx="482050" cy="478900"/>
          </a:xfrm>
        </p:grpSpPr>
        <p:sp>
          <p:nvSpPr>
            <p:cNvPr id="7080" name="Google Shape;7080;p151"/>
            <p:cNvSpPr/>
            <p:nvPr/>
          </p:nvSpPr>
          <p:spPr>
            <a:xfrm>
              <a:off x="3877525"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81" name="Google Shape;7081;p151"/>
            <p:cNvSpPr/>
            <p:nvPr/>
          </p:nvSpPr>
          <p:spPr>
            <a:xfrm>
              <a:off x="4113750" y="5133350"/>
              <a:ext cx="232200" cy="339175"/>
            </a:xfrm>
            <a:custGeom>
              <a:avLst/>
              <a:gdLst/>
              <a:ahLst/>
              <a:cxnLst/>
              <a:rect l="l" t="t" r="r" b="b"/>
              <a:pathLst>
                <a:path w="9288" h="13567" extrusionOk="0">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82" name="Google Shape;7082;p151"/>
            <p:cNvSpPr/>
            <p:nvPr/>
          </p:nvSpPr>
          <p:spPr>
            <a:xfrm>
              <a:off x="3998800" y="4993625"/>
              <a:ext cx="334125" cy="168500"/>
            </a:xfrm>
            <a:custGeom>
              <a:avLst/>
              <a:gdLst/>
              <a:ahLst/>
              <a:cxnLst/>
              <a:rect l="l" t="t" r="r" b="b"/>
              <a:pathLst>
                <a:path w="13365" h="6740" extrusionOk="0">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83" name="Google Shape;7083;p151"/>
            <p:cNvSpPr/>
            <p:nvPr/>
          </p:nvSpPr>
          <p:spPr>
            <a:xfrm>
              <a:off x="3863900" y="5132450"/>
              <a:ext cx="221650" cy="339925"/>
            </a:xfrm>
            <a:custGeom>
              <a:avLst/>
              <a:gdLst/>
              <a:ahLst/>
              <a:cxnLst/>
              <a:rect l="l" t="t" r="r" b="b"/>
              <a:pathLst>
                <a:path w="8866" h="13597" extrusionOk="0">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84" name="Google Shape;7084;p151"/>
          <p:cNvGrpSpPr/>
          <p:nvPr/>
        </p:nvGrpSpPr>
        <p:grpSpPr>
          <a:xfrm>
            <a:off x="7747437" y="3952822"/>
            <a:ext cx="339411" cy="337193"/>
            <a:chOff x="4456725" y="4993625"/>
            <a:chExt cx="482050" cy="478900"/>
          </a:xfrm>
        </p:grpSpPr>
        <p:sp>
          <p:nvSpPr>
            <p:cNvPr id="7085" name="Google Shape;7085;p151"/>
            <p:cNvSpPr/>
            <p:nvPr/>
          </p:nvSpPr>
          <p:spPr>
            <a:xfrm>
              <a:off x="4470350" y="5058825"/>
              <a:ext cx="315450" cy="164750"/>
            </a:xfrm>
            <a:custGeom>
              <a:avLst/>
              <a:gdLst/>
              <a:ahLst/>
              <a:cxnLst/>
              <a:rect l="l" t="t" r="r" b="b"/>
              <a:pathLst>
                <a:path w="12618" h="6590" extrusionOk="0">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86" name="Google Shape;7086;p151"/>
            <p:cNvSpPr/>
            <p:nvPr/>
          </p:nvSpPr>
          <p:spPr>
            <a:xfrm>
              <a:off x="4706575" y="5133350"/>
              <a:ext cx="232200" cy="339175"/>
            </a:xfrm>
            <a:custGeom>
              <a:avLst/>
              <a:gdLst/>
              <a:ahLst/>
              <a:cxnLst/>
              <a:rect l="l" t="t" r="r" b="b"/>
              <a:pathLst>
                <a:path w="9288" h="13567" extrusionOk="0">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87" name="Google Shape;7087;p151"/>
            <p:cNvSpPr/>
            <p:nvPr/>
          </p:nvSpPr>
          <p:spPr>
            <a:xfrm>
              <a:off x="4591625" y="4993625"/>
              <a:ext cx="334125" cy="168500"/>
            </a:xfrm>
            <a:custGeom>
              <a:avLst/>
              <a:gdLst/>
              <a:ahLst/>
              <a:cxnLst/>
              <a:rect l="l" t="t" r="r" b="b"/>
              <a:pathLst>
                <a:path w="13365" h="6740" extrusionOk="0">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88" name="Google Shape;7088;p151"/>
            <p:cNvSpPr/>
            <p:nvPr/>
          </p:nvSpPr>
          <p:spPr>
            <a:xfrm>
              <a:off x="4456725" y="5132450"/>
              <a:ext cx="221650" cy="339925"/>
            </a:xfrm>
            <a:custGeom>
              <a:avLst/>
              <a:gdLst/>
              <a:ahLst/>
              <a:cxnLst/>
              <a:rect l="l" t="t" r="r" b="b"/>
              <a:pathLst>
                <a:path w="8866" h="13597" extrusionOk="0">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89" name="Google Shape;7089;p151"/>
          <p:cNvGrpSpPr/>
          <p:nvPr/>
        </p:nvGrpSpPr>
        <p:grpSpPr>
          <a:xfrm>
            <a:off x="6376030" y="3952813"/>
            <a:ext cx="339411" cy="337211"/>
            <a:chOff x="5049575" y="4993600"/>
            <a:chExt cx="482050" cy="478925"/>
          </a:xfrm>
        </p:grpSpPr>
        <p:sp>
          <p:nvSpPr>
            <p:cNvPr id="7090" name="Google Shape;7090;p151"/>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91" name="Google Shape;7091;p151"/>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92" name="Google Shape;7092;p151"/>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93" name="Google Shape;7093;p151"/>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094" name="Google Shape;7094;p151"/>
          <p:cNvSpPr txBox="1"/>
          <p:nvPr/>
        </p:nvSpPr>
        <p:spPr>
          <a:xfrm>
            <a:off x="828875" y="1176707"/>
            <a:ext cx="7525800" cy="761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In Google Slides, you can also use </a:t>
            </a:r>
            <a:r>
              <a:rPr lang="en" sz="1100">
                <a:solidFill>
                  <a:srgbClr val="869FB2"/>
                </a:solidFill>
                <a:uFill>
                  <a:noFill/>
                </a:uFill>
                <a:hlinkClick r:id="rId3">
                  <a:extLst>
                    <a:ext uri="{A12FA001-AC4F-418D-AE19-62706E023703}">
                      <ahyp:hlinkClr xmlns:ahyp="http://schemas.microsoft.com/office/drawing/2018/hyperlinkcolor" xmlns="" val="tx"/>
                    </a:ext>
                  </a:extLst>
                </a:hlinkClick>
              </a:rPr>
              <a:t>Flaticon’s extension</a:t>
            </a:r>
            <a:r>
              <a:rPr lang="en" sz="1100">
                <a:solidFill>
                  <a:srgbClr val="FFFFFF"/>
                </a:solidFill>
              </a:rPr>
              <a:t>, allowing you to customize and add even more icons.</a:t>
            </a:r>
            <a:r>
              <a:rPr lang="en" sz="1100">
                <a:solidFill>
                  <a:srgbClr val="435D74"/>
                </a:solidFill>
              </a:rPr>
              <a:t/>
            </a:r>
            <a:br>
              <a:rPr lang="en" sz="1100">
                <a:solidFill>
                  <a:srgbClr val="435D74"/>
                </a:solidFill>
              </a:rPr>
            </a:br>
            <a:endParaRPr sz="1100">
              <a:solidFill>
                <a:srgbClr val="435D74"/>
              </a:solidFill>
            </a:endParaRPr>
          </a:p>
        </p:txBody>
      </p:sp>
      <p:sp>
        <p:nvSpPr>
          <p:cNvPr id="7095" name="Google Shape;7095;p151"/>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p>
        </p:txBody>
      </p:sp>
      <p:sp>
        <p:nvSpPr>
          <p:cNvPr id="7096" name="Google Shape;7096;p151"/>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110</a:t>
            </a:fld>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111.xml><?xml version="1.0" encoding="utf-8"?>
<p:sld xmlns:a="http://schemas.openxmlformats.org/drawingml/2006/main" xmlns:r="http://schemas.openxmlformats.org/officeDocument/2006/relationships" xmlns:p="http://schemas.openxmlformats.org/presentationml/2006/main" show="0">
  <p:cSld>
    <p:spTree>
      <p:nvGrpSpPr>
        <p:cNvPr id="1" name="Shape 7100"/>
        <p:cNvGrpSpPr/>
        <p:nvPr/>
      </p:nvGrpSpPr>
      <p:grpSpPr>
        <a:xfrm>
          <a:off x="0" y="0"/>
          <a:ext cx="0" cy="0"/>
          <a:chOff x="0" y="0"/>
          <a:chExt cx="0" cy="0"/>
        </a:xfrm>
      </p:grpSpPr>
      <p:grpSp>
        <p:nvGrpSpPr>
          <p:cNvPr id="7101" name="Google Shape;7101;p152"/>
          <p:cNvGrpSpPr/>
          <p:nvPr/>
        </p:nvGrpSpPr>
        <p:grpSpPr>
          <a:xfrm>
            <a:off x="876361" y="1308054"/>
            <a:ext cx="322099" cy="370529"/>
            <a:chOff x="-42971725" y="3217825"/>
            <a:chExt cx="275675" cy="317125"/>
          </a:xfrm>
        </p:grpSpPr>
        <p:sp>
          <p:nvSpPr>
            <p:cNvPr id="7102" name="Google Shape;7102;p152"/>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152"/>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152"/>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5" name="Google Shape;7105;p152"/>
          <p:cNvGrpSpPr/>
          <p:nvPr/>
        </p:nvGrpSpPr>
        <p:grpSpPr>
          <a:xfrm>
            <a:off x="848276" y="1776710"/>
            <a:ext cx="378270" cy="337551"/>
            <a:chOff x="-42996150" y="3612600"/>
            <a:chExt cx="323750" cy="288900"/>
          </a:xfrm>
        </p:grpSpPr>
        <p:sp>
          <p:nvSpPr>
            <p:cNvPr id="7106" name="Google Shape;7106;p152"/>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152"/>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152"/>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9" name="Google Shape;7109;p152"/>
          <p:cNvGrpSpPr/>
          <p:nvPr/>
        </p:nvGrpSpPr>
        <p:grpSpPr>
          <a:xfrm>
            <a:off x="851036" y="2186080"/>
            <a:ext cx="372749" cy="370909"/>
            <a:chOff x="-42994575" y="3950300"/>
            <a:chExt cx="319025" cy="317450"/>
          </a:xfrm>
        </p:grpSpPr>
        <p:sp>
          <p:nvSpPr>
            <p:cNvPr id="7110" name="Google Shape;7110;p152"/>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152"/>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152"/>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3" name="Google Shape;7113;p152"/>
          <p:cNvGrpSpPr/>
          <p:nvPr/>
        </p:nvGrpSpPr>
        <p:grpSpPr>
          <a:xfrm>
            <a:off x="3004431" y="1332912"/>
            <a:ext cx="371785" cy="370879"/>
            <a:chOff x="-41111350" y="3239100"/>
            <a:chExt cx="318200" cy="317425"/>
          </a:xfrm>
        </p:grpSpPr>
        <p:sp>
          <p:nvSpPr>
            <p:cNvPr id="7114" name="Google Shape;7114;p152"/>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152"/>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152"/>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152"/>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8" name="Google Shape;7118;p152"/>
          <p:cNvGrpSpPr/>
          <p:nvPr/>
        </p:nvGrpSpPr>
        <p:grpSpPr>
          <a:xfrm>
            <a:off x="3000751" y="1768444"/>
            <a:ext cx="379146" cy="370967"/>
            <a:chOff x="-41117650" y="3605525"/>
            <a:chExt cx="324500" cy="317500"/>
          </a:xfrm>
        </p:grpSpPr>
        <p:sp>
          <p:nvSpPr>
            <p:cNvPr id="7119" name="Google Shape;7119;p152"/>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152"/>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152"/>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22" name="Google Shape;7122;p152"/>
          <p:cNvSpPr/>
          <p:nvPr/>
        </p:nvSpPr>
        <p:spPr>
          <a:xfrm>
            <a:off x="3006881" y="2218029"/>
            <a:ext cx="372720" cy="361678"/>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23" name="Google Shape;7123;p152"/>
          <p:cNvGrpSpPr/>
          <p:nvPr/>
        </p:nvGrpSpPr>
        <p:grpSpPr>
          <a:xfrm>
            <a:off x="1827005" y="2659967"/>
            <a:ext cx="216271" cy="371814"/>
            <a:chOff x="-39205300" y="3220175"/>
            <a:chExt cx="185100" cy="318225"/>
          </a:xfrm>
        </p:grpSpPr>
        <p:sp>
          <p:nvSpPr>
            <p:cNvPr id="7124" name="Google Shape;7124;p152"/>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152"/>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6" name="Google Shape;7126;p152"/>
          <p:cNvGrpSpPr/>
          <p:nvPr/>
        </p:nvGrpSpPr>
        <p:grpSpPr>
          <a:xfrm>
            <a:off x="1792533" y="3120038"/>
            <a:ext cx="300016" cy="369273"/>
            <a:chOff x="-39248625" y="3588600"/>
            <a:chExt cx="256775" cy="316050"/>
          </a:xfrm>
        </p:grpSpPr>
        <p:sp>
          <p:nvSpPr>
            <p:cNvPr id="7127" name="Google Shape;7127;p152"/>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152"/>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29" name="Google Shape;7129;p152"/>
          <p:cNvSpPr/>
          <p:nvPr/>
        </p:nvSpPr>
        <p:spPr>
          <a:xfrm>
            <a:off x="1763554" y="3575664"/>
            <a:ext cx="363548" cy="370909"/>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152"/>
          <p:cNvSpPr/>
          <p:nvPr/>
        </p:nvSpPr>
        <p:spPr>
          <a:xfrm>
            <a:off x="3953101" y="2647102"/>
            <a:ext cx="369974" cy="368601"/>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31" name="Google Shape;7131;p152"/>
          <p:cNvGrpSpPr/>
          <p:nvPr/>
        </p:nvGrpSpPr>
        <p:grpSpPr>
          <a:xfrm>
            <a:off x="1243246" y="1308054"/>
            <a:ext cx="429504" cy="370879"/>
            <a:chOff x="-42651700" y="3217825"/>
            <a:chExt cx="367600" cy="317425"/>
          </a:xfrm>
        </p:grpSpPr>
        <p:sp>
          <p:nvSpPr>
            <p:cNvPr id="7132" name="Google Shape;7132;p152"/>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152"/>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152"/>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152"/>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6" name="Google Shape;7136;p152"/>
          <p:cNvGrpSpPr/>
          <p:nvPr/>
        </p:nvGrpSpPr>
        <p:grpSpPr>
          <a:xfrm>
            <a:off x="1278678" y="1747704"/>
            <a:ext cx="358640" cy="363226"/>
            <a:chOff x="-42617300" y="3587775"/>
            <a:chExt cx="306950" cy="310875"/>
          </a:xfrm>
        </p:grpSpPr>
        <p:sp>
          <p:nvSpPr>
            <p:cNvPr id="7137" name="Google Shape;7137;p152"/>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152"/>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39" name="Google Shape;7139;p152"/>
          <p:cNvSpPr/>
          <p:nvPr/>
        </p:nvSpPr>
        <p:spPr>
          <a:xfrm>
            <a:off x="1275131" y="2186747"/>
            <a:ext cx="371785" cy="369974"/>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40" name="Google Shape;7140;p152"/>
          <p:cNvGrpSpPr/>
          <p:nvPr/>
        </p:nvGrpSpPr>
        <p:grpSpPr>
          <a:xfrm>
            <a:off x="3450506" y="1332445"/>
            <a:ext cx="376926" cy="370324"/>
            <a:chOff x="-40748275" y="3238700"/>
            <a:chExt cx="322600" cy="316950"/>
          </a:xfrm>
        </p:grpSpPr>
        <p:sp>
          <p:nvSpPr>
            <p:cNvPr id="7141" name="Google Shape;7141;p152"/>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152"/>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152"/>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152"/>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152"/>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152"/>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7" name="Google Shape;7147;p152"/>
          <p:cNvGrpSpPr/>
          <p:nvPr/>
        </p:nvGrpSpPr>
        <p:grpSpPr>
          <a:xfrm>
            <a:off x="3453062" y="1800429"/>
            <a:ext cx="371814" cy="338690"/>
            <a:chOff x="-40745125" y="3632900"/>
            <a:chExt cx="318225" cy="289875"/>
          </a:xfrm>
        </p:grpSpPr>
        <p:sp>
          <p:nvSpPr>
            <p:cNvPr id="7148" name="Google Shape;7148;p152"/>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152"/>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152"/>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152"/>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152"/>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152"/>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152"/>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5" name="Google Shape;7155;p152"/>
          <p:cNvGrpSpPr/>
          <p:nvPr/>
        </p:nvGrpSpPr>
        <p:grpSpPr>
          <a:xfrm>
            <a:off x="3457209" y="2211639"/>
            <a:ext cx="363518" cy="370178"/>
            <a:chOff x="-40742750" y="3972175"/>
            <a:chExt cx="311125" cy="316825"/>
          </a:xfrm>
        </p:grpSpPr>
        <p:sp>
          <p:nvSpPr>
            <p:cNvPr id="7156" name="Google Shape;7156;p152"/>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152"/>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8" name="Google Shape;7158;p152"/>
          <p:cNvGrpSpPr/>
          <p:nvPr/>
        </p:nvGrpSpPr>
        <p:grpSpPr>
          <a:xfrm>
            <a:off x="2239871" y="2661807"/>
            <a:ext cx="266892" cy="369974"/>
            <a:chOff x="-38860325" y="3221750"/>
            <a:chExt cx="228425" cy="316650"/>
          </a:xfrm>
        </p:grpSpPr>
        <p:sp>
          <p:nvSpPr>
            <p:cNvPr id="7159" name="Google Shape;7159;p152"/>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152"/>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152"/>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152"/>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3" name="Google Shape;7163;p152"/>
          <p:cNvGrpSpPr/>
          <p:nvPr/>
        </p:nvGrpSpPr>
        <p:grpSpPr>
          <a:xfrm>
            <a:off x="2190678" y="3123864"/>
            <a:ext cx="380081" cy="367111"/>
            <a:chOff x="-38905225" y="3591875"/>
            <a:chExt cx="325300" cy="314200"/>
          </a:xfrm>
        </p:grpSpPr>
        <p:sp>
          <p:nvSpPr>
            <p:cNvPr id="7164" name="Google Shape;7164;p152"/>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152"/>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152"/>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67" name="Google Shape;7167;p152"/>
          <p:cNvSpPr/>
          <p:nvPr/>
        </p:nvSpPr>
        <p:spPr>
          <a:xfrm>
            <a:off x="2198491" y="3633642"/>
            <a:ext cx="369974" cy="312927"/>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68" name="Google Shape;7168;p152"/>
          <p:cNvGrpSpPr/>
          <p:nvPr/>
        </p:nvGrpSpPr>
        <p:grpSpPr>
          <a:xfrm>
            <a:off x="3997427" y="3108944"/>
            <a:ext cx="290815" cy="369740"/>
            <a:chOff x="-37370925" y="3579105"/>
            <a:chExt cx="248900" cy="316450"/>
          </a:xfrm>
        </p:grpSpPr>
        <p:sp>
          <p:nvSpPr>
            <p:cNvPr id="7169" name="Google Shape;7169;p152"/>
            <p:cNvSpPr/>
            <p:nvPr/>
          </p:nvSpPr>
          <p:spPr>
            <a:xfrm>
              <a:off x="-37268550" y="367105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152"/>
            <p:cNvSpPr/>
            <p:nvPr/>
          </p:nvSpPr>
          <p:spPr>
            <a:xfrm>
              <a:off x="-37370925" y="357910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71" name="Google Shape;7171;p152"/>
          <p:cNvSpPr/>
          <p:nvPr/>
        </p:nvSpPr>
        <p:spPr>
          <a:xfrm>
            <a:off x="1697481" y="1308742"/>
            <a:ext cx="364453" cy="36941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152"/>
          <p:cNvSpPr/>
          <p:nvPr/>
        </p:nvSpPr>
        <p:spPr>
          <a:xfrm>
            <a:off x="1722323" y="1744044"/>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73" name="Google Shape;7173;p152"/>
          <p:cNvGrpSpPr/>
          <p:nvPr/>
        </p:nvGrpSpPr>
        <p:grpSpPr>
          <a:xfrm>
            <a:off x="1690803" y="2187015"/>
            <a:ext cx="371814" cy="369974"/>
            <a:chOff x="-42259725" y="3951100"/>
            <a:chExt cx="318225" cy="316650"/>
          </a:xfrm>
        </p:grpSpPr>
        <p:sp>
          <p:nvSpPr>
            <p:cNvPr id="7174" name="Google Shape;7174;p152"/>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152"/>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6" name="Google Shape;7176;p152"/>
          <p:cNvGrpSpPr/>
          <p:nvPr/>
        </p:nvGrpSpPr>
        <p:grpSpPr>
          <a:xfrm>
            <a:off x="3889164" y="1366036"/>
            <a:ext cx="370879" cy="337755"/>
            <a:chOff x="-40378075" y="3267450"/>
            <a:chExt cx="317425" cy="289075"/>
          </a:xfrm>
        </p:grpSpPr>
        <p:sp>
          <p:nvSpPr>
            <p:cNvPr id="7177" name="Google Shape;7177;p152"/>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152"/>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152"/>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152"/>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1" name="Google Shape;7181;p152"/>
          <p:cNvGrpSpPr/>
          <p:nvPr/>
        </p:nvGrpSpPr>
        <p:grpSpPr>
          <a:xfrm>
            <a:off x="3892830" y="1767304"/>
            <a:ext cx="363548" cy="369974"/>
            <a:chOff x="-40372575" y="3604550"/>
            <a:chExt cx="311150" cy="316650"/>
          </a:xfrm>
        </p:grpSpPr>
        <p:sp>
          <p:nvSpPr>
            <p:cNvPr id="7182" name="Google Shape;7182;p152"/>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152"/>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152"/>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85" name="Google Shape;7185;p152"/>
          <p:cNvSpPr/>
          <p:nvPr/>
        </p:nvSpPr>
        <p:spPr>
          <a:xfrm>
            <a:off x="3896162" y="2210581"/>
            <a:ext cx="362613" cy="371902"/>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86" name="Google Shape;7186;p152"/>
          <p:cNvGrpSpPr/>
          <p:nvPr/>
        </p:nvGrpSpPr>
        <p:grpSpPr>
          <a:xfrm>
            <a:off x="2616780" y="2659967"/>
            <a:ext cx="399038" cy="372165"/>
            <a:chOff x="-38542250" y="3220175"/>
            <a:chExt cx="341525" cy="318525"/>
          </a:xfrm>
        </p:grpSpPr>
        <p:sp>
          <p:nvSpPr>
            <p:cNvPr id="7187" name="Google Shape;7187;p152"/>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152"/>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152"/>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0" name="Google Shape;7190;p152"/>
          <p:cNvGrpSpPr/>
          <p:nvPr/>
        </p:nvGrpSpPr>
        <p:grpSpPr>
          <a:xfrm>
            <a:off x="2638712" y="3119337"/>
            <a:ext cx="369974" cy="369068"/>
            <a:chOff x="-38537400" y="3588000"/>
            <a:chExt cx="316650" cy="315875"/>
          </a:xfrm>
        </p:grpSpPr>
        <p:sp>
          <p:nvSpPr>
            <p:cNvPr id="7191" name="Google Shape;7191;p152"/>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152"/>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152"/>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152"/>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5" name="Google Shape;7195;p152"/>
          <p:cNvGrpSpPr/>
          <p:nvPr/>
        </p:nvGrpSpPr>
        <p:grpSpPr>
          <a:xfrm>
            <a:off x="2637792" y="3576866"/>
            <a:ext cx="371814" cy="369974"/>
            <a:chOff x="-38538975" y="3954250"/>
            <a:chExt cx="318225" cy="316650"/>
          </a:xfrm>
        </p:grpSpPr>
        <p:sp>
          <p:nvSpPr>
            <p:cNvPr id="7196" name="Google Shape;7196;p152"/>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152"/>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8" name="Google Shape;7198;p152"/>
          <p:cNvGrpSpPr/>
          <p:nvPr/>
        </p:nvGrpSpPr>
        <p:grpSpPr>
          <a:xfrm>
            <a:off x="3955104" y="3571793"/>
            <a:ext cx="375465" cy="371814"/>
            <a:chOff x="-37385100" y="3949908"/>
            <a:chExt cx="321350" cy="318225"/>
          </a:xfrm>
        </p:grpSpPr>
        <p:sp>
          <p:nvSpPr>
            <p:cNvPr id="7199" name="Google Shape;7199;p152"/>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152"/>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1" name="Google Shape;7201;p152"/>
          <p:cNvGrpSpPr/>
          <p:nvPr/>
        </p:nvGrpSpPr>
        <p:grpSpPr>
          <a:xfrm>
            <a:off x="2130763" y="1307353"/>
            <a:ext cx="370909" cy="370675"/>
            <a:chOff x="-41895050" y="3217225"/>
            <a:chExt cx="317450" cy="317250"/>
          </a:xfrm>
        </p:grpSpPr>
        <p:sp>
          <p:nvSpPr>
            <p:cNvPr id="7202" name="Google Shape;7202;p152"/>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152"/>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152"/>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152"/>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152"/>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7" name="Google Shape;7207;p152"/>
          <p:cNvGrpSpPr/>
          <p:nvPr/>
        </p:nvGrpSpPr>
        <p:grpSpPr>
          <a:xfrm>
            <a:off x="2130310" y="1744287"/>
            <a:ext cx="371814" cy="369974"/>
            <a:chOff x="-41893475" y="3584850"/>
            <a:chExt cx="318225" cy="316650"/>
          </a:xfrm>
        </p:grpSpPr>
        <p:sp>
          <p:nvSpPr>
            <p:cNvPr id="7208" name="Google Shape;7208;p152"/>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152"/>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152"/>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152"/>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12" name="Google Shape;7212;p152"/>
          <p:cNvSpPr/>
          <p:nvPr/>
        </p:nvSpPr>
        <p:spPr>
          <a:xfrm>
            <a:off x="2133283" y="2188587"/>
            <a:ext cx="371814" cy="36930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152"/>
          <p:cNvSpPr/>
          <p:nvPr/>
        </p:nvSpPr>
        <p:spPr>
          <a:xfrm>
            <a:off x="845041" y="2680925"/>
            <a:ext cx="438997" cy="36903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14" name="Google Shape;7214;p152"/>
          <p:cNvGrpSpPr/>
          <p:nvPr/>
        </p:nvGrpSpPr>
        <p:grpSpPr>
          <a:xfrm>
            <a:off x="900338" y="3139579"/>
            <a:ext cx="337522" cy="370909"/>
            <a:chOff x="-39998250" y="3605325"/>
            <a:chExt cx="288875" cy="317450"/>
          </a:xfrm>
        </p:grpSpPr>
        <p:sp>
          <p:nvSpPr>
            <p:cNvPr id="7215" name="Google Shape;7215;p152"/>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152"/>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7" name="Google Shape;7217;p152"/>
          <p:cNvGrpSpPr/>
          <p:nvPr/>
        </p:nvGrpSpPr>
        <p:grpSpPr>
          <a:xfrm>
            <a:off x="884112" y="3598043"/>
            <a:ext cx="369974" cy="369945"/>
            <a:chOff x="-40011050" y="3972375"/>
            <a:chExt cx="316650" cy="316625"/>
          </a:xfrm>
        </p:grpSpPr>
        <p:sp>
          <p:nvSpPr>
            <p:cNvPr id="7218" name="Google Shape;7218;p152"/>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152"/>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0" name="Google Shape;7220;p152"/>
          <p:cNvGrpSpPr/>
          <p:nvPr/>
        </p:nvGrpSpPr>
        <p:grpSpPr>
          <a:xfrm>
            <a:off x="3116043" y="2662742"/>
            <a:ext cx="266921" cy="369039"/>
            <a:chOff x="-38129425" y="3222550"/>
            <a:chExt cx="228450" cy="315850"/>
          </a:xfrm>
        </p:grpSpPr>
        <p:sp>
          <p:nvSpPr>
            <p:cNvPr id="7221" name="Google Shape;7221;p152"/>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152"/>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3" name="Google Shape;7223;p152"/>
          <p:cNvGrpSpPr/>
          <p:nvPr/>
        </p:nvGrpSpPr>
        <p:grpSpPr>
          <a:xfrm>
            <a:off x="3071012" y="3119337"/>
            <a:ext cx="371785" cy="369974"/>
            <a:chOff x="-38172725" y="3588000"/>
            <a:chExt cx="318200" cy="316650"/>
          </a:xfrm>
        </p:grpSpPr>
        <p:sp>
          <p:nvSpPr>
            <p:cNvPr id="7224" name="Google Shape;7224;p152"/>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152"/>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152"/>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152"/>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152"/>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152"/>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152"/>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152"/>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2" name="Google Shape;7232;p152"/>
          <p:cNvGrpSpPr/>
          <p:nvPr/>
        </p:nvGrpSpPr>
        <p:grpSpPr>
          <a:xfrm>
            <a:off x="3146914" y="3577772"/>
            <a:ext cx="219981" cy="369974"/>
            <a:chOff x="-38109725" y="3955025"/>
            <a:chExt cx="188275" cy="316650"/>
          </a:xfrm>
        </p:grpSpPr>
        <p:sp>
          <p:nvSpPr>
            <p:cNvPr id="7233" name="Google Shape;7233;p152"/>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152"/>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35" name="Google Shape;7235;p152"/>
          <p:cNvSpPr/>
          <p:nvPr/>
        </p:nvSpPr>
        <p:spPr>
          <a:xfrm>
            <a:off x="2248517" y="4037533"/>
            <a:ext cx="383790" cy="37026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36" name="Google Shape;7236;p152"/>
          <p:cNvGrpSpPr/>
          <p:nvPr/>
        </p:nvGrpSpPr>
        <p:grpSpPr>
          <a:xfrm>
            <a:off x="2562313" y="1309193"/>
            <a:ext cx="373654" cy="369068"/>
            <a:chOff x="-41530375" y="3218800"/>
            <a:chExt cx="319800" cy="315875"/>
          </a:xfrm>
        </p:grpSpPr>
        <p:sp>
          <p:nvSpPr>
            <p:cNvPr id="7237" name="Google Shape;7237;p152"/>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152"/>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9" name="Google Shape;7239;p152"/>
          <p:cNvGrpSpPr/>
          <p:nvPr/>
        </p:nvGrpSpPr>
        <p:grpSpPr>
          <a:xfrm>
            <a:off x="2564607" y="1824351"/>
            <a:ext cx="369068" cy="289004"/>
            <a:chOff x="-41526450" y="3653375"/>
            <a:chExt cx="315875" cy="247350"/>
          </a:xfrm>
        </p:grpSpPr>
        <p:sp>
          <p:nvSpPr>
            <p:cNvPr id="7240" name="Google Shape;7240;p152"/>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152"/>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2" name="Google Shape;7242;p152"/>
          <p:cNvGrpSpPr/>
          <p:nvPr/>
        </p:nvGrpSpPr>
        <p:grpSpPr>
          <a:xfrm>
            <a:off x="2565994" y="2187015"/>
            <a:ext cx="366293" cy="369974"/>
            <a:chOff x="-41526450" y="3951100"/>
            <a:chExt cx="313500" cy="316650"/>
          </a:xfrm>
        </p:grpSpPr>
        <p:sp>
          <p:nvSpPr>
            <p:cNvPr id="7243" name="Google Shape;7243;p152"/>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152"/>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152"/>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6" name="Google Shape;7246;p152"/>
          <p:cNvGrpSpPr/>
          <p:nvPr/>
        </p:nvGrpSpPr>
        <p:grpSpPr>
          <a:xfrm>
            <a:off x="1331249" y="2681144"/>
            <a:ext cx="339595" cy="371814"/>
            <a:chOff x="-39625900" y="3238300"/>
            <a:chExt cx="290650" cy="318225"/>
          </a:xfrm>
        </p:grpSpPr>
        <p:sp>
          <p:nvSpPr>
            <p:cNvPr id="7247" name="Google Shape;7247;p152"/>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152"/>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49" name="Google Shape;7249;p152"/>
          <p:cNvSpPr/>
          <p:nvPr/>
        </p:nvSpPr>
        <p:spPr>
          <a:xfrm>
            <a:off x="1353422" y="3140270"/>
            <a:ext cx="315672" cy="369974"/>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50" name="Google Shape;7250;p152"/>
          <p:cNvGrpSpPr/>
          <p:nvPr/>
        </p:nvGrpSpPr>
        <p:grpSpPr>
          <a:xfrm>
            <a:off x="1325300" y="3597605"/>
            <a:ext cx="366293" cy="370441"/>
            <a:chOff x="-39647175" y="3972000"/>
            <a:chExt cx="313500" cy="317050"/>
          </a:xfrm>
        </p:grpSpPr>
        <p:sp>
          <p:nvSpPr>
            <p:cNvPr id="7251" name="Google Shape;7251;p152"/>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152"/>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152"/>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4" name="Google Shape;7254;p152"/>
          <p:cNvGrpSpPr/>
          <p:nvPr/>
        </p:nvGrpSpPr>
        <p:grpSpPr>
          <a:xfrm>
            <a:off x="3494427" y="2661603"/>
            <a:ext cx="375495" cy="370879"/>
            <a:chOff x="-37808850" y="3221575"/>
            <a:chExt cx="321375" cy="317425"/>
          </a:xfrm>
        </p:grpSpPr>
        <p:sp>
          <p:nvSpPr>
            <p:cNvPr id="7255" name="Google Shape;7255;p152"/>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152"/>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7" name="Google Shape;7257;p152"/>
          <p:cNvGrpSpPr/>
          <p:nvPr/>
        </p:nvGrpSpPr>
        <p:grpSpPr>
          <a:xfrm>
            <a:off x="3503201" y="3183634"/>
            <a:ext cx="372749" cy="241158"/>
            <a:chOff x="-37806500" y="3643030"/>
            <a:chExt cx="319025" cy="206400"/>
          </a:xfrm>
        </p:grpSpPr>
        <p:sp>
          <p:nvSpPr>
            <p:cNvPr id="7258" name="Google Shape;7258;p152"/>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152"/>
            <p:cNvSpPr/>
            <p:nvPr/>
          </p:nvSpPr>
          <p:spPr>
            <a:xfrm>
              <a:off x="-37806500" y="3643030"/>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0" name="Google Shape;7260;p152"/>
          <p:cNvGrpSpPr/>
          <p:nvPr/>
        </p:nvGrpSpPr>
        <p:grpSpPr>
          <a:xfrm>
            <a:off x="3505508" y="3575931"/>
            <a:ext cx="368134" cy="371814"/>
            <a:chOff x="-37804925" y="3953450"/>
            <a:chExt cx="315075" cy="318225"/>
          </a:xfrm>
        </p:grpSpPr>
        <p:sp>
          <p:nvSpPr>
            <p:cNvPr id="7261" name="Google Shape;7261;p152"/>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152"/>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152"/>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64" name="Google Shape;7264;p152"/>
          <p:cNvSpPr/>
          <p:nvPr/>
        </p:nvSpPr>
        <p:spPr>
          <a:xfrm>
            <a:off x="2754452" y="4040675"/>
            <a:ext cx="265986" cy="369039"/>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65" name="Google Shape;7265;p152"/>
          <p:cNvGrpSpPr/>
          <p:nvPr/>
        </p:nvGrpSpPr>
        <p:grpSpPr>
          <a:xfrm>
            <a:off x="4860977" y="1328538"/>
            <a:ext cx="355663" cy="308725"/>
            <a:chOff x="-28462125" y="3199700"/>
            <a:chExt cx="298550" cy="259150"/>
          </a:xfrm>
        </p:grpSpPr>
        <p:sp>
          <p:nvSpPr>
            <p:cNvPr id="7266" name="Google Shape;7266;p152"/>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152"/>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152"/>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9" name="Google Shape;7269;p152"/>
          <p:cNvGrpSpPr/>
          <p:nvPr/>
        </p:nvGrpSpPr>
        <p:grpSpPr>
          <a:xfrm>
            <a:off x="4861930" y="1763228"/>
            <a:ext cx="353757" cy="352833"/>
            <a:chOff x="-28461325" y="3545475"/>
            <a:chExt cx="296950" cy="296175"/>
          </a:xfrm>
        </p:grpSpPr>
        <p:sp>
          <p:nvSpPr>
            <p:cNvPr id="7270" name="Google Shape;7270;p152"/>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152"/>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152"/>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152"/>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152"/>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152"/>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6" name="Google Shape;7276;p152"/>
          <p:cNvGrpSpPr/>
          <p:nvPr/>
        </p:nvGrpSpPr>
        <p:grpSpPr>
          <a:xfrm>
            <a:off x="4858162" y="2213272"/>
            <a:ext cx="361292" cy="352803"/>
            <a:chOff x="-28463700" y="3914875"/>
            <a:chExt cx="303275" cy="296150"/>
          </a:xfrm>
        </p:grpSpPr>
        <p:sp>
          <p:nvSpPr>
            <p:cNvPr id="7277" name="Google Shape;7277;p152"/>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152"/>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9" name="Google Shape;7279;p152"/>
          <p:cNvGrpSpPr/>
          <p:nvPr/>
        </p:nvGrpSpPr>
        <p:grpSpPr>
          <a:xfrm>
            <a:off x="7092947" y="1369355"/>
            <a:ext cx="351880" cy="227092"/>
            <a:chOff x="-26573400" y="3224125"/>
            <a:chExt cx="295375" cy="190625"/>
          </a:xfrm>
        </p:grpSpPr>
        <p:sp>
          <p:nvSpPr>
            <p:cNvPr id="7280" name="Google Shape;7280;p152"/>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152"/>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2" name="Google Shape;7282;p152"/>
          <p:cNvGrpSpPr/>
          <p:nvPr/>
        </p:nvGrpSpPr>
        <p:grpSpPr>
          <a:xfrm>
            <a:off x="7092947" y="1763690"/>
            <a:ext cx="351880" cy="351910"/>
            <a:chOff x="-26573400" y="3546250"/>
            <a:chExt cx="295375" cy="295400"/>
          </a:xfrm>
        </p:grpSpPr>
        <p:sp>
          <p:nvSpPr>
            <p:cNvPr id="7283" name="Google Shape;7283;p152"/>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152"/>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152"/>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152"/>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152"/>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8" name="Google Shape;7288;p152"/>
          <p:cNvGrpSpPr/>
          <p:nvPr/>
        </p:nvGrpSpPr>
        <p:grpSpPr>
          <a:xfrm>
            <a:off x="7081228" y="2213599"/>
            <a:ext cx="375319" cy="352148"/>
            <a:chOff x="-26583625" y="3917025"/>
            <a:chExt cx="315050" cy="295600"/>
          </a:xfrm>
        </p:grpSpPr>
        <p:sp>
          <p:nvSpPr>
            <p:cNvPr id="7289" name="Google Shape;7289;p152"/>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152"/>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152"/>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152"/>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93" name="Google Shape;7293;p152"/>
          <p:cNvSpPr/>
          <p:nvPr/>
        </p:nvSpPr>
        <p:spPr>
          <a:xfrm>
            <a:off x="5748315" y="2694114"/>
            <a:ext cx="352833" cy="351880"/>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94" name="Google Shape;7294;p152"/>
          <p:cNvGrpSpPr/>
          <p:nvPr/>
        </p:nvGrpSpPr>
        <p:grpSpPr>
          <a:xfrm>
            <a:off x="5779742" y="3172629"/>
            <a:ext cx="289039" cy="352833"/>
            <a:chOff x="-24694925" y="3518700"/>
            <a:chExt cx="242625" cy="296175"/>
          </a:xfrm>
        </p:grpSpPr>
        <p:sp>
          <p:nvSpPr>
            <p:cNvPr id="7295" name="Google Shape;7295;p152"/>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152"/>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152"/>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152"/>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9" name="Google Shape;7299;p152"/>
          <p:cNvGrpSpPr/>
          <p:nvPr/>
        </p:nvGrpSpPr>
        <p:grpSpPr>
          <a:xfrm>
            <a:off x="5779280" y="3622657"/>
            <a:ext cx="289962" cy="352833"/>
            <a:chOff x="-24709100" y="3888875"/>
            <a:chExt cx="243400" cy="296175"/>
          </a:xfrm>
        </p:grpSpPr>
        <p:sp>
          <p:nvSpPr>
            <p:cNvPr id="7300" name="Google Shape;7300;p152"/>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152"/>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152"/>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3" name="Google Shape;7303;p152"/>
          <p:cNvGrpSpPr/>
          <p:nvPr/>
        </p:nvGrpSpPr>
        <p:grpSpPr>
          <a:xfrm>
            <a:off x="7979280" y="2695320"/>
            <a:ext cx="356556" cy="349557"/>
            <a:chOff x="-22863675" y="3131775"/>
            <a:chExt cx="299300" cy="293425"/>
          </a:xfrm>
        </p:grpSpPr>
        <p:sp>
          <p:nvSpPr>
            <p:cNvPr id="7304" name="Google Shape;7304;p152"/>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152"/>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152"/>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7" name="Google Shape;7307;p152"/>
          <p:cNvGrpSpPr/>
          <p:nvPr/>
        </p:nvGrpSpPr>
        <p:grpSpPr>
          <a:xfrm>
            <a:off x="5322144" y="1306499"/>
            <a:ext cx="310602" cy="352803"/>
            <a:chOff x="-28069875" y="3175300"/>
            <a:chExt cx="260725" cy="296150"/>
          </a:xfrm>
        </p:grpSpPr>
        <p:sp>
          <p:nvSpPr>
            <p:cNvPr id="7308" name="Google Shape;7308;p152"/>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152"/>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152"/>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152"/>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152"/>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152"/>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152"/>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152"/>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152"/>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17" name="Google Shape;7317;p152"/>
          <p:cNvSpPr/>
          <p:nvPr/>
        </p:nvSpPr>
        <p:spPr>
          <a:xfrm>
            <a:off x="5301578" y="1764235"/>
            <a:ext cx="352803" cy="350719"/>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18" name="Google Shape;7318;p152"/>
          <p:cNvGrpSpPr/>
          <p:nvPr/>
        </p:nvGrpSpPr>
        <p:grpSpPr>
          <a:xfrm>
            <a:off x="5363423" y="2213733"/>
            <a:ext cx="228045" cy="351880"/>
            <a:chOff x="-28032075" y="3916450"/>
            <a:chExt cx="191425" cy="295375"/>
          </a:xfrm>
        </p:grpSpPr>
        <p:sp>
          <p:nvSpPr>
            <p:cNvPr id="7319" name="Google Shape;7319;p152"/>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152"/>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152"/>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2" name="Google Shape;7322;p152"/>
          <p:cNvGrpSpPr/>
          <p:nvPr/>
        </p:nvGrpSpPr>
        <p:grpSpPr>
          <a:xfrm>
            <a:off x="7528769" y="1306484"/>
            <a:ext cx="352833" cy="352833"/>
            <a:chOff x="-26201650" y="3176075"/>
            <a:chExt cx="296175" cy="296175"/>
          </a:xfrm>
        </p:grpSpPr>
        <p:sp>
          <p:nvSpPr>
            <p:cNvPr id="7323" name="Google Shape;7323;p152"/>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152"/>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5" name="Google Shape;7325;p152"/>
          <p:cNvGrpSpPr/>
          <p:nvPr/>
        </p:nvGrpSpPr>
        <p:grpSpPr>
          <a:xfrm>
            <a:off x="7528293" y="1763705"/>
            <a:ext cx="353786" cy="351880"/>
            <a:chOff x="-26204800" y="3547050"/>
            <a:chExt cx="296975" cy="295375"/>
          </a:xfrm>
        </p:grpSpPr>
        <p:sp>
          <p:nvSpPr>
            <p:cNvPr id="7326" name="Google Shape;7326;p152"/>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152"/>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28" name="Google Shape;7328;p152"/>
          <p:cNvSpPr/>
          <p:nvPr/>
        </p:nvSpPr>
        <p:spPr>
          <a:xfrm>
            <a:off x="7561179" y="2213200"/>
            <a:ext cx="289009" cy="352833"/>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29" name="Google Shape;7329;p152"/>
          <p:cNvGrpSpPr/>
          <p:nvPr/>
        </p:nvGrpSpPr>
        <p:grpSpPr>
          <a:xfrm>
            <a:off x="6199548" y="2693683"/>
            <a:ext cx="345328" cy="352833"/>
            <a:chOff x="-24353875" y="3147725"/>
            <a:chExt cx="289875" cy="296175"/>
          </a:xfrm>
        </p:grpSpPr>
        <p:sp>
          <p:nvSpPr>
            <p:cNvPr id="7330" name="Google Shape;7330;p152"/>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152"/>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2" name="Google Shape;7332;p152"/>
          <p:cNvGrpSpPr/>
          <p:nvPr/>
        </p:nvGrpSpPr>
        <p:grpSpPr>
          <a:xfrm>
            <a:off x="6207530" y="3173090"/>
            <a:ext cx="329365" cy="351910"/>
            <a:chOff x="-24344425" y="3519475"/>
            <a:chExt cx="276475" cy="295400"/>
          </a:xfrm>
        </p:grpSpPr>
        <p:sp>
          <p:nvSpPr>
            <p:cNvPr id="7333" name="Google Shape;7333;p152"/>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152"/>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5" name="Google Shape;7335;p152"/>
          <p:cNvGrpSpPr/>
          <p:nvPr/>
        </p:nvGrpSpPr>
        <p:grpSpPr>
          <a:xfrm>
            <a:off x="6197210" y="3625010"/>
            <a:ext cx="350004" cy="348128"/>
            <a:chOff x="-24353075" y="3891250"/>
            <a:chExt cx="293800" cy="292225"/>
          </a:xfrm>
        </p:grpSpPr>
        <p:sp>
          <p:nvSpPr>
            <p:cNvPr id="7336" name="Google Shape;7336;p152"/>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152"/>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8" name="Google Shape;7338;p152"/>
          <p:cNvGrpSpPr/>
          <p:nvPr/>
        </p:nvGrpSpPr>
        <p:grpSpPr>
          <a:xfrm>
            <a:off x="7980681" y="3173313"/>
            <a:ext cx="353757" cy="351463"/>
            <a:chOff x="-22845575" y="3504075"/>
            <a:chExt cx="296950" cy="295025"/>
          </a:xfrm>
        </p:grpSpPr>
        <p:sp>
          <p:nvSpPr>
            <p:cNvPr id="7339" name="Google Shape;7339;p152"/>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152"/>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1" name="Google Shape;7341;p152"/>
          <p:cNvGrpSpPr/>
          <p:nvPr/>
        </p:nvGrpSpPr>
        <p:grpSpPr>
          <a:xfrm>
            <a:off x="5773862" y="1306961"/>
            <a:ext cx="299344" cy="351880"/>
            <a:chOff x="-27691025" y="3175300"/>
            <a:chExt cx="251275" cy="295375"/>
          </a:xfrm>
        </p:grpSpPr>
        <p:sp>
          <p:nvSpPr>
            <p:cNvPr id="7342" name="Google Shape;7342;p152"/>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152"/>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152"/>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152"/>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6" name="Google Shape;7346;p152"/>
          <p:cNvGrpSpPr/>
          <p:nvPr/>
        </p:nvGrpSpPr>
        <p:grpSpPr>
          <a:xfrm>
            <a:off x="5746179" y="1825637"/>
            <a:ext cx="354710" cy="228015"/>
            <a:chOff x="-27721750" y="3598250"/>
            <a:chExt cx="297750" cy="191400"/>
          </a:xfrm>
        </p:grpSpPr>
        <p:sp>
          <p:nvSpPr>
            <p:cNvPr id="7347" name="Google Shape;7347;p152"/>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152"/>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9" name="Google Shape;7349;p152"/>
          <p:cNvGrpSpPr/>
          <p:nvPr/>
        </p:nvGrpSpPr>
        <p:grpSpPr>
          <a:xfrm>
            <a:off x="5747579" y="2219183"/>
            <a:ext cx="351910" cy="340980"/>
            <a:chOff x="-27719400" y="3925600"/>
            <a:chExt cx="295400" cy="286225"/>
          </a:xfrm>
        </p:grpSpPr>
        <p:sp>
          <p:nvSpPr>
            <p:cNvPr id="7350" name="Google Shape;7350;p152"/>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152"/>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2" name="Google Shape;7352;p152"/>
          <p:cNvGrpSpPr/>
          <p:nvPr/>
        </p:nvGrpSpPr>
        <p:grpSpPr>
          <a:xfrm>
            <a:off x="7968851" y="1306023"/>
            <a:ext cx="353757" cy="353757"/>
            <a:chOff x="-25834600" y="3176875"/>
            <a:chExt cx="296950" cy="296950"/>
          </a:xfrm>
        </p:grpSpPr>
        <p:sp>
          <p:nvSpPr>
            <p:cNvPr id="7353" name="Google Shape;7353;p152"/>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152"/>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152"/>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152"/>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152"/>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8" name="Google Shape;7358;p152"/>
          <p:cNvGrpSpPr/>
          <p:nvPr/>
        </p:nvGrpSpPr>
        <p:grpSpPr>
          <a:xfrm>
            <a:off x="7968851" y="1774024"/>
            <a:ext cx="353757" cy="331241"/>
            <a:chOff x="-25834600" y="3564375"/>
            <a:chExt cx="296950" cy="278050"/>
          </a:xfrm>
        </p:grpSpPr>
        <p:sp>
          <p:nvSpPr>
            <p:cNvPr id="7359" name="Google Shape;7359;p152"/>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152"/>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152"/>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152"/>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152"/>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152"/>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152"/>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152"/>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7" name="Google Shape;7367;p152"/>
          <p:cNvGrpSpPr/>
          <p:nvPr/>
        </p:nvGrpSpPr>
        <p:grpSpPr>
          <a:xfrm>
            <a:off x="7966974" y="2213376"/>
            <a:ext cx="357509" cy="352595"/>
            <a:chOff x="-25834600" y="3915850"/>
            <a:chExt cx="300100" cy="295975"/>
          </a:xfrm>
        </p:grpSpPr>
        <p:sp>
          <p:nvSpPr>
            <p:cNvPr id="7368" name="Google Shape;7368;p152"/>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152"/>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152"/>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1" name="Google Shape;7371;p152"/>
          <p:cNvGrpSpPr/>
          <p:nvPr/>
        </p:nvGrpSpPr>
        <p:grpSpPr>
          <a:xfrm>
            <a:off x="6702402" y="2694606"/>
            <a:ext cx="228968" cy="350987"/>
            <a:chOff x="-23930925" y="3149300"/>
            <a:chExt cx="192200" cy="294625"/>
          </a:xfrm>
        </p:grpSpPr>
        <p:sp>
          <p:nvSpPr>
            <p:cNvPr id="7372" name="Google Shape;7372;p152"/>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152"/>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152"/>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152"/>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6" name="Google Shape;7376;p152"/>
          <p:cNvGrpSpPr/>
          <p:nvPr/>
        </p:nvGrpSpPr>
        <p:grpSpPr>
          <a:xfrm>
            <a:off x="6659232" y="3173090"/>
            <a:ext cx="315307" cy="351910"/>
            <a:chOff x="-23962425" y="3519475"/>
            <a:chExt cx="264675" cy="295400"/>
          </a:xfrm>
        </p:grpSpPr>
        <p:sp>
          <p:nvSpPr>
            <p:cNvPr id="7377" name="Google Shape;7377;p152"/>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152"/>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79" name="Google Shape;7379;p152"/>
          <p:cNvSpPr/>
          <p:nvPr/>
        </p:nvSpPr>
        <p:spPr>
          <a:xfrm>
            <a:off x="6629668" y="3626801"/>
            <a:ext cx="375349" cy="344435"/>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80" name="Google Shape;7380;p152"/>
          <p:cNvGrpSpPr/>
          <p:nvPr/>
        </p:nvGrpSpPr>
        <p:grpSpPr>
          <a:xfrm>
            <a:off x="8037908" y="3623134"/>
            <a:ext cx="239302" cy="351880"/>
            <a:chOff x="-22788075" y="3904625"/>
            <a:chExt cx="200875" cy="295375"/>
          </a:xfrm>
        </p:grpSpPr>
        <p:sp>
          <p:nvSpPr>
            <p:cNvPr id="7381" name="Google Shape;7381;p152"/>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152"/>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152"/>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152"/>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5" name="Google Shape;7385;p152"/>
          <p:cNvGrpSpPr/>
          <p:nvPr/>
        </p:nvGrpSpPr>
        <p:grpSpPr>
          <a:xfrm>
            <a:off x="6193206" y="1306499"/>
            <a:ext cx="354710" cy="352803"/>
            <a:chOff x="-27351575" y="3175300"/>
            <a:chExt cx="297750" cy="296150"/>
          </a:xfrm>
        </p:grpSpPr>
        <p:sp>
          <p:nvSpPr>
            <p:cNvPr id="7386" name="Google Shape;7386;p152"/>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152"/>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152"/>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152"/>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0" name="Google Shape;7390;p152"/>
          <p:cNvGrpSpPr/>
          <p:nvPr/>
        </p:nvGrpSpPr>
        <p:grpSpPr>
          <a:xfrm>
            <a:off x="6235914" y="1763109"/>
            <a:ext cx="269293" cy="353072"/>
            <a:chOff x="-27313750" y="3545275"/>
            <a:chExt cx="226050" cy="296375"/>
          </a:xfrm>
        </p:grpSpPr>
        <p:sp>
          <p:nvSpPr>
            <p:cNvPr id="7391" name="Google Shape;7391;p152"/>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152"/>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152"/>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4" name="Google Shape;7394;p152"/>
          <p:cNvGrpSpPr/>
          <p:nvPr/>
        </p:nvGrpSpPr>
        <p:grpSpPr>
          <a:xfrm>
            <a:off x="6193206" y="2211380"/>
            <a:ext cx="354710" cy="356586"/>
            <a:chOff x="-27351575" y="3915650"/>
            <a:chExt cx="297750" cy="299325"/>
          </a:xfrm>
        </p:grpSpPr>
        <p:sp>
          <p:nvSpPr>
            <p:cNvPr id="7395" name="Google Shape;7395;p152"/>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152"/>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7" name="Google Shape;7397;p152"/>
          <p:cNvGrpSpPr/>
          <p:nvPr/>
        </p:nvGrpSpPr>
        <p:grpSpPr>
          <a:xfrm>
            <a:off x="4880696" y="2693579"/>
            <a:ext cx="319060" cy="353042"/>
            <a:chOff x="-25445525" y="3175900"/>
            <a:chExt cx="267825" cy="296350"/>
          </a:xfrm>
        </p:grpSpPr>
        <p:sp>
          <p:nvSpPr>
            <p:cNvPr id="7398" name="Google Shape;7398;p152"/>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152"/>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152"/>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1" name="Google Shape;7401;p152"/>
          <p:cNvGrpSpPr/>
          <p:nvPr/>
        </p:nvGrpSpPr>
        <p:grpSpPr>
          <a:xfrm>
            <a:off x="4862410" y="3183902"/>
            <a:ext cx="355633" cy="330288"/>
            <a:chOff x="-25465200" y="3565175"/>
            <a:chExt cx="298525" cy="277250"/>
          </a:xfrm>
        </p:grpSpPr>
        <p:sp>
          <p:nvSpPr>
            <p:cNvPr id="7402" name="Google Shape;7402;p152"/>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152"/>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4" name="Google Shape;7404;p152"/>
          <p:cNvGrpSpPr/>
          <p:nvPr/>
        </p:nvGrpSpPr>
        <p:grpSpPr>
          <a:xfrm>
            <a:off x="4861948" y="3623432"/>
            <a:ext cx="356556" cy="351285"/>
            <a:chOff x="-25465200" y="3916150"/>
            <a:chExt cx="299300" cy="294875"/>
          </a:xfrm>
        </p:grpSpPr>
        <p:sp>
          <p:nvSpPr>
            <p:cNvPr id="7405" name="Google Shape;7405;p152"/>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152"/>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7" name="Google Shape;7407;p152"/>
          <p:cNvGrpSpPr/>
          <p:nvPr/>
        </p:nvGrpSpPr>
        <p:grpSpPr>
          <a:xfrm>
            <a:off x="7089388" y="2693698"/>
            <a:ext cx="351880" cy="352803"/>
            <a:chOff x="-23615075" y="3148525"/>
            <a:chExt cx="295375" cy="296150"/>
          </a:xfrm>
        </p:grpSpPr>
        <p:sp>
          <p:nvSpPr>
            <p:cNvPr id="7408" name="Google Shape;7408;p152"/>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152"/>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152"/>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152"/>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12" name="Google Shape;7412;p152"/>
          <p:cNvSpPr/>
          <p:nvPr/>
        </p:nvSpPr>
        <p:spPr>
          <a:xfrm>
            <a:off x="7087484" y="3172057"/>
            <a:ext cx="356586" cy="353876"/>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13" name="Google Shape;7413;p152"/>
          <p:cNvGrpSpPr/>
          <p:nvPr/>
        </p:nvGrpSpPr>
        <p:grpSpPr>
          <a:xfrm>
            <a:off x="7088911" y="3632977"/>
            <a:ext cx="352833" cy="332194"/>
            <a:chOff x="-23615075" y="3906200"/>
            <a:chExt cx="296175" cy="278850"/>
          </a:xfrm>
        </p:grpSpPr>
        <p:sp>
          <p:nvSpPr>
            <p:cNvPr id="7414" name="Google Shape;7414;p152"/>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152"/>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152"/>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17" name="Google Shape;7417;p152"/>
          <p:cNvSpPr/>
          <p:nvPr/>
        </p:nvSpPr>
        <p:spPr>
          <a:xfrm>
            <a:off x="6207743" y="4064945"/>
            <a:ext cx="351880" cy="350957"/>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18" name="Google Shape;7418;p152"/>
          <p:cNvGrpSpPr/>
          <p:nvPr/>
        </p:nvGrpSpPr>
        <p:grpSpPr>
          <a:xfrm>
            <a:off x="6637880" y="1306618"/>
            <a:ext cx="353757" cy="352565"/>
            <a:chOff x="-26980600" y="3175500"/>
            <a:chExt cx="296950" cy="295950"/>
          </a:xfrm>
        </p:grpSpPr>
        <p:sp>
          <p:nvSpPr>
            <p:cNvPr id="7419" name="Google Shape;7419;p152"/>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152"/>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152"/>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22" name="Google Shape;7422;p152"/>
          <p:cNvSpPr/>
          <p:nvPr/>
        </p:nvSpPr>
        <p:spPr>
          <a:xfrm>
            <a:off x="6660447" y="1763639"/>
            <a:ext cx="309649" cy="351910"/>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23" name="Google Shape;7423;p152"/>
          <p:cNvGrpSpPr/>
          <p:nvPr/>
        </p:nvGrpSpPr>
        <p:grpSpPr>
          <a:xfrm>
            <a:off x="6638357" y="2245154"/>
            <a:ext cx="352803" cy="289039"/>
            <a:chOff x="-26981375" y="3951875"/>
            <a:chExt cx="296150" cy="242625"/>
          </a:xfrm>
        </p:grpSpPr>
        <p:sp>
          <p:nvSpPr>
            <p:cNvPr id="7424" name="Google Shape;7424;p152"/>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152"/>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152"/>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7" name="Google Shape;7427;p152"/>
          <p:cNvGrpSpPr/>
          <p:nvPr/>
        </p:nvGrpSpPr>
        <p:grpSpPr>
          <a:xfrm>
            <a:off x="5303399" y="2692745"/>
            <a:ext cx="351910" cy="354710"/>
            <a:chOff x="-25094250" y="3176075"/>
            <a:chExt cx="295400" cy="297750"/>
          </a:xfrm>
        </p:grpSpPr>
        <p:sp>
          <p:nvSpPr>
            <p:cNvPr id="7428" name="Google Shape;7428;p152"/>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152"/>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152"/>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1" name="Google Shape;7431;p152"/>
          <p:cNvGrpSpPr/>
          <p:nvPr/>
        </p:nvGrpSpPr>
        <p:grpSpPr>
          <a:xfrm>
            <a:off x="5303399" y="3173106"/>
            <a:ext cx="351910" cy="351880"/>
            <a:chOff x="-25094250" y="3547050"/>
            <a:chExt cx="295400" cy="295375"/>
          </a:xfrm>
        </p:grpSpPr>
        <p:sp>
          <p:nvSpPr>
            <p:cNvPr id="7432" name="Google Shape;7432;p152"/>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152"/>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152"/>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152"/>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152"/>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37" name="Google Shape;7437;p152"/>
          <p:cNvSpPr/>
          <p:nvPr/>
        </p:nvSpPr>
        <p:spPr>
          <a:xfrm>
            <a:off x="5303415" y="3678086"/>
            <a:ext cx="352833" cy="241864"/>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38" name="Google Shape;7438;p152"/>
          <p:cNvGrpSpPr/>
          <p:nvPr/>
        </p:nvGrpSpPr>
        <p:grpSpPr>
          <a:xfrm>
            <a:off x="7535476" y="2693698"/>
            <a:ext cx="352803" cy="352803"/>
            <a:chOff x="-23245675" y="3148525"/>
            <a:chExt cx="296150" cy="296150"/>
          </a:xfrm>
        </p:grpSpPr>
        <p:sp>
          <p:nvSpPr>
            <p:cNvPr id="7439" name="Google Shape;7439;p152"/>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152"/>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152"/>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42" name="Google Shape;7442;p152"/>
          <p:cNvSpPr/>
          <p:nvPr/>
        </p:nvSpPr>
        <p:spPr>
          <a:xfrm>
            <a:off x="7577658" y="3173040"/>
            <a:ext cx="269323" cy="351910"/>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43" name="Google Shape;7443;p152"/>
          <p:cNvGrpSpPr/>
          <p:nvPr/>
        </p:nvGrpSpPr>
        <p:grpSpPr>
          <a:xfrm>
            <a:off x="7535938" y="3622672"/>
            <a:ext cx="351880" cy="352803"/>
            <a:chOff x="-23244900" y="3888100"/>
            <a:chExt cx="295375" cy="296150"/>
          </a:xfrm>
        </p:grpSpPr>
        <p:sp>
          <p:nvSpPr>
            <p:cNvPr id="7444" name="Google Shape;7444;p152"/>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152"/>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152"/>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152"/>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152"/>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152"/>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152"/>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152"/>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152"/>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152"/>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152"/>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55" name="Google Shape;7455;p152"/>
          <p:cNvSpPr/>
          <p:nvPr/>
        </p:nvSpPr>
        <p:spPr>
          <a:xfrm>
            <a:off x="6612202" y="4063538"/>
            <a:ext cx="353786" cy="353757"/>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152"/>
          <p:cNvSpPr txBox="1"/>
          <p:nvPr/>
        </p:nvSpPr>
        <p:spPr>
          <a:xfrm>
            <a:off x="849675"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7457" name="Google Shape;7457;p152"/>
          <p:cNvSpPr txBox="1"/>
          <p:nvPr/>
        </p:nvSpPr>
        <p:spPr>
          <a:xfrm>
            <a:off x="4858400"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
        <p:nvSpPr>
          <p:cNvPr id="7458" name="Google Shape;7458;p152"/>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111</a:t>
            </a:fld>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112.xml><?xml version="1.0" encoding="utf-8"?>
<p:sld xmlns:a="http://schemas.openxmlformats.org/drawingml/2006/main" xmlns:r="http://schemas.openxmlformats.org/officeDocument/2006/relationships" xmlns:p="http://schemas.openxmlformats.org/presentationml/2006/main" show="0">
  <p:cSld>
    <p:spTree>
      <p:nvGrpSpPr>
        <p:cNvPr id="1" name="Shape 7462"/>
        <p:cNvGrpSpPr/>
        <p:nvPr/>
      </p:nvGrpSpPr>
      <p:grpSpPr>
        <a:xfrm>
          <a:off x="0" y="0"/>
          <a:ext cx="0" cy="0"/>
          <a:chOff x="0" y="0"/>
          <a:chExt cx="0" cy="0"/>
        </a:xfrm>
      </p:grpSpPr>
      <p:sp>
        <p:nvSpPr>
          <p:cNvPr id="7463" name="Google Shape;7463;p153"/>
          <p:cNvSpPr/>
          <p:nvPr/>
        </p:nvSpPr>
        <p:spPr>
          <a:xfrm>
            <a:off x="849879" y="1380449"/>
            <a:ext cx="367261" cy="366364"/>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64" name="Google Shape;7464;p153"/>
          <p:cNvGrpSpPr/>
          <p:nvPr/>
        </p:nvGrpSpPr>
        <p:grpSpPr>
          <a:xfrm>
            <a:off x="850004" y="1823018"/>
            <a:ext cx="367261" cy="367261"/>
            <a:chOff x="-65145700" y="3727425"/>
            <a:chExt cx="317425" cy="317425"/>
          </a:xfrm>
        </p:grpSpPr>
        <p:sp>
          <p:nvSpPr>
            <p:cNvPr id="7465" name="Google Shape;7465;p153"/>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153"/>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7" name="Google Shape;7467;p153"/>
          <p:cNvGrpSpPr/>
          <p:nvPr/>
        </p:nvGrpSpPr>
        <p:grpSpPr>
          <a:xfrm>
            <a:off x="853201" y="2251933"/>
            <a:ext cx="360868" cy="367261"/>
            <a:chOff x="-65144125" y="4094450"/>
            <a:chExt cx="311900" cy="317425"/>
          </a:xfrm>
        </p:grpSpPr>
        <p:sp>
          <p:nvSpPr>
            <p:cNvPr id="7468" name="Google Shape;7468;p153"/>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153"/>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153"/>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1" name="Google Shape;7471;p153"/>
          <p:cNvSpPr/>
          <p:nvPr/>
        </p:nvSpPr>
        <p:spPr>
          <a:xfrm>
            <a:off x="3057429" y="1379076"/>
            <a:ext cx="369083" cy="369112"/>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2" name="Google Shape;7472;p153"/>
          <p:cNvGrpSpPr/>
          <p:nvPr/>
        </p:nvGrpSpPr>
        <p:grpSpPr>
          <a:xfrm>
            <a:off x="3056770" y="1822628"/>
            <a:ext cx="370645" cy="368042"/>
            <a:chOff x="-63250675" y="3744075"/>
            <a:chExt cx="320350" cy="318100"/>
          </a:xfrm>
        </p:grpSpPr>
        <p:sp>
          <p:nvSpPr>
            <p:cNvPr id="7473" name="Google Shape;7473;p153"/>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153"/>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153"/>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6" name="Google Shape;7476;p153"/>
          <p:cNvGrpSpPr/>
          <p:nvPr/>
        </p:nvGrpSpPr>
        <p:grpSpPr>
          <a:xfrm>
            <a:off x="3058462" y="2251933"/>
            <a:ext cx="367261" cy="367261"/>
            <a:chOff x="-63250675" y="4110200"/>
            <a:chExt cx="317425" cy="317425"/>
          </a:xfrm>
        </p:grpSpPr>
        <p:sp>
          <p:nvSpPr>
            <p:cNvPr id="7477" name="Google Shape;7477;p153"/>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153"/>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153"/>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153"/>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153"/>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153"/>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153"/>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153"/>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153"/>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6" name="Google Shape;7486;p153"/>
          <p:cNvGrpSpPr/>
          <p:nvPr/>
        </p:nvGrpSpPr>
        <p:grpSpPr>
          <a:xfrm>
            <a:off x="1737509" y="2749028"/>
            <a:ext cx="359075" cy="358844"/>
            <a:chOff x="-61351725" y="3372400"/>
            <a:chExt cx="310350" cy="310150"/>
          </a:xfrm>
        </p:grpSpPr>
        <p:sp>
          <p:nvSpPr>
            <p:cNvPr id="7487" name="Google Shape;7487;p153"/>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153"/>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153"/>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0" name="Google Shape;7490;p153"/>
          <p:cNvGrpSpPr/>
          <p:nvPr/>
        </p:nvGrpSpPr>
        <p:grpSpPr>
          <a:xfrm>
            <a:off x="1733864" y="3212084"/>
            <a:ext cx="366364" cy="333534"/>
            <a:chOff x="-61354875" y="3751050"/>
            <a:chExt cx="316650" cy="288275"/>
          </a:xfrm>
        </p:grpSpPr>
        <p:sp>
          <p:nvSpPr>
            <p:cNvPr id="7491" name="Google Shape;7491;p153"/>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153"/>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153"/>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4" name="Google Shape;7494;p153"/>
          <p:cNvGrpSpPr/>
          <p:nvPr/>
        </p:nvGrpSpPr>
        <p:grpSpPr>
          <a:xfrm>
            <a:off x="1733864" y="3653724"/>
            <a:ext cx="366364" cy="367290"/>
            <a:chOff x="-61354875" y="4101525"/>
            <a:chExt cx="316650" cy="317450"/>
          </a:xfrm>
        </p:grpSpPr>
        <p:sp>
          <p:nvSpPr>
            <p:cNvPr id="7495" name="Google Shape;7495;p153"/>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153"/>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7" name="Google Shape;7497;p153"/>
          <p:cNvGrpSpPr/>
          <p:nvPr/>
        </p:nvGrpSpPr>
        <p:grpSpPr>
          <a:xfrm>
            <a:off x="3950299" y="2745600"/>
            <a:ext cx="368157" cy="365699"/>
            <a:chOff x="-59470075" y="3308975"/>
            <a:chExt cx="318200" cy="316075"/>
          </a:xfrm>
        </p:grpSpPr>
        <p:sp>
          <p:nvSpPr>
            <p:cNvPr id="7498" name="Google Shape;7498;p153"/>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153"/>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153"/>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153"/>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153"/>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153"/>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153"/>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153"/>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153"/>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7" name="Google Shape;7507;p153"/>
          <p:cNvGrpSpPr/>
          <p:nvPr/>
        </p:nvGrpSpPr>
        <p:grpSpPr>
          <a:xfrm>
            <a:off x="1295729" y="1381305"/>
            <a:ext cx="367261" cy="364686"/>
            <a:chOff x="-64781025" y="3361050"/>
            <a:chExt cx="317425" cy="315200"/>
          </a:xfrm>
        </p:grpSpPr>
        <p:sp>
          <p:nvSpPr>
            <p:cNvPr id="7508" name="Google Shape;7508;p153"/>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153"/>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153"/>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153"/>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12" name="Google Shape;7512;p153"/>
          <p:cNvSpPr/>
          <p:nvPr/>
        </p:nvSpPr>
        <p:spPr>
          <a:xfrm>
            <a:off x="1295604" y="1823911"/>
            <a:ext cx="367261" cy="36543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153"/>
          <p:cNvSpPr/>
          <p:nvPr/>
        </p:nvSpPr>
        <p:spPr>
          <a:xfrm>
            <a:off x="1322938" y="2251913"/>
            <a:ext cx="312592" cy="36726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153"/>
          <p:cNvSpPr/>
          <p:nvPr/>
        </p:nvSpPr>
        <p:spPr>
          <a:xfrm>
            <a:off x="3508223" y="1420554"/>
            <a:ext cx="366335" cy="286155"/>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15" name="Google Shape;7515;p153"/>
          <p:cNvGrpSpPr/>
          <p:nvPr/>
        </p:nvGrpSpPr>
        <p:grpSpPr>
          <a:xfrm>
            <a:off x="3500129" y="1822744"/>
            <a:ext cx="382765" cy="367810"/>
            <a:chOff x="-62890750" y="3747425"/>
            <a:chExt cx="330825" cy="317900"/>
          </a:xfrm>
        </p:grpSpPr>
        <p:sp>
          <p:nvSpPr>
            <p:cNvPr id="7516" name="Google Shape;7516;p153"/>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153"/>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153"/>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153"/>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153"/>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153"/>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153"/>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153"/>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153"/>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153"/>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153"/>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153"/>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153"/>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153"/>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0" name="Google Shape;7530;p153"/>
          <p:cNvGrpSpPr/>
          <p:nvPr/>
        </p:nvGrpSpPr>
        <p:grpSpPr>
          <a:xfrm>
            <a:off x="3507881" y="2252381"/>
            <a:ext cx="367261" cy="366364"/>
            <a:chOff x="-62884425" y="4111775"/>
            <a:chExt cx="317425" cy="316650"/>
          </a:xfrm>
        </p:grpSpPr>
        <p:sp>
          <p:nvSpPr>
            <p:cNvPr id="7531" name="Google Shape;7531;p153"/>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153"/>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3" name="Google Shape;7533;p153"/>
          <p:cNvGrpSpPr/>
          <p:nvPr/>
        </p:nvGrpSpPr>
        <p:grpSpPr>
          <a:xfrm>
            <a:off x="2180515" y="2748450"/>
            <a:ext cx="365438" cy="360001"/>
            <a:chOff x="-60991775" y="3376900"/>
            <a:chExt cx="315850" cy="311150"/>
          </a:xfrm>
        </p:grpSpPr>
        <p:sp>
          <p:nvSpPr>
            <p:cNvPr id="7534" name="Google Shape;7534;p153"/>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153"/>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153"/>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7" name="Google Shape;7537;p153"/>
          <p:cNvGrpSpPr/>
          <p:nvPr/>
        </p:nvGrpSpPr>
        <p:grpSpPr>
          <a:xfrm>
            <a:off x="2180052" y="3199314"/>
            <a:ext cx="366364" cy="359075"/>
            <a:chOff x="-60988625" y="3740800"/>
            <a:chExt cx="316650" cy="310350"/>
          </a:xfrm>
        </p:grpSpPr>
        <p:sp>
          <p:nvSpPr>
            <p:cNvPr id="7538" name="Google Shape;7538;p153"/>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153"/>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153"/>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1" name="Google Shape;7541;p153"/>
          <p:cNvGrpSpPr/>
          <p:nvPr/>
        </p:nvGrpSpPr>
        <p:grpSpPr>
          <a:xfrm>
            <a:off x="2180052" y="3654765"/>
            <a:ext cx="366364" cy="365207"/>
            <a:chOff x="-60987850" y="4100950"/>
            <a:chExt cx="316650" cy="315650"/>
          </a:xfrm>
        </p:grpSpPr>
        <p:sp>
          <p:nvSpPr>
            <p:cNvPr id="7542" name="Google Shape;7542;p153"/>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153"/>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153"/>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153"/>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153"/>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7" name="Google Shape;7547;p153"/>
          <p:cNvGrpSpPr/>
          <p:nvPr/>
        </p:nvGrpSpPr>
        <p:grpSpPr>
          <a:xfrm>
            <a:off x="3949836" y="3200225"/>
            <a:ext cx="369083" cy="357253"/>
            <a:chOff x="-59447250" y="3706150"/>
            <a:chExt cx="319000" cy="308775"/>
          </a:xfrm>
        </p:grpSpPr>
        <p:sp>
          <p:nvSpPr>
            <p:cNvPr id="7548" name="Google Shape;7548;p153"/>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153"/>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153"/>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153"/>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2" name="Google Shape;7552;p153"/>
          <p:cNvGrpSpPr/>
          <p:nvPr/>
        </p:nvGrpSpPr>
        <p:grpSpPr>
          <a:xfrm>
            <a:off x="1738564" y="1381536"/>
            <a:ext cx="368186" cy="364224"/>
            <a:chOff x="-64406125" y="3362225"/>
            <a:chExt cx="318225" cy="314800"/>
          </a:xfrm>
        </p:grpSpPr>
        <p:sp>
          <p:nvSpPr>
            <p:cNvPr id="7553" name="Google Shape;7553;p153"/>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153"/>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55" name="Google Shape;7555;p153"/>
          <p:cNvSpPr/>
          <p:nvPr/>
        </p:nvSpPr>
        <p:spPr>
          <a:xfrm>
            <a:off x="1801771" y="1823000"/>
            <a:ext cx="241524" cy="36726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56" name="Google Shape;7556;p153"/>
          <p:cNvGrpSpPr/>
          <p:nvPr/>
        </p:nvGrpSpPr>
        <p:grpSpPr>
          <a:xfrm>
            <a:off x="1739027" y="2252381"/>
            <a:ext cx="367261" cy="366364"/>
            <a:chOff x="-64410850" y="4094450"/>
            <a:chExt cx="317425" cy="316650"/>
          </a:xfrm>
        </p:grpSpPr>
        <p:sp>
          <p:nvSpPr>
            <p:cNvPr id="7557" name="Google Shape;7557;p153"/>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153"/>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153"/>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60" name="Google Shape;7560;p153"/>
          <p:cNvSpPr/>
          <p:nvPr/>
        </p:nvSpPr>
        <p:spPr>
          <a:xfrm>
            <a:off x="3983247" y="1379900"/>
            <a:ext cx="319882" cy="367463"/>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61" name="Google Shape;7561;p153"/>
          <p:cNvGrpSpPr/>
          <p:nvPr/>
        </p:nvGrpSpPr>
        <p:grpSpPr>
          <a:xfrm>
            <a:off x="3960575" y="1822454"/>
            <a:ext cx="365467" cy="368389"/>
            <a:chOff x="-62516625" y="3743175"/>
            <a:chExt cx="315875" cy="318400"/>
          </a:xfrm>
        </p:grpSpPr>
        <p:sp>
          <p:nvSpPr>
            <p:cNvPr id="7562" name="Google Shape;7562;p153"/>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153"/>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4" name="Google Shape;7564;p153"/>
          <p:cNvGrpSpPr/>
          <p:nvPr/>
        </p:nvGrpSpPr>
        <p:grpSpPr>
          <a:xfrm>
            <a:off x="3967415" y="2272426"/>
            <a:ext cx="351786" cy="326274"/>
            <a:chOff x="-62511900" y="4129100"/>
            <a:chExt cx="304050" cy="282000"/>
          </a:xfrm>
        </p:grpSpPr>
        <p:sp>
          <p:nvSpPr>
            <p:cNvPr id="7565" name="Google Shape;7565;p153"/>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153"/>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153"/>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153"/>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153"/>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0" name="Google Shape;7570;p153"/>
          <p:cNvGrpSpPr/>
          <p:nvPr/>
        </p:nvGrpSpPr>
        <p:grpSpPr>
          <a:xfrm>
            <a:off x="2645537" y="2744820"/>
            <a:ext cx="310770" cy="367261"/>
            <a:chOff x="-60597975" y="3367475"/>
            <a:chExt cx="268600" cy="317425"/>
          </a:xfrm>
        </p:grpSpPr>
        <p:sp>
          <p:nvSpPr>
            <p:cNvPr id="7571" name="Google Shape;7571;p153"/>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153"/>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153"/>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153"/>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153"/>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76" name="Google Shape;7576;p153"/>
          <p:cNvSpPr/>
          <p:nvPr/>
        </p:nvSpPr>
        <p:spPr>
          <a:xfrm>
            <a:off x="2616264" y="3196331"/>
            <a:ext cx="369083" cy="365005"/>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77" name="Google Shape;7577;p153"/>
          <p:cNvGrpSpPr/>
          <p:nvPr/>
        </p:nvGrpSpPr>
        <p:grpSpPr>
          <a:xfrm>
            <a:off x="2617740" y="3706136"/>
            <a:ext cx="366364" cy="262465"/>
            <a:chOff x="-60621600" y="4145650"/>
            <a:chExt cx="316650" cy="226850"/>
          </a:xfrm>
        </p:grpSpPr>
        <p:sp>
          <p:nvSpPr>
            <p:cNvPr id="7578" name="Google Shape;7578;p153"/>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153"/>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153"/>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1" name="Google Shape;7581;p153"/>
          <p:cNvGrpSpPr/>
          <p:nvPr/>
        </p:nvGrpSpPr>
        <p:grpSpPr>
          <a:xfrm>
            <a:off x="3954392" y="3654635"/>
            <a:ext cx="359972" cy="365467"/>
            <a:chOff x="-59400775" y="4084200"/>
            <a:chExt cx="311125" cy="315875"/>
          </a:xfrm>
        </p:grpSpPr>
        <p:sp>
          <p:nvSpPr>
            <p:cNvPr id="7582" name="Google Shape;7582;p153"/>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153"/>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153"/>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153"/>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153"/>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153"/>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8" name="Google Shape;7588;p153"/>
          <p:cNvGrpSpPr/>
          <p:nvPr/>
        </p:nvGrpSpPr>
        <p:grpSpPr>
          <a:xfrm>
            <a:off x="2178486" y="1380466"/>
            <a:ext cx="365438" cy="366364"/>
            <a:chOff x="-64044600" y="3360375"/>
            <a:chExt cx="315850" cy="316650"/>
          </a:xfrm>
        </p:grpSpPr>
        <p:sp>
          <p:nvSpPr>
            <p:cNvPr id="7589" name="Google Shape;7589;p153"/>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153"/>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153"/>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2" name="Google Shape;7592;p153"/>
          <p:cNvGrpSpPr/>
          <p:nvPr/>
        </p:nvGrpSpPr>
        <p:grpSpPr>
          <a:xfrm>
            <a:off x="2204909" y="1823018"/>
            <a:ext cx="312592" cy="367261"/>
            <a:chOff x="-64022550" y="3727425"/>
            <a:chExt cx="270175" cy="317425"/>
          </a:xfrm>
        </p:grpSpPr>
        <p:sp>
          <p:nvSpPr>
            <p:cNvPr id="7593" name="Google Shape;7593;p153"/>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153"/>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153"/>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6" name="Google Shape;7596;p153"/>
          <p:cNvGrpSpPr/>
          <p:nvPr/>
        </p:nvGrpSpPr>
        <p:grpSpPr>
          <a:xfrm>
            <a:off x="2229047" y="2251918"/>
            <a:ext cx="264317" cy="367290"/>
            <a:chOff x="-64001300" y="4093650"/>
            <a:chExt cx="228450" cy="317450"/>
          </a:xfrm>
        </p:grpSpPr>
        <p:sp>
          <p:nvSpPr>
            <p:cNvPr id="7597" name="Google Shape;7597;p153"/>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153"/>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153"/>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153"/>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1" name="Google Shape;7601;p153"/>
          <p:cNvGrpSpPr/>
          <p:nvPr/>
        </p:nvGrpSpPr>
        <p:grpSpPr>
          <a:xfrm>
            <a:off x="848051" y="2745210"/>
            <a:ext cx="359972" cy="366480"/>
            <a:chOff x="-62148800" y="3377700"/>
            <a:chExt cx="311125" cy="316750"/>
          </a:xfrm>
        </p:grpSpPr>
        <p:sp>
          <p:nvSpPr>
            <p:cNvPr id="7602" name="Google Shape;7602;p153"/>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153"/>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4" name="Google Shape;7604;p153"/>
          <p:cNvGrpSpPr/>
          <p:nvPr/>
        </p:nvGrpSpPr>
        <p:grpSpPr>
          <a:xfrm>
            <a:off x="843958" y="3195207"/>
            <a:ext cx="368157" cy="367290"/>
            <a:chOff x="-62154300" y="3743950"/>
            <a:chExt cx="318200" cy="317450"/>
          </a:xfrm>
        </p:grpSpPr>
        <p:sp>
          <p:nvSpPr>
            <p:cNvPr id="7605" name="Google Shape;7605;p153"/>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153"/>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7" name="Google Shape;7607;p153"/>
          <p:cNvGrpSpPr/>
          <p:nvPr/>
        </p:nvGrpSpPr>
        <p:grpSpPr>
          <a:xfrm>
            <a:off x="843944" y="3654187"/>
            <a:ext cx="368186" cy="366364"/>
            <a:chOff x="-62151950" y="4111775"/>
            <a:chExt cx="318225" cy="316650"/>
          </a:xfrm>
        </p:grpSpPr>
        <p:sp>
          <p:nvSpPr>
            <p:cNvPr id="7608" name="Google Shape;7608;p153"/>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153"/>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153"/>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153"/>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2" name="Google Shape;7612;p153"/>
          <p:cNvGrpSpPr/>
          <p:nvPr/>
        </p:nvGrpSpPr>
        <p:grpSpPr>
          <a:xfrm>
            <a:off x="3062568" y="2744733"/>
            <a:ext cx="368157" cy="367434"/>
            <a:chOff x="-60254550" y="3367325"/>
            <a:chExt cx="318200" cy="317575"/>
          </a:xfrm>
        </p:grpSpPr>
        <p:sp>
          <p:nvSpPr>
            <p:cNvPr id="7613" name="Google Shape;7613;p153"/>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153"/>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153"/>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153"/>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7" name="Google Shape;7617;p153"/>
          <p:cNvGrpSpPr/>
          <p:nvPr/>
        </p:nvGrpSpPr>
        <p:grpSpPr>
          <a:xfrm>
            <a:off x="3063465" y="3195727"/>
            <a:ext cx="366364" cy="366248"/>
            <a:chOff x="-60255350" y="3733825"/>
            <a:chExt cx="316650" cy="316550"/>
          </a:xfrm>
        </p:grpSpPr>
        <p:sp>
          <p:nvSpPr>
            <p:cNvPr id="7618" name="Google Shape;7618;p153"/>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153"/>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153"/>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153"/>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153"/>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153"/>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153"/>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5" name="Google Shape;7625;p153"/>
          <p:cNvGrpSpPr/>
          <p:nvPr/>
        </p:nvGrpSpPr>
        <p:grpSpPr>
          <a:xfrm>
            <a:off x="3091262" y="3654635"/>
            <a:ext cx="310770" cy="365467"/>
            <a:chOff x="-60232500" y="4101525"/>
            <a:chExt cx="268600" cy="315875"/>
          </a:xfrm>
        </p:grpSpPr>
        <p:sp>
          <p:nvSpPr>
            <p:cNvPr id="7626" name="Google Shape;7626;p153"/>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153"/>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28" name="Google Shape;7628;p153"/>
          <p:cNvSpPr/>
          <p:nvPr/>
        </p:nvSpPr>
        <p:spPr>
          <a:xfrm>
            <a:off x="2179036" y="4123569"/>
            <a:ext cx="366335" cy="367290"/>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29" name="Google Shape;7629;p153"/>
          <p:cNvGrpSpPr/>
          <p:nvPr/>
        </p:nvGrpSpPr>
        <p:grpSpPr>
          <a:xfrm>
            <a:off x="2624262" y="1380466"/>
            <a:ext cx="368186" cy="366364"/>
            <a:chOff x="-63679950" y="3360375"/>
            <a:chExt cx="318225" cy="316650"/>
          </a:xfrm>
        </p:grpSpPr>
        <p:sp>
          <p:nvSpPr>
            <p:cNvPr id="7630" name="Google Shape;7630;p153"/>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153"/>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153"/>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153"/>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34" name="Google Shape;7634;p153"/>
          <p:cNvSpPr/>
          <p:nvPr/>
        </p:nvSpPr>
        <p:spPr>
          <a:xfrm>
            <a:off x="2623229" y="1822769"/>
            <a:ext cx="370009" cy="367724"/>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35" name="Google Shape;7635;p153"/>
          <p:cNvGrpSpPr/>
          <p:nvPr/>
        </p:nvGrpSpPr>
        <p:grpSpPr>
          <a:xfrm>
            <a:off x="2622889" y="2251803"/>
            <a:ext cx="370934" cy="367521"/>
            <a:chOff x="-63679950" y="4093450"/>
            <a:chExt cx="320600" cy="317650"/>
          </a:xfrm>
        </p:grpSpPr>
        <p:sp>
          <p:nvSpPr>
            <p:cNvPr id="7636" name="Google Shape;7636;p153"/>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153"/>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153"/>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9" name="Google Shape;7639;p153"/>
          <p:cNvGrpSpPr/>
          <p:nvPr/>
        </p:nvGrpSpPr>
        <p:grpSpPr>
          <a:xfrm>
            <a:off x="1283006" y="2744805"/>
            <a:ext cx="366364" cy="367290"/>
            <a:chOff x="-61784125" y="3377700"/>
            <a:chExt cx="316650" cy="317450"/>
          </a:xfrm>
        </p:grpSpPr>
        <p:sp>
          <p:nvSpPr>
            <p:cNvPr id="7640" name="Google Shape;7640;p153"/>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153"/>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153"/>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153"/>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153"/>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153"/>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153"/>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7" name="Google Shape;7647;p153"/>
          <p:cNvGrpSpPr/>
          <p:nvPr/>
        </p:nvGrpSpPr>
        <p:grpSpPr>
          <a:xfrm>
            <a:off x="1283006" y="3195207"/>
            <a:ext cx="366364" cy="367290"/>
            <a:chOff x="-61783350" y="3743950"/>
            <a:chExt cx="316650" cy="317450"/>
          </a:xfrm>
        </p:grpSpPr>
        <p:sp>
          <p:nvSpPr>
            <p:cNvPr id="7648" name="Google Shape;7648;p153"/>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153"/>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50" name="Google Shape;7650;p153"/>
          <p:cNvSpPr/>
          <p:nvPr/>
        </p:nvSpPr>
        <p:spPr>
          <a:xfrm>
            <a:off x="1282887" y="3654007"/>
            <a:ext cx="366364" cy="366682"/>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153"/>
          <p:cNvSpPr/>
          <p:nvPr/>
        </p:nvSpPr>
        <p:spPr>
          <a:xfrm>
            <a:off x="3505689" y="2754652"/>
            <a:ext cx="366364" cy="347563"/>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153"/>
          <p:cNvSpPr/>
          <p:nvPr/>
        </p:nvSpPr>
        <p:spPr>
          <a:xfrm>
            <a:off x="3504778" y="3235293"/>
            <a:ext cx="368186" cy="287081"/>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3" name="Google Shape;7653;p153"/>
          <p:cNvGrpSpPr/>
          <p:nvPr/>
        </p:nvGrpSpPr>
        <p:grpSpPr>
          <a:xfrm>
            <a:off x="3504430" y="3655040"/>
            <a:ext cx="369112" cy="364657"/>
            <a:chOff x="-59869425" y="4102225"/>
            <a:chExt cx="319025" cy="315175"/>
          </a:xfrm>
        </p:grpSpPr>
        <p:sp>
          <p:nvSpPr>
            <p:cNvPr id="7654" name="Google Shape;7654;p153"/>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153"/>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153"/>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153"/>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8" name="Google Shape;7658;p153"/>
          <p:cNvGrpSpPr/>
          <p:nvPr/>
        </p:nvGrpSpPr>
        <p:grpSpPr>
          <a:xfrm>
            <a:off x="2623233" y="4123862"/>
            <a:ext cx="366364" cy="365467"/>
            <a:chOff x="-59029025" y="3711650"/>
            <a:chExt cx="316650" cy="315875"/>
          </a:xfrm>
        </p:grpSpPr>
        <p:sp>
          <p:nvSpPr>
            <p:cNvPr id="7659" name="Google Shape;7659;p153"/>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153"/>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153"/>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153"/>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153"/>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153"/>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153"/>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6" name="Google Shape;7666;p153"/>
          <p:cNvGrpSpPr/>
          <p:nvPr/>
        </p:nvGrpSpPr>
        <p:grpSpPr>
          <a:xfrm>
            <a:off x="4859311" y="1379917"/>
            <a:ext cx="351940" cy="348188"/>
            <a:chOff x="581525" y="3254850"/>
            <a:chExt cx="297750" cy="294575"/>
          </a:xfrm>
        </p:grpSpPr>
        <p:sp>
          <p:nvSpPr>
            <p:cNvPr id="7667" name="Google Shape;7667;p153"/>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153"/>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153"/>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0" name="Google Shape;7670;p153"/>
          <p:cNvGrpSpPr/>
          <p:nvPr/>
        </p:nvGrpSpPr>
        <p:grpSpPr>
          <a:xfrm>
            <a:off x="4858380" y="1818853"/>
            <a:ext cx="353802" cy="351497"/>
            <a:chOff x="580725" y="3617925"/>
            <a:chExt cx="299325" cy="297375"/>
          </a:xfrm>
        </p:grpSpPr>
        <p:sp>
          <p:nvSpPr>
            <p:cNvPr id="7671" name="Google Shape;7671;p153"/>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153"/>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153"/>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153"/>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153"/>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6" name="Google Shape;7676;p153"/>
          <p:cNvGrpSpPr/>
          <p:nvPr/>
        </p:nvGrpSpPr>
        <p:grpSpPr>
          <a:xfrm>
            <a:off x="4860242" y="2266043"/>
            <a:ext cx="350079" cy="350079"/>
            <a:chOff x="583100" y="3982600"/>
            <a:chExt cx="296175" cy="296175"/>
          </a:xfrm>
        </p:grpSpPr>
        <p:sp>
          <p:nvSpPr>
            <p:cNvPr id="7677" name="Google Shape;7677;p153"/>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153"/>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153"/>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153"/>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153"/>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153"/>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153"/>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4" name="Google Shape;7684;p153"/>
          <p:cNvGrpSpPr/>
          <p:nvPr/>
        </p:nvGrpSpPr>
        <p:grpSpPr>
          <a:xfrm>
            <a:off x="7092856" y="1379667"/>
            <a:ext cx="307231" cy="348690"/>
            <a:chOff x="2423775" y="3226875"/>
            <a:chExt cx="259925" cy="295000"/>
          </a:xfrm>
        </p:grpSpPr>
        <p:sp>
          <p:nvSpPr>
            <p:cNvPr id="7685" name="Google Shape;7685;p153"/>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153"/>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153"/>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8" name="Google Shape;7688;p153"/>
          <p:cNvGrpSpPr/>
          <p:nvPr/>
        </p:nvGrpSpPr>
        <p:grpSpPr>
          <a:xfrm>
            <a:off x="7070043" y="1820952"/>
            <a:ext cx="352857" cy="347301"/>
            <a:chOff x="2404875" y="3592725"/>
            <a:chExt cx="298525" cy="293825"/>
          </a:xfrm>
        </p:grpSpPr>
        <p:sp>
          <p:nvSpPr>
            <p:cNvPr id="7689" name="Google Shape;7689;p153"/>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153"/>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153"/>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2" name="Google Shape;7692;p153"/>
          <p:cNvGrpSpPr/>
          <p:nvPr/>
        </p:nvGrpSpPr>
        <p:grpSpPr>
          <a:xfrm>
            <a:off x="7070974" y="2266517"/>
            <a:ext cx="350995" cy="349133"/>
            <a:chOff x="2404875" y="3955825"/>
            <a:chExt cx="296950" cy="295375"/>
          </a:xfrm>
        </p:grpSpPr>
        <p:sp>
          <p:nvSpPr>
            <p:cNvPr id="7693" name="Google Shape;7693;p153"/>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153"/>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153"/>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153"/>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7" name="Google Shape;7697;p153"/>
          <p:cNvGrpSpPr/>
          <p:nvPr/>
        </p:nvGrpSpPr>
        <p:grpSpPr>
          <a:xfrm>
            <a:off x="5764954" y="2730711"/>
            <a:ext cx="349163" cy="350079"/>
            <a:chOff x="4263650" y="3235150"/>
            <a:chExt cx="295400" cy="296175"/>
          </a:xfrm>
        </p:grpSpPr>
        <p:sp>
          <p:nvSpPr>
            <p:cNvPr id="7698" name="Google Shape;7698;p153"/>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153"/>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153"/>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153"/>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153"/>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3" name="Google Shape;7703;p153"/>
          <p:cNvGrpSpPr/>
          <p:nvPr/>
        </p:nvGrpSpPr>
        <p:grpSpPr>
          <a:xfrm>
            <a:off x="5762634" y="3189872"/>
            <a:ext cx="353802" cy="327739"/>
            <a:chOff x="4266025" y="3609275"/>
            <a:chExt cx="299325" cy="277275"/>
          </a:xfrm>
        </p:grpSpPr>
        <p:sp>
          <p:nvSpPr>
            <p:cNvPr id="7704" name="Google Shape;7704;p153"/>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153"/>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6" name="Google Shape;7706;p153"/>
          <p:cNvGrpSpPr/>
          <p:nvPr/>
        </p:nvGrpSpPr>
        <p:grpSpPr>
          <a:xfrm>
            <a:off x="5763092" y="3655259"/>
            <a:ext cx="352886" cy="349133"/>
            <a:chOff x="4263650" y="3963700"/>
            <a:chExt cx="298550" cy="295375"/>
          </a:xfrm>
        </p:grpSpPr>
        <p:sp>
          <p:nvSpPr>
            <p:cNvPr id="7707" name="Google Shape;7707;p153"/>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153"/>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153"/>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153"/>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153"/>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153"/>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153"/>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4" name="Google Shape;7714;p153"/>
          <p:cNvGrpSpPr/>
          <p:nvPr/>
        </p:nvGrpSpPr>
        <p:grpSpPr>
          <a:xfrm>
            <a:off x="8041429" y="2730711"/>
            <a:ext cx="226264" cy="350079"/>
            <a:chOff x="6164975" y="3211525"/>
            <a:chExt cx="191425" cy="296175"/>
          </a:xfrm>
        </p:grpSpPr>
        <p:sp>
          <p:nvSpPr>
            <p:cNvPr id="7715" name="Google Shape;7715;p153"/>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153"/>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153"/>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153"/>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153"/>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153"/>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153"/>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2" name="Google Shape;7722;p153"/>
          <p:cNvGrpSpPr/>
          <p:nvPr/>
        </p:nvGrpSpPr>
        <p:grpSpPr>
          <a:xfrm>
            <a:off x="5303466" y="1378987"/>
            <a:ext cx="352886" cy="350049"/>
            <a:chOff x="946175" y="3253275"/>
            <a:chExt cx="298550" cy="296150"/>
          </a:xfrm>
        </p:grpSpPr>
        <p:sp>
          <p:nvSpPr>
            <p:cNvPr id="7723" name="Google Shape;7723;p153"/>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153"/>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153"/>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153"/>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153"/>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8" name="Google Shape;7728;p153"/>
          <p:cNvGrpSpPr/>
          <p:nvPr/>
        </p:nvGrpSpPr>
        <p:grpSpPr>
          <a:xfrm>
            <a:off x="5304397" y="1820951"/>
            <a:ext cx="351024" cy="347301"/>
            <a:chOff x="946175" y="3619500"/>
            <a:chExt cx="296975" cy="293825"/>
          </a:xfrm>
        </p:grpSpPr>
        <p:sp>
          <p:nvSpPr>
            <p:cNvPr id="7729" name="Google Shape;7729;p153"/>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153"/>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153"/>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153"/>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153"/>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153"/>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5" name="Google Shape;7735;p153"/>
          <p:cNvGrpSpPr/>
          <p:nvPr/>
        </p:nvGrpSpPr>
        <p:grpSpPr>
          <a:xfrm>
            <a:off x="5303939" y="2265585"/>
            <a:ext cx="351940" cy="350995"/>
            <a:chOff x="944600" y="3981825"/>
            <a:chExt cx="297750" cy="296950"/>
          </a:xfrm>
        </p:grpSpPr>
        <p:sp>
          <p:nvSpPr>
            <p:cNvPr id="7736" name="Google Shape;7736;p153"/>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153"/>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153"/>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153"/>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0" name="Google Shape;7740;p153"/>
          <p:cNvGrpSpPr/>
          <p:nvPr/>
        </p:nvGrpSpPr>
        <p:grpSpPr>
          <a:xfrm>
            <a:off x="7520875" y="1379445"/>
            <a:ext cx="350079" cy="349133"/>
            <a:chOff x="2768750" y="3227275"/>
            <a:chExt cx="296175" cy="295375"/>
          </a:xfrm>
        </p:grpSpPr>
        <p:sp>
          <p:nvSpPr>
            <p:cNvPr id="7741" name="Google Shape;7741;p153"/>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153"/>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153"/>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153"/>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153"/>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153"/>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153"/>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153"/>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9" name="Google Shape;7749;p153"/>
          <p:cNvGrpSpPr/>
          <p:nvPr/>
        </p:nvGrpSpPr>
        <p:grpSpPr>
          <a:xfrm>
            <a:off x="7541826" y="1820317"/>
            <a:ext cx="308177" cy="348572"/>
            <a:chOff x="2786075" y="3591800"/>
            <a:chExt cx="260725" cy="294900"/>
          </a:xfrm>
        </p:grpSpPr>
        <p:sp>
          <p:nvSpPr>
            <p:cNvPr id="7750" name="Google Shape;7750;p153"/>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153"/>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153"/>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153"/>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153"/>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5" name="Google Shape;7755;p153"/>
          <p:cNvGrpSpPr/>
          <p:nvPr/>
        </p:nvGrpSpPr>
        <p:grpSpPr>
          <a:xfrm>
            <a:off x="7582324" y="2266044"/>
            <a:ext cx="227180" cy="350079"/>
            <a:chOff x="2819150" y="3955025"/>
            <a:chExt cx="192200" cy="296175"/>
          </a:xfrm>
        </p:grpSpPr>
        <p:sp>
          <p:nvSpPr>
            <p:cNvPr id="7756" name="Google Shape;7756;p153"/>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153"/>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153"/>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153"/>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0" name="Google Shape;7760;p153"/>
          <p:cNvGrpSpPr/>
          <p:nvPr/>
        </p:nvGrpSpPr>
        <p:grpSpPr>
          <a:xfrm>
            <a:off x="6206097" y="2731642"/>
            <a:ext cx="349133" cy="348217"/>
            <a:chOff x="4629125" y="3235150"/>
            <a:chExt cx="295375" cy="294600"/>
          </a:xfrm>
        </p:grpSpPr>
        <p:sp>
          <p:nvSpPr>
            <p:cNvPr id="7761" name="Google Shape;7761;p153"/>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153"/>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153"/>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153"/>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153"/>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6" name="Google Shape;7766;p153"/>
          <p:cNvGrpSpPr/>
          <p:nvPr/>
        </p:nvGrpSpPr>
        <p:grpSpPr>
          <a:xfrm>
            <a:off x="6206082" y="3179175"/>
            <a:ext cx="349163" cy="349133"/>
            <a:chOff x="4628325" y="3599825"/>
            <a:chExt cx="295400" cy="295375"/>
          </a:xfrm>
        </p:grpSpPr>
        <p:sp>
          <p:nvSpPr>
            <p:cNvPr id="7767" name="Google Shape;7767;p153"/>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153"/>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153"/>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153"/>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153"/>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153"/>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153"/>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153"/>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153"/>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153"/>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153"/>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153"/>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9" name="Google Shape;7779;p153"/>
          <p:cNvGrpSpPr/>
          <p:nvPr/>
        </p:nvGrpSpPr>
        <p:grpSpPr>
          <a:xfrm>
            <a:off x="6227033" y="3654786"/>
            <a:ext cx="307261" cy="350079"/>
            <a:chOff x="4645650" y="3962900"/>
            <a:chExt cx="259950" cy="296175"/>
          </a:xfrm>
        </p:grpSpPr>
        <p:sp>
          <p:nvSpPr>
            <p:cNvPr id="7780" name="Google Shape;7780;p153"/>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153"/>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153"/>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153"/>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153"/>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153"/>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6" name="Google Shape;7786;p153"/>
          <p:cNvGrpSpPr/>
          <p:nvPr/>
        </p:nvGrpSpPr>
        <p:grpSpPr>
          <a:xfrm>
            <a:off x="7979994" y="3179648"/>
            <a:ext cx="349133" cy="348188"/>
            <a:chOff x="6143725" y="3582500"/>
            <a:chExt cx="295375" cy="294575"/>
          </a:xfrm>
        </p:grpSpPr>
        <p:sp>
          <p:nvSpPr>
            <p:cNvPr id="7787" name="Google Shape;7787;p153"/>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153"/>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153"/>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153"/>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153"/>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153"/>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153"/>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4" name="Google Shape;7794;p153"/>
          <p:cNvGrpSpPr/>
          <p:nvPr/>
        </p:nvGrpSpPr>
        <p:grpSpPr>
          <a:xfrm>
            <a:off x="5748820" y="1378987"/>
            <a:ext cx="350995" cy="350049"/>
            <a:chOff x="1310075" y="3253275"/>
            <a:chExt cx="296950" cy="296150"/>
          </a:xfrm>
        </p:grpSpPr>
        <p:sp>
          <p:nvSpPr>
            <p:cNvPr id="7795" name="Google Shape;7795;p153"/>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153"/>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153"/>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98" name="Google Shape;7798;p153"/>
          <p:cNvSpPr/>
          <p:nvPr/>
        </p:nvSpPr>
        <p:spPr>
          <a:xfrm>
            <a:off x="5750241" y="1821075"/>
            <a:ext cx="348217" cy="347272"/>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99" name="Google Shape;7799;p153"/>
          <p:cNvGrpSpPr/>
          <p:nvPr/>
        </p:nvGrpSpPr>
        <p:grpSpPr>
          <a:xfrm>
            <a:off x="5748347" y="2265246"/>
            <a:ext cx="351941" cy="351675"/>
            <a:chOff x="1310075" y="3980250"/>
            <a:chExt cx="297750" cy="297525"/>
          </a:xfrm>
        </p:grpSpPr>
        <p:sp>
          <p:nvSpPr>
            <p:cNvPr id="7800" name="Google Shape;7800;p153"/>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153"/>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153"/>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153"/>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4" name="Google Shape;7804;p153"/>
          <p:cNvGrpSpPr/>
          <p:nvPr/>
        </p:nvGrpSpPr>
        <p:grpSpPr>
          <a:xfrm>
            <a:off x="8013136" y="1379445"/>
            <a:ext cx="266305" cy="349133"/>
            <a:chOff x="3167275" y="3227275"/>
            <a:chExt cx="225300" cy="295375"/>
          </a:xfrm>
        </p:grpSpPr>
        <p:sp>
          <p:nvSpPr>
            <p:cNvPr id="7805" name="Google Shape;7805;p153"/>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153"/>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153"/>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153"/>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153"/>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10" name="Google Shape;7810;p153"/>
          <p:cNvSpPr/>
          <p:nvPr/>
        </p:nvSpPr>
        <p:spPr>
          <a:xfrm>
            <a:off x="7962474" y="1819331"/>
            <a:ext cx="367779" cy="350758"/>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11" name="Google Shape;7811;p153"/>
          <p:cNvGrpSpPr/>
          <p:nvPr/>
        </p:nvGrpSpPr>
        <p:grpSpPr>
          <a:xfrm>
            <a:off x="7970318" y="2266502"/>
            <a:ext cx="351940" cy="349163"/>
            <a:chOff x="3133425" y="3955025"/>
            <a:chExt cx="297750" cy="295400"/>
          </a:xfrm>
        </p:grpSpPr>
        <p:sp>
          <p:nvSpPr>
            <p:cNvPr id="7812" name="Google Shape;7812;p153"/>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153"/>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153"/>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5" name="Google Shape;7815;p153"/>
          <p:cNvGrpSpPr/>
          <p:nvPr/>
        </p:nvGrpSpPr>
        <p:grpSpPr>
          <a:xfrm>
            <a:off x="6650491" y="2730090"/>
            <a:ext cx="350079" cy="351320"/>
            <a:chOff x="4991425" y="3234750"/>
            <a:chExt cx="296175" cy="297225"/>
          </a:xfrm>
        </p:grpSpPr>
        <p:sp>
          <p:nvSpPr>
            <p:cNvPr id="7816" name="Google Shape;7816;p153"/>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153"/>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153"/>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153"/>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153"/>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153"/>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2" name="Google Shape;7822;p153"/>
          <p:cNvGrpSpPr/>
          <p:nvPr/>
        </p:nvGrpSpPr>
        <p:grpSpPr>
          <a:xfrm>
            <a:off x="6650491" y="3199653"/>
            <a:ext cx="350079" cy="308177"/>
            <a:chOff x="4991425" y="3617150"/>
            <a:chExt cx="296175" cy="260725"/>
          </a:xfrm>
        </p:grpSpPr>
        <p:sp>
          <p:nvSpPr>
            <p:cNvPr id="7823" name="Google Shape;7823;p153"/>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153"/>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153"/>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153"/>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153"/>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153"/>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153"/>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0" name="Google Shape;7830;p153"/>
          <p:cNvGrpSpPr/>
          <p:nvPr/>
        </p:nvGrpSpPr>
        <p:grpSpPr>
          <a:xfrm>
            <a:off x="6727764" y="3655244"/>
            <a:ext cx="195532" cy="349163"/>
            <a:chOff x="5056800" y="3962900"/>
            <a:chExt cx="165425" cy="295400"/>
          </a:xfrm>
        </p:grpSpPr>
        <p:sp>
          <p:nvSpPr>
            <p:cNvPr id="7831" name="Google Shape;7831;p153"/>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153"/>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153"/>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4" name="Google Shape;7834;p153"/>
          <p:cNvGrpSpPr/>
          <p:nvPr/>
        </p:nvGrpSpPr>
        <p:grpSpPr>
          <a:xfrm>
            <a:off x="7979062" y="3655260"/>
            <a:ext cx="350995" cy="349133"/>
            <a:chOff x="6168925" y="3936925"/>
            <a:chExt cx="296950" cy="295375"/>
          </a:xfrm>
        </p:grpSpPr>
        <p:sp>
          <p:nvSpPr>
            <p:cNvPr id="7835" name="Google Shape;7835;p153"/>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153"/>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153"/>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153"/>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153"/>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153"/>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1" name="Google Shape;7841;p153"/>
          <p:cNvGrpSpPr/>
          <p:nvPr/>
        </p:nvGrpSpPr>
        <p:grpSpPr>
          <a:xfrm>
            <a:off x="6192781" y="1372332"/>
            <a:ext cx="348188" cy="349133"/>
            <a:chOff x="1674750" y="3254050"/>
            <a:chExt cx="294575" cy="295375"/>
          </a:xfrm>
        </p:grpSpPr>
        <p:sp>
          <p:nvSpPr>
            <p:cNvPr id="7842" name="Google Shape;7842;p153"/>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153"/>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153"/>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5" name="Google Shape;7845;p153"/>
          <p:cNvGrpSpPr/>
          <p:nvPr/>
        </p:nvGrpSpPr>
        <p:grpSpPr>
          <a:xfrm>
            <a:off x="6207177" y="1820035"/>
            <a:ext cx="319347" cy="349133"/>
            <a:chOff x="1687350" y="3618725"/>
            <a:chExt cx="270175" cy="295375"/>
          </a:xfrm>
        </p:grpSpPr>
        <p:sp>
          <p:nvSpPr>
            <p:cNvPr id="7846" name="Google Shape;7846;p153"/>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153"/>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153"/>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9" name="Google Shape;7849;p153"/>
          <p:cNvGrpSpPr/>
          <p:nvPr/>
        </p:nvGrpSpPr>
        <p:grpSpPr>
          <a:xfrm>
            <a:off x="6190880" y="2266516"/>
            <a:ext cx="351940" cy="349133"/>
            <a:chOff x="1672375" y="3982600"/>
            <a:chExt cx="297750" cy="295375"/>
          </a:xfrm>
        </p:grpSpPr>
        <p:sp>
          <p:nvSpPr>
            <p:cNvPr id="7850" name="Google Shape;7850;p153"/>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153"/>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153"/>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3" name="Google Shape;7853;p153"/>
          <p:cNvGrpSpPr/>
          <p:nvPr/>
        </p:nvGrpSpPr>
        <p:grpSpPr>
          <a:xfrm>
            <a:off x="4882872" y="2730711"/>
            <a:ext cx="350079" cy="350079"/>
            <a:chOff x="3497300" y="3227275"/>
            <a:chExt cx="296175" cy="296175"/>
          </a:xfrm>
        </p:grpSpPr>
        <p:sp>
          <p:nvSpPr>
            <p:cNvPr id="7854" name="Google Shape;7854;p153"/>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153"/>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153"/>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153"/>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153"/>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153"/>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153"/>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153"/>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2" name="Google Shape;7862;p153"/>
          <p:cNvGrpSpPr/>
          <p:nvPr/>
        </p:nvGrpSpPr>
        <p:grpSpPr>
          <a:xfrm>
            <a:off x="4883345" y="3180106"/>
            <a:ext cx="349133" cy="347272"/>
            <a:chOff x="3497300" y="3591950"/>
            <a:chExt cx="295375" cy="293800"/>
          </a:xfrm>
        </p:grpSpPr>
        <p:sp>
          <p:nvSpPr>
            <p:cNvPr id="7863" name="Google Shape;7863;p153"/>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153"/>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153"/>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153"/>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153"/>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153"/>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153"/>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153"/>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1" name="Google Shape;7871;p153"/>
          <p:cNvGrpSpPr/>
          <p:nvPr/>
        </p:nvGrpSpPr>
        <p:grpSpPr>
          <a:xfrm>
            <a:off x="4883345" y="3655244"/>
            <a:ext cx="349133" cy="349163"/>
            <a:chOff x="3497300" y="3955025"/>
            <a:chExt cx="295375" cy="295400"/>
          </a:xfrm>
        </p:grpSpPr>
        <p:sp>
          <p:nvSpPr>
            <p:cNvPr id="7872" name="Google Shape;7872;p153"/>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153"/>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153"/>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5" name="Google Shape;7875;p153"/>
          <p:cNvGrpSpPr/>
          <p:nvPr/>
        </p:nvGrpSpPr>
        <p:grpSpPr>
          <a:xfrm>
            <a:off x="7107917" y="2731435"/>
            <a:ext cx="327739" cy="348631"/>
            <a:chOff x="5364750" y="3235150"/>
            <a:chExt cx="277275" cy="294950"/>
          </a:xfrm>
        </p:grpSpPr>
        <p:sp>
          <p:nvSpPr>
            <p:cNvPr id="7876" name="Google Shape;7876;p153"/>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153"/>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153"/>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153"/>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153"/>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153"/>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153"/>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153"/>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4" name="Google Shape;7884;p153"/>
          <p:cNvGrpSpPr/>
          <p:nvPr/>
        </p:nvGrpSpPr>
        <p:grpSpPr>
          <a:xfrm>
            <a:off x="7096274" y="3177771"/>
            <a:ext cx="351024" cy="351941"/>
            <a:chOff x="5355300" y="3598250"/>
            <a:chExt cx="296975" cy="297750"/>
          </a:xfrm>
        </p:grpSpPr>
        <p:sp>
          <p:nvSpPr>
            <p:cNvPr id="7885" name="Google Shape;7885;p153"/>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153"/>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153"/>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153"/>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153"/>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153"/>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153"/>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153"/>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3" name="Google Shape;7893;p153"/>
          <p:cNvGrpSpPr/>
          <p:nvPr/>
        </p:nvGrpSpPr>
        <p:grpSpPr>
          <a:xfrm>
            <a:off x="7100470" y="3716693"/>
            <a:ext cx="342632" cy="226264"/>
            <a:chOff x="5358450" y="4015675"/>
            <a:chExt cx="289875" cy="191425"/>
          </a:xfrm>
        </p:grpSpPr>
        <p:sp>
          <p:nvSpPr>
            <p:cNvPr id="7894" name="Google Shape;7894;p153"/>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153"/>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153"/>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153"/>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8" name="Google Shape;7898;p153"/>
          <p:cNvGrpSpPr/>
          <p:nvPr/>
        </p:nvGrpSpPr>
        <p:grpSpPr>
          <a:xfrm>
            <a:off x="6226953" y="4099224"/>
            <a:ext cx="351024" cy="325464"/>
            <a:chOff x="6543825" y="3202075"/>
            <a:chExt cx="296975" cy="275350"/>
          </a:xfrm>
        </p:grpSpPr>
        <p:sp>
          <p:nvSpPr>
            <p:cNvPr id="7899" name="Google Shape;7899;p153"/>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153"/>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153"/>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153"/>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153"/>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153"/>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153"/>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6" name="Google Shape;7906;p153"/>
          <p:cNvGrpSpPr/>
          <p:nvPr/>
        </p:nvGrpSpPr>
        <p:grpSpPr>
          <a:xfrm>
            <a:off x="6633934" y="1378972"/>
            <a:ext cx="350079" cy="350079"/>
            <a:chOff x="2037825" y="3254050"/>
            <a:chExt cx="296175" cy="296175"/>
          </a:xfrm>
        </p:grpSpPr>
        <p:sp>
          <p:nvSpPr>
            <p:cNvPr id="7907" name="Google Shape;7907;p153"/>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153"/>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153"/>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153"/>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153"/>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153"/>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3" name="Google Shape;7913;p153"/>
          <p:cNvGrpSpPr/>
          <p:nvPr/>
        </p:nvGrpSpPr>
        <p:grpSpPr>
          <a:xfrm>
            <a:off x="6632072" y="1820139"/>
            <a:ext cx="353802" cy="348926"/>
            <a:chOff x="2034675" y="3617925"/>
            <a:chExt cx="299325" cy="295200"/>
          </a:xfrm>
        </p:grpSpPr>
        <p:sp>
          <p:nvSpPr>
            <p:cNvPr id="7914" name="Google Shape;7914;p153"/>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153"/>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153"/>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153"/>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153"/>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9" name="Google Shape;7919;p153"/>
          <p:cNvGrpSpPr/>
          <p:nvPr/>
        </p:nvGrpSpPr>
        <p:grpSpPr>
          <a:xfrm>
            <a:off x="6633934" y="2266516"/>
            <a:ext cx="350079" cy="349133"/>
            <a:chOff x="2037825" y="3981825"/>
            <a:chExt cx="296175" cy="295375"/>
          </a:xfrm>
        </p:grpSpPr>
        <p:sp>
          <p:nvSpPr>
            <p:cNvPr id="7920" name="Google Shape;7920;p153"/>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153"/>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153"/>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3" name="Google Shape;7923;p153"/>
          <p:cNvGrpSpPr/>
          <p:nvPr/>
        </p:nvGrpSpPr>
        <p:grpSpPr>
          <a:xfrm>
            <a:off x="5318952" y="2762832"/>
            <a:ext cx="350079" cy="285837"/>
            <a:chOff x="3860400" y="3254050"/>
            <a:chExt cx="296175" cy="241825"/>
          </a:xfrm>
        </p:grpSpPr>
        <p:sp>
          <p:nvSpPr>
            <p:cNvPr id="7924" name="Google Shape;7924;p153"/>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153"/>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153"/>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153"/>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153"/>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153"/>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153"/>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1" name="Google Shape;7931;p153"/>
          <p:cNvGrpSpPr/>
          <p:nvPr/>
        </p:nvGrpSpPr>
        <p:grpSpPr>
          <a:xfrm>
            <a:off x="5318479" y="3178702"/>
            <a:ext cx="351024" cy="350079"/>
            <a:chOff x="3859600" y="3591950"/>
            <a:chExt cx="296975" cy="296175"/>
          </a:xfrm>
        </p:grpSpPr>
        <p:sp>
          <p:nvSpPr>
            <p:cNvPr id="7932" name="Google Shape;7932;p153"/>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153"/>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153"/>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5" name="Google Shape;7935;p153"/>
          <p:cNvGrpSpPr/>
          <p:nvPr/>
        </p:nvGrpSpPr>
        <p:grpSpPr>
          <a:xfrm>
            <a:off x="5318952" y="3654786"/>
            <a:ext cx="350079" cy="350079"/>
            <a:chOff x="3860400" y="3955025"/>
            <a:chExt cx="296175" cy="296175"/>
          </a:xfrm>
        </p:grpSpPr>
        <p:sp>
          <p:nvSpPr>
            <p:cNvPr id="7936" name="Google Shape;7936;p153"/>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153"/>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153"/>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153"/>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153"/>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1" name="Google Shape;7941;p153"/>
          <p:cNvGrpSpPr/>
          <p:nvPr/>
        </p:nvGrpSpPr>
        <p:grpSpPr>
          <a:xfrm>
            <a:off x="7534167" y="2731184"/>
            <a:ext cx="355664" cy="349133"/>
            <a:chOff x="5716825" y="3235950"/>
            <a:chExt cx="300900" cy="295375"/>
          </a:xfrm>
        </p:grpSpPr>
        <p:sp>
          <p:nvSpPr>
            <p:cNvPr id="7942" name="Google Shape;7942;p153"/>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153"/>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153"/>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153"/>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6" name="Google Shape;7946;p153"/>
          <p:cNvGrpSpPr/>
          <p:nvPr/>
        </p:nvGrpSpPr>
        <p:grpSpPr>
          <a:xfrm>
            <a:off x="7547199" y="3189872"/>
            <a:ext cx="329601" cy="327739"/>
            <a:chOff x="5727850" y="3609275"/>
            <a:chExt cx="278850" cy="277275"/>
          </a:xfrm>
        </p:grpSpPr>
        <p:sp>
          <p:nvSpPr>
            <p:cNvPr id="7947" name="Google Shape;7947;p153"/>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153"/>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153"/>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153"/>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153"/>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2" name="Google Shape;7952;p153"/>
          <p:cNvGrpSpPr/>
          <p:nvPr/>
        </p:nvGrpSpPr>
        <p:grpSpPr>
          <a:xfrm>
            <a:off x="7558383" y="3655259"/>
            <a:ext cx="307231" cy="349133"/>
            <a:chOff x="5736525" y="3963700"/>
            <a:chExt cx="259925" cy="295375"/>
          </a:xfrm>
        </p:grpSpPr>
        <p:sp>
          <p:nvSpPr>
            <p:cNvPr id="7953" name="Google Shape;7953;p153"/>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153"/>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153"/>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153"/>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153"/>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153"/>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153"/>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0" name="Google Shape;7960;p153"/>
          <p:cNvGrpSpPr/>
          <p:nvPr/>
        </p:nvGrpSpPr>
        <p:grpSpPr>
          <a:xfrm>
            <a:off x="6649963" y="4104585"/>
            <a:ext cx="351024" cy="350079"/>
            <a:chOff x="6553275" y="3604550"/>
            <a:chExt cx="296975" cy="296175"/>
          </a:xfrm>
        </p:grpSpPr>
        <p:sp>
          <p:nvSpPr>
            <p:cNvPr id="7961" name="Google Shape;7961;p153"/>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153"/>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153"/>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153"/>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153"/>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153"/>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67" name="Google Shape;7967;p153"/>
          <p:cNvSpPr txBox="1"/>
          <p:nvPr/>
        </p:nvSpPr>
        <p:spPr>
          <a:xfrm>
            <a:off x="849675"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7968" name="Google Shape;7968;p153"/>
          <p:cNvSpPr txBox="1"/>
          <p:nvPr/>
        </p:nvSpPr>
        <p:spPr>
          <a:xfrm>
            <a:off x="4858400"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sp>
        <p:nvSpPr>
          <p:cNvPr id="7969" name="Google Shape;7969;p153"/>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112</a:t>
            </a:fld>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113.xml><?xml version="1.0" encoding="utf-8"?>
<p:sld xmlns:a="http://schemas.openxmlformats.org/drawingml/2006/main" xmlns:r="http://schemas.openxmlformats.org/officeDocument/2006/relationships" xmlns:p="http://schemas.openxmlformats.org/presentationml/2006/main" show="0">
  <p:cSld>
    <p:spTree>
      <p:nvGrpSpPr>
        <p:cNvPr id="1" name="Shape 7973"/>
        <p:cNvGrpSpPr/>
        <p:nvPr/>
      </p:nvGrpSpPr>
      <p:grpSpPr>
        <a:xfrm>
          <a:off x="0" y="0"/>
          <a:ext cx="0" cy="0"/>
          <a:chOff x="0" y="0"/>
          <a:chExt cx="0" cy="0"/>
        </a:xfrm>
      </p:grpSpPr>
      <p:grpSp>
        <p:nvGrpSpPr>
          <p:cNvPr id="7974" name="Google Shape;7974;p154"/>
          <p:cNvGrpSpPr/>
          <p:nvPr/>
        </p:nvGrpSpPr>
        <p:grpSpPr>
          <a:xfrm>
            <a:off x="877057" y="1380546"/>
            <a:ext cx="294401" cy="353645"/>
            <a:chOff x="-35814600" y="3202075"/>
            <a:chExt cx="242625" cy="291450"/>
          </a:xfrm>
        </p:grpSpPr>
        <p:sp>
          <p:nvSpPr>
            <p:cNvPr id="7975" name="Google Shape;7975;p154"/>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154"/>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154"/>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154"/>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154"/>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154"/>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154"/>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2" name="Google Shape;7982;p154"/>
          <p:cNvGrpSpPr/>
          <p:nvPr/>
        </p:nvGrpSpPr>
        <p:grpSpPr>
          <a:xfrm>
            <a:off x="847435" y="1821466"/>
            <a:ext cx="353645" cy="353888"/>
            <a:chOff x="-35839800" y="3561025"/>
            <a:chExt cx="291450" cy="291650"/>
          </a:xfrm>
        </p:grpSpPr>
        <p:sp>
          <p:nvSpPr>
            <p:cNvPr id="7983" name="Google Shape;7983;p154"/>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154"/>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154"/>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154"/>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154"/>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154"/>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154"/>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90" name="Google Shape;7990;p154"/>
          <p:cNvSpPr/>
          <p:nvPr/>
        </p:nvSpPr>
        <p:spPr>
          <a:xfrm>
            <a:off x="845859" y="2257004"/>
            <a:ext cx="355557" cy="353645"/>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91" name="Google Shape;7991;p154"/>
          <p:cNvGrpSpPr/>
          <p:nvPr/>
        </p:nvGrpSpPr>
        <p:grpSpPr>
          <a:xfrm>
            <a:off x="3084980" y="1380546"/>
            <a:ext cx="353645" cy="353645"/>
            <a:chOff x="-34003850" y="3227275"/>
            <a:chExt cx="291450" cy="291450"/>
          </a:xfrm>
        </p:grpSpPr>
        <p:sp>
          <p:nvSpPr>
            <p:cNvPr id="7992" name="Google Shape;7992;p154"/>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154"/>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154"/>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154"/>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154"/>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7" name="Google Shape;7997;p154"/>
          <p:cNvGrpSpPr/>
          <p:nvPr/>
        </p:nvGrpSpPr>
        <p:grpSpPr>
          <a:xfrm>
            <a:off x="3084510" y="1821238"/>
            <a:ext cx="354586" cy="354343"/>
            <a:chOff x="-34004625" y="3585850"/>
            <a:chExt cx="292225" cy="292025"/>
          </a:xfrm>
        </p:grpSpPr>
        <p:sp>
          <p:nvSpPr>
            <p:cNvPr id="7998" name="Google Shape;7998;p154"/>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154"/>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154"/>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154"/>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154"/>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3" name="Google Shape;8003;p154"/>
          <p:cNvGrpSpPr/>
          <p:nvPr/>
        </p:nvGrpSpPr>
        <p:grpSpPr>
          <a:xfrm>
            <a:off x="3084025" y="2256439"/>
            <a:ext cx="355557" cy="354616"/>
            <a:chOff x="-34005425" y="3945575"/>
            <a:chExt cx="293025" cy="292250"/>
          </a:xfrm>
        </p:grpSpPr>
        <p:sp>
          <p:nvSpPr>
            <p:cNvPr id="8004" name="Google Shape;8004;p154"/>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154"/>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154"/>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7" name="Google Shape;8007;p154"/>
          <p:cNvGrpSpPr/>
          <p:nvPr/>
        </p:nvGrpSpPr>
        <p:grpSpPr>
          <a:xfrm>
            <a:off x="1731124" y="2729615"/>
            <a:ext cx="358408" cy="355557"/>
            <a:chOff x="-32174975" y="3192625"/>
            <a:chExt cx="295375" cy="293025"/>
          </a:xfrm>
        </p:grpSpPr>
        <p:sp>
          <p:nvSpPr>
            <p:cNvPr id="8008" name="Google Shape;8008;p154"/>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154"/>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154"/>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154"/>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12" name="Google Shape;8012;p154"/>
          <p:cNvSpPr/>
          <p:nvPr/>
        </p:nvSpPr>
        <p:spPr>
          <a:xfrm>
            <a:off x="1728170" y="3200679"/>
            <a:ext cx="363201" cy="354859"/>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154"/>
          <p:cNvSpPr/>
          <p:nvPr/>
        </p:nvSpPr>
        <p:spPr>
          <a:xfrm>
            <a:off x="1732948" y="3665764"/>
            <a:ext cx="353645" cy="354586"/>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14" name="Google Shape;8014;p154"/>
          <p:cNvGrpSpPr/>
          <p:nvPr/>
        </p:nvGrpSpPr>
        <p:grpSpPr>
          <a:xfrm>
            <a:off x="3970274" y="2730570"/>
            <a:ext cx="354586" cy="353645"/>
            <a:chOff x="-30345325" y="3184750"/>
            <a:chExt cx="292225" cy="291450"/>
          </a:xfrm>
        </p:grpSpPr>
        <p:sp>
          <p:nvSpPr>
            <p:cNvPr id="8015" name="Google Shape;8015;p154"/>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154"/>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154"/>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154"/>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154"/>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0" name="Google Shape;8020;p154"/>
          <p:cNvGrpSpPr/>
          <p:nvPr/>
        </p:nvGrpSpPr>
        <p:grpSpPr>
          <a:xfrm>
            <a:off x="1295026" y="1380546"/>
            <a:ext cx="353645" cy="353645"/>
            <a:chOff x="-35481425" y="3202075"/>
            <a:chExt cx="291450" cy="291450"/>
          </a:xfrm>
        </p:grpSpPr>
        <p:sp>
          <p:nvSpPr>
            <p:cNvPr id="8021" name="Google Shape;8021;p154"/>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154"/>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154"/>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154"/>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154"/>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154"/>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154"/>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8" name="Google Shape;8028;p154"/>
          <p:cNvGrpSpPr/>
          <p:nvPr/>
        </p:nvGrpSpPr>
        <p:grpSpPr>
          <a:xfrm>
            <a:off x="1294556" y="1822072"/>
            <a:ext cx="354586" cy="352675"/>
            <a:chOff x="-35482200" y="3561225"/>
            <a:chExt cx="292225" cy="290650"/>
          </a:xfrm>
        </p:grpSpPr>
        <p:sp>
          <p:nvSpPr>
            <p:cNvPr id="8029" name="Google Shape;8029;p154"/>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154"/>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154"/>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2" name="Google Shape;8032;p154"/>
          <p:cNvGrpSpPr/>
          <p:nvPr/>
        </p:nvGrpSpPr>
        <p:grpSpPr>
          <a:xfrm>
            <a:off x="1295026" y="2256940"/>
            <a:ext cx="353645" cy="353615"/>
            <a:chOff x="-35481425" y="3919600"/>
            <a:chExt cx="291450" cy="291425"/>
          </a:xfrm>
        </p:grpSpPr>
        <p:sp>
          <p:nvSpPr>
            <p:cNvPr id="8033" name="Google Shape;8033;p154"/>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154"/>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154"/>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154"/>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154"/>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154"/>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154"/>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154"/>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1" name="Google Shape;8041;p154"/>
          <p:cNvGrpSpPr/>
          <p:nvPr/>
        </p:nvGrpSpPr>
        <p:grpSpPr>
          <a:xfrm>
            <a:off x="3530661" y="1381031"/>
            <a:ext cx="357468" cy="352675"/>
            <a:chOff x="-33645475" y="3228075"/>
            <a:chExt cx="294600" cy="290650"/>
          </a:xfrm>
        </p:grpSpPr>
        <p:sp>
          <p:nvSpPr>
            <p:cNvPr id="8042" name="Google Shape;8042;p154"/>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154"/>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154"/>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154"/>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154"/>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154"/>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154"/>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9" name="Google Shape;8049;p154"/>
          <p:cNvGrpSpPr/>
          <p:nvPr/>
        </p:nvGrpSpPr>
        <p:grpSpPr>
          <a:xfrm>
            <a:off x="3531631" y="1821116"/>
            <a:ext cx="355526" cy="354586"/>
            <a:chOff x="-33646250" y="3586425"/>
            <a:chExt cx="293000" cy="292225"/>
          </a:xfrm>
        </p:grpSpPr>
        <p:sp>
          <p:nvSpPr>
            <p:cNvPr id="8050" name="Google Shape;8050;p154"/>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154"/>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2" name="Google Shape;8052;p154"/>
          <p:cNvGrpSpPr/>
          <p:nvPr/>
        </p:nvGrpSpPr>
        <p:grpSpPr>
          <a:xfrm>
            <a:off x="3532101" y="2255969"/>
            <a:ext cx="354586" cy="355557"/>
            <a:chOff x="-33645475" y="3944800"/>
            <a:chExt cx="292225" cy="293025"/>
          </a:xfrm>
        </p:grpSpPr>
        <p:sp>
          <p:nvSpPr>
            <p:cNvPr id="8053" name="Google Shape;8053;p154"/>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154"/>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154"/>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154"/>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154"/>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154"/>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154"/>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154"/>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154"/>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154"/>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3" name="Google Shape;8063;p154"/>
          <p:cNvGrpSpPr/>
          <p:nvPr/>
        </p:nvGrpSpPr>
        <p:grpSpPr>
          <a:xfrm>
            <a:off x="2185320" y="2729706"/>
            <a:ext cx="352675" cy="355375"/>
            <a:chOff x="-31809525" y="3192625"/>
            <a:chExt cx="290650" cy="292875"/>
          </a:xfrm>
        </p:grpSpPr>
        <p:sp>
          <p:nvSpPr>
            <p:cNvPr id="8064" name="Google Shape;8064;p154"/>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154"/>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154"/>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154"/>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8" name="Google Shape;8068;p154"/>
          <p:cNvGrpSpPr/>
          <p:nvPr/>
        </p:nvGrpSpPr>
        <p:grpSpPr>
          <a:xfrm>
            <a:off x="2184835" y="3200258"/>
            <a:ext cx="353645" cy="355557"/>
            <a:chOff x="-31811100" y="3550975"/>
            <a:chExt cx="291450" cy="293025"/>
          </a:xfrm>
        </p:grpSpPr>
        <p:sp>
          <p:nvSpPr>
            <p:cNvPr id="8069" name="Google Shape;8069;p154"/>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154"/>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154"/>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154"/>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154"/>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154"/>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154"/>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6" name="Google Shape;8076;p154"/>
          <p:cNvGrpSpPr/>
          <p:nvPr/>
        </p:nvGrpSpPr>
        <p:grpSpPr>
          <a:xfrm>
            <a:off x="2178631" y="3664562"/>
            <a:ext cx="366052" cy="356831"/>
            <a:chOff x="-31817400" y="3910025"/>
            <a:chExt cx="301675" cy="294075"/>
          </a:xfrm>
        </p:grpSpPr>
        <p:sp>
          <p:nvSpPr>
            <p:cNvPr id="8077" name="Google Shape;8077;p154"/>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154"/>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154"/>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0" name="Google Shape;8080;p154"/>
          <p:cNvGrpSpPr/>
          <p:nvPr/>
        </p:nvGrpSpPr>
        <p:grpSpPr>
          <a:xfrm>
            <a:off x="3970259" y="3200743"/>
            <a:ext cx="354616" cy="354586"/>
            <a:chOff x="-30354000" y="3569100"/>
            <a:chExt cx="292250" cy="292225"/>
          </a:xfrm>
        </p:grpSpPr>
        <p:sp>
          <p:nvSpPr>
            <p:cNvPr id="8081" name="Google Shape;8081;p154"/>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154"/>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154"/>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154"/>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154"/>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154"/>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7" name="Google Shape;8087;p154"/>
          <p:cNvGrpSpPr/>
          <p:nvPr/>
        </p:nvGrpSpPr>
        <p:grpSpPr>
          <a:xfrm>
            <a:off x="1748837" y="1380546"/>
            <a:ext cx="342148" cy="353645"/>
            <a:chOff x="-35118325" y="3202075"/>
            <a:chExt cx="281975" cy="291450"/>
          </a:xfrm>
        </p:grpSpPr>
        <p:sp>
          <p:nvSpPr>
            <p:cNvPr id="8088" name="Google Shape;8088;p154"/>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154"/>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154"/>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154"/>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2" name="Google Shape;8092;p154"/>
          <p:cNvGrpSpPr/>
          <p:nvPr/>
        </p:nvGrpSpPr>
        <p:grpSpPr>
          <a:xfrm>
            <a:off x="1742618" y="1821799"/>
            <a:ext cx="354586" cy="353221"/>
            <a:chOff x="-35123050" y="3561225"/>
            <a:chExt cx="292225" cy="291100"/>
          </a:xfrm>
        </p:grpSpPr>
        <p:sp>
          <p:nvSpPr>
            <p:cNvPr id="8093" name="Google Shape;8093;p154"/>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154"/>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5" name="Google Shape;8095;p154"/>
          <p:cNvGrpSpPr/>
          <p:nvPr/>
        </p:nvGrpSpPr>
        <p:grpSpPr>
          <a:xfrm>
            <a:off x="1784677" y="2256940"/>
            <a:ext cx="270467" cy="353615"/>
            <a:chOff x="-35089175" y="3919600"/>
            <a:chExt cx="222900" cy="291425"/>
          </a:xfrm>
        </p:grpSpPr>
        <p:sp>
          <p:nvSpPr>
            <p:cNvPr id="8096" name="Google Shape;8096;p154"/>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154"/>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8" name="Google Shape;8098;p154"/>
          <p:cNvGrpSpPr/>
          <p:nvPr/>
        </p:nvGrpSpPr>
        <p:grpSpPr>
          <a:xfrm>
            <a:off x="3981673" y="1380303"/>
            <a:ext cx="336445" cy="354131"/>
            <a:chOff x="-33277650" y="3226875"/>
            <a:chExt cx="277275" cy="291850"/>
          </a:xfrm>
        </p:grpSpPr>
        <p:sp>
          <p:nvSpPr>
            <p:cNvPr id="8099" name="Google Shape;8099;p154"/>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154"/>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154"/>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154"/>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154"/>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154"/>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154"/>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6" name="Google Shape;8106;p154"/>
          <p:cNvGrpSpPr/>
          <p:nvPr/>
        </p:nvGrpSpPr>
        <p:grpSpPr>
          <a:xfrm>
            <a:off x="3973073" y="1821587"/>
            <a:ext cx="353645" cy="353645"/>
            <a:chOff x="-33286325" y="3586425"/>
            <a:chExt cx="291450" cy="291450"/>
          </a:xfrm>
        </p:grpSpPr>
        <p:sp>
          <p:nvSpPr>
            <p:cNvPr id="8107" name="Google Shape;8107;p154"/>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154"/>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154"/>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154"/>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154"/>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2" name="Google Shape;8112;p154"/>
          <p:cNvGrpSpPr/>
          <p:nvPr/>
        </p:nvGrpSpPr>
        <p:grpSpPr>
          <a:xfrm>
            <a:off x="3973073" y="2255969"/>
            <a:ext cx="353645" cy="355557"/>
            <a:chOff x="-33286325" y="3944800"/>
            <a:chExt cx="291450" cy="293025"/>
          </a:xfrm>
        </p:grpSpPr>
        <p:sp>
          <p:nvSpPr>
            <p:cNvPr id="8113" name="Google Shape;8113;p154"/>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154"/>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154"/>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154"/>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7" name="Google Shape;8117;p154"/>
          <p:cNvGrpSpPr/>
          <p:nvPr/>
        </p:nvGrpSpPr>
        <p:grpSpPr>
          <a:xfrm>
            <a:off x="2631470" y="2729129"/>
            <a:ext cx="353645" cy="356527"/>
            <a:chOff x="-31452725" y="3191825"/>
            <a:chExt cx="291450" cy="293825"/>
          </a:xfrm>
        </p:grpSpPr>
        <p:sp>
          <p:nvSpPr>
            <p:cNvPr id="8118" name="Google Shape;8118;p154"/>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154"/>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154"/>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154"/>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2" name="Google Shape;8122;p154"/>
          <p:cNvGrpSpPr/>
          <p:nvPr/>
        </p:nvGrpSpPr>
        <p:grpSpPr>
          <a:xfrm>
            <a:off x="2631000" y="3200744"/>
            <a:ext cx="354586" cy="354586"/>
            <a:chOff x="-31452725" y="3551775"/>
            <a:chExt cx="292225" cy="292225"/>
          </a:xfrm>
        </p:grpSpPr>
        <p:sp>
          <p:nvSpPr>
            <p:cNvPr id="8123" name="Google Shape;8123;p154"/>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154"/>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154"/>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154"/>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7" name="Google Shape;8127;p154"/>
          <p:cNvGrpSpPr/>
          <p:nvPr/>
        </p:nvGrpSpPr>
        <p:grpSpPr>
          <a:xfrm>
            <a:off x="2629559" y="3664729"/>
            <a:ext cx="357468" cy="356497"/>
            <a:chOff x="-31455100" y="3909350"/>
            <a:chExt cx="294600" cy="293800"/>
          </a:xfrm>
        </p:grpSpPr>
        <p:sp>
          <p:nvSpPr>
            <p:cNvPr id="8128" name="Google Shape;8128;p154"/>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154"/>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0" name="Google Shape;8130;p154"/>
          <p:cNvGrpSpPr/>
          <p:nvPr/>
        </p:nvGrpSpPr>
        <p:grpSpPr>
          <a:xfrm>
            <a:off x="3970744" y="3665684"/>
            <a:ext cx="353645" cy="354586"/>
            <a:chOff x="-30345325" y="3918800"/>
            <a:chExt cx="291450" cy="292225"/>
          </a:xfrm>
        </p:grpSpPr>
        <p:sp>
          <p:nvSpPr>
            <p:cNvPr id="8131" name="Google Shape;8131;p154"/>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154"/>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154"/>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154"/>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154"/>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6" name="Google Shape;8136;p154"/>
          <p:cNvGrpSpPr/>
          <p:nvPr/>
        </p:nvGrpSpPr>
        <p:grpSpPr>
          <a:xfrm>
            <a:off x="2200736" y="1380546"/>
            <a:ext cx="332593" cy="353645"/>
            <a:chOff x="-34755225" y="3202075"/>
            <a:chExt cx="274100" cy="291450"/>
          </a:xfrm>
        </p:grpSpPr>
        <p:sp>
          <p:nvSpPr>
            <p:cNvPr id="8137" name="Google Shape;8137;p154"/>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154"/>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154"/>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154"/>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154"/>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154"/>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154"/>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4" name="Google Shape;8144;p154"/>
          <p:cNvGrpSpPr/>
          <p:nvPr/>
        </p:nvGrpSpPr>
        <p:grpSpPr>
          <a:xfrm>
            <a:off x="2190209" y="1821587"/>
            <a:ext cx="353645" cy="353645"/>
            <a:chOff x="-34763900" y="3561225"/>
            <a:chExt cx="291450" cy="291450"/>
          </a:xfrm>
        </p:grpSpPr>
        <p:sp>
          <p:nvSpPr>
            <p:cNvPr id="8145" name="Google Shape;8145;p154"/>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154"/>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154"/>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48" name="Google Shape;8148;p154"/>
          <p:cNvSpPr/>
          <p:nvPr/>
        </p:nvSpPr>
        <p:spPr>
          <a:xfrm>
            <a:off x="2189608" y="2257019"/>
            <a:ext cx="353645" cy="353615"/>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49" name="Google Shape;8149;p154"/>
          <p:cNvGrpSpPr/>
          <p:nvPr/>
        </p:nvGrpSpPr>
        <p:grpSpPr>
          <a:xfrm>
            <a:off x="845106" y="2730099"/>
            <a:ext cx="354586" cy="354586"/>
            <a:chOff x="-32927950" y="3227275"/>
            <a:chExt cx="292225" cy="292225"/>
          </a:xfrm>
        </p:grpSpPr>
        <p:sp>
          <p:nvSpPr>
            <p:cNvPr id="8150" name="Google Shape;8150;p154"/>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154"/>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154"/>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154"/>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154"/>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5" name="Google Shape;8155;p154"/>
          <p:cNvGrpSpPr/>
          <p:nvPr/>
        </p:nvGrpSpPr>
        <p:grpSpPr>
          <a:xfrm>
            <a:off x="844621" y="3201213"/>
            <a:ext cx="355557" cy="353645"/>
            <a:chOff x="-32927950" y="3586425"/>
            <a:chExt cx="293025" cy="291450"/>
          </a:xfrm>
        </p:grpSpPr>
        <p:sp>
          <p:nvSpPr>
            <p:cNvPr id="8156" name="Google Shape;8156;p154"/>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154"/>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154"/>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154"/>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154"/>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1" name="Google Shape;8161;p154"/>
          <p:cNvGrpSpPr/>
          <p:nvPr/>
        </p:nvGrpSpPr>
        <p:grpSpPr>
          <a:xfrm>
            <a:off x="845106" y="3665198"/>
            <a:ext cx="354586" cy="355557"/>
            <a:chOff x="-32927950" y="3944800"/>
            <a:chExt cx="292225" cy="293025"/>
          </a:xfrm>
        </p:grpSpPr>
        <p:sp>
          <p:nvSpPr>
            <p:cNvPr id="8162" name="Google Shape;8162;p154"/>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154"/>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154"/>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154"/>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154"/>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154"/>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154"/>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154"/>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154"/>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1" name="Google Shape;8171;p154"/>
          <p:cNvGrpSpPr/>
          <p:nvPr/>
        </p:nvGrpSpPr>
        <p:grpSpPr>
          <a:xfrm>
            <a:off x="3073898" y="2730449"/>
            <a:ext cx="354586" cy="353888"/>
            <a:chOff x="-31094350" y="3194000"/>
            <a:chExt cx="292225" cy="291650"/>
          </a:xfrm>
        </p:grpSpPr>
        <p:sp>
          <p:nvSpPr>
            <p:cNvPr id="8172" name="Google Shape;8172;p154"/>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154"/>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154"/>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154"/>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154"/>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154"/>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154"/>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154"/>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0" name="Google Shape;8180;p154"/>
          <p:cNvGrpSpPr/>
          <p:nvPr/>
        </p:nvGrpSpPr>
        <p:grpSpPr>
          <a:xfrm>
            <a:off x="3074368" y="3200941"/>
            <a:ext cx="353645" cy="354191"/>
            <a:chOff x="-31093575" y="3552550"/>
            <a:chExt cx="291450" cy="291900"/>
          </a:xfrm>
        </p:grpSpPr>
        <p:sp>
          <p:nvSpPr>
            <p:cNvPr id="8181" name="Google Shape;8181;p154"/>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154"/>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154"/>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154"/>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5" name="Google Shape;8185;p154"/>
          <p:cNvGrpSpPr/>
          <p:nvPr/>
        </p:nvGrpSpPr>
        <p:grpSpPr>
          <a:xfrm>
            <a:off x="3074368" y="3666169"/>
            <a:ext cx="353645" cy="353615"/>
            <a:chOff x="-31093575" y="3911725"/>
            <a:chExt cx="291450" cy="291425"/>
          </a:xfrm>
        </p:grpSpPr>
        <p:sp>
          <p:nvSpPr>
            <p:cNvPr id="8186" name="Google Shape;8186;p154"/>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154"/>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8" name="Google Shape;8188;p154"/>
          <p:cNvGrpSpPr/>
          <p:nvPr/>
        </p:nvGrpSpPr>
        <p:grpSpPr>
          <a:xfrm>
            <a:off x="2183798" y="4123136"/>
            <a:ext cx="356497" cy="354586"/>
            <a:chOff x="-29946000" y="3183175"/>
            <a:chExt cx="293800" cy="292225"/>
          </a:xfrm>
        </p:grpSpPr>
        <p:sp>
          <p:nvSpPr>
            <p:cNvPr id="8189" name="Google Shape;8189;p154"/>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154"/>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154"/>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154"/>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154"/>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154"/>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5" name="Google Shape;8195;p154"/>
          <p:cNvGrpSpPr/>
          <p:nvPr/>
        </p:nvGrpSpPr>
        <p:grpSpPr>
          <a:xfrm>
            <a:off x="2628330" y="1380289"/>
            <a:ext cx="358408" cy="354161"/>
            <a:chOff x="-34408675" y="3202075"/>
            <a:chExt cx="295375" cy="291875"/>
          </a:xfrm>
        </p:grpSpPr>
        <p:sp>
          <p:nvSpPr>
            <p:cNvPr id="8196" name="Google Shape;8196;p154"/>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154"/>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154"/>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154"/>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0" name="Google Shape;8200;p154"/>
          <p:cNvGrpSpPr/>
          <p:nvPr/>
        </p:nvGrpSpPr>
        <p:grpSpPr>
          <a:xfrm>
            <a:off x="2630241" y="1820283"/>
            <a:ext cx="354586" cy="356254"/>
            <a:chOff x="-34405525" y="3558075"/>
            <a:chExt cx="292225" cy="293600"/>
          </a:xfrm>
        </p:grpSpPr>
        <p:sp>
          <p:nvSpPr>
            <p:cNvPr id="8201" name="Google Shape;8201;p154"/>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154"/>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154"/>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4" name="Google Shape;8204;p154"/>
          <p:cNvGrpSpPr/>
          <p:nvPr/>
        </p:nvGrpSpPr>
        <p:grpSpPr>
          <a:xfrm>
            <a:off x="2629755" y="2256940"/>
            <a:ext cx="355557" cy="353615"/>
            <a:chOff x="-34406325" y="3919600"/>
            <a:chExt cx="293025" cy="291425"/>
          </a:xfrm>
        </p:grpSpPr>
        <p:sp>
          <p:nvSpPr>
            <p:cNvPr id="8205" name="Google Shape;8205;p154"/>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154"/>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154"/>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154"/>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154"/>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154"/>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154"/>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2" name="Google Shape;8212;p154"/>
          <p:cNvGrpSpPr/>
          <p:nvPr/>
        </p:nvGrpSpPr>
        <p:grpSpPr>
          <a:xfrm>
            <a:off x="1293653" y="2736303"/>
            <a:ext cx="353645" cy="342179"/>
            <a:chOff x="-32568800" y="3232000"/>
            <a:chExt cx="291450" cy="282000"/>
          </a:xfrm>
        </p:grpSpPr>
        <p:sp>
          <p:nvSpPr>
            <p:cNvPr id="8213" name="Google Shape;8213;p154"/>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154"/>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5" name="Google Shape;8215;p154"/>
          <p:cNvGrpSpPr/>
          <p:nvPr/>
        </p:nvGrpSpPr>
        <p:grpSpPr>
          <a:xfrm>
            <a:off x="1293183" y="3201213"/>
            <a:ext cx="354586" cy="353645"/>
            <a:chOff x="-32569575" y="3586425"/>
            <a:chExt cx="292225" cy="291450"/>
          </a:xfrm>
        </p:grpSpPr>
        <p:sp>
          <p:nvSpPr>
            <p:cNvPr id="8216" name="Google Shape;8216;p154"/>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154"/>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8" name="Google Shape;8218;p154"/>
          <p:cNvGrpSpPr/>
          <p:nvPr/>
        </p:nvGrpSpPr>
        <p:grpSpPr>
          <a:xfrm>
            <a:off x="1284098" y="3665805"/>
            <a:ext cx="372756" cy="354343"/>
            <a:chOff x="-32576675" y="3944600"/>
            <a:chExt cx="307200" cy="292025"/>
          </a:xfrm>
        </p:grpSpPr>
        <p:sp>
          <p:nvSpPr>
            <p:cNvPr id="8219" name="Google Shape;8219;p154"/>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154"/>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1" name="Google Shape;8221;p154"/>
          <p:cNvGrpSpPr/>
          <p:nvPr/>
        </p:nvGrpSpPr>
        <p:grpSpPr>
          <a:xfrm>
            <a:off x="3529065" y="2730100"/>
            <a:ext cx="354586" cy="354586"/>
            <a:chOff x="-30735200" y="3192625"/>
            <a:chExt cx="292225" cy="292225"/>
          </a:xfrm>
        </p:grpSpPr>
        <p:sp>
          <p:nvSpPr>
            <p:cNvPr id="8222" name="Google Shape;8222;p154"/>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154"/>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154"/>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154"/>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154"/>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154"/>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154"/>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9" name="Google Shape;8229;p154"/>
          <p:cNvGrpSpPr/>
          <p:nvPr/>
        </p:nvGrpSpPr>
        <p:grpSpPr>
          <a:xfrm>
            <a:off x="3529065" y="3201532"/>
            <a:ext cx="354586" cy="353008"/>
            <a:chOff x="-30735200" y="3552550"/>
            <a:chExt cx="292225" cy="290925"/>
          </a:xfrm>
        </p:grpSpPr>
        <p:sp>
          <p:nvSpPr>
            <p:cNvPr id="8230" name="Google Shape;8230;p154"/>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154"/>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2" name="Google Shape;8232;p154"/>
          <p:cNvGrpSpPr/>
          <p:nvPr/>
        </p:nvGrpSpPr>
        <p:grpSpPr>
          <a:xfrm>
            <a:off x="3529065" y="3666154"/>
            <a:ext cx="354586" cy="353645"/>
            <a:chOff x="-30735200" y="3910925"/>
            <a:chExt cx="292225" cy="291450"/>
          </a:xfrm>
        </p:grpSpPr>
        <p:sp>
          <p:nvSpPr>
            <p:cNvPr id="8233" name="Google Shape;8233;p154"/>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154"/>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35" name="Google Shape;8235;p154"/>
          <p:cNvSpPr/>
          <p:nvPr/>
        </p:nvSpPr>
        <p:spPr>
          <a:xfrm>
            <a:off x="2632180" y="4123242"/>
            <a:ext cx="354586" cy="353645"/>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36" name="Google Shape;8236;p154"/>
          <p:cNvGrpSpPr/>
          <p:nvPr/>
        </p:nvGrpSpPr>
        <p:grpSpPr>
          <a:xfrm>
            <a:off x="4882910" y="1379021"/>
            <a:ext cx="358971" cy="359224"/>
            <a:chOff x="-57956275" y="3197925"/>
            <a:chExt cx="319000" cy="319225"/>
          </a:xfrm>
        </p:grpSpPr>
        <p:sp>
          <p:nvSpPr>
            <p:cNvPr id="8237" name="Google Shape;8237;p154"/>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154"/>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154"/>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154"/>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154"/>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154"/>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154"/>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4" name="Google Shape;8244;p154"/>
          <p:cNvGrpSpPr/>
          <p:nvPr/>
        </p:nvGrpSpPr>
        <p:grpSpPr>
          <a:xfrm>
            <a:off x="4905064" y="1835446"/>
            <a:ext cx="314662" cy="358971"/>
            <a:chOff x="-57940525" y="3590375"/>
            <a:chExt cx="279625" cy="319000"/>
          </a:xfrm>
        </p:grpSpPr>
        <p:sp>
          <p:nvSpPr>
            <p:cNvPr id="8245" name="Google Shape;8245;p154"/>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154"/>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154"/>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154"/>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154"/>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0" name="Google Shape;8250;p154"/>
          <p:cNvGrpSpPr/>
          <p:nvPr/>
        </p:nvGrpSpPr>
        <p:grpSpPr>
          <a:xfrm>
            <a:off x="4875945" y="2276817"/>
            <a:ext cx="358099" cy="358999"/>
            <a:chOff x="-57959425" y="3982600"/>
            <a:chExt cx="318225" cy="319025"/>
          </a:xfrm>
        </p:grpSpPr>
        <p:sp>
          <p:nvSpPr>
            <p:cNvPr id="8251" name="Google Shape;8251;p154"/>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154"/>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154"/>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154"/>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5" name="Google Shape;8255;p154"/>
          <p:cNvGrpSpPr/>
          <p:nvPr/>
        </p:nvGrpSpPr>
        <p:grpSpPr>
          <a:xfrm>
            <a:off x="7076112" y="1380146"/>
            <a:ext cx="357226" cy="357226"/>
            <a:chOff x="-55987225" y="3198925"/>
            <a:chExt cx="317450" cy="317450"/>
          </a:xfrm>
        </p:grpSpPr>
        <p:sp>
          <p:nvSpPr>
            <p:cNvPr id="8256" name="Google Shape;8256;p154"/>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154"/>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154"/>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154"/>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0" name="Google Shape;8260;p154"/>
          <p:cNvGrpSpPr/>
          <p:nvPr/>
        </p:nvGrpSpPr>
        <p:grpSpPr>
          <a:xfrm>
            <a:off x="7076112" y="1836178"/>
            <a:ext cx="357226" cy="357367"/>
            <a:chOff x="-55987225" y="3591025"/>
            <a:chExt cx="317450" cy="317575"/>
          </a:xfrm>
        </p:grpSpPr>
        <p:sp>
          <p:nvSpPr>
            <p:cNvPr id="8261" name="Google Shape;8261;p154"/>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154"/>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154"/>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154"/>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154"/>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6" name="Google Shape;8266;p154"/>
          <p:cNvGrpSpPr/>
          <p:nvPr/>
        </p:nvGrpSpPr>
        <p:grpSpPr>
          <a:xfrm>
            <a:off x="7090027" y="2276817"/>
            <a:ext cx="358999" cy="358999"/>
            <a:chOff x="-55988800" y="3982600"/>
            <a:chExt cx="319025" cy="319025"/>
          </a:xfrm>
        </p:grpSpPr>
        <p:sp>
          <p:nvSpPr>
            <p:cNvPr id="8267" name="Google Shape;8267;p154"/>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154"/>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154"/>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154"/>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154"/>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2" name="Google Shape;8272;p154"/>
          <p:cNvGrpSpPr/>
          <p:nvPr/>
        </p:nvGrpSpPr>
        <p:grpSpPr>
          <a:xfrm>
            <a:off x="5748546" y="2734774"/>
            <a:ext cx="356326" cy="358971"/>
            <a:chOff x="-54026025" y="3192625"/>
            <a:chExt cx="316650" cy="319000"/>
          </a:xfrm>
        </p:grpSpPr>
        <p:sp>
          <p:nvSpPr>
            <p:cNvPr id="8273" name="Google Shape;8273;p154"/>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154"/>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154"/>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154"/>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154"/>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154"/>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154"/>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154"/>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1" name="Google Shape;8281;p154"/>
          <p:cNvGrpSpPr/>
          <p:nvPr/>
        </p:nvGrpSpPr>
        <p:grpSpPr>
          <a:xfrm>
            <a:off x="5768492" y="3205748"/>
            <a:ext cx="316434" cy="358099"/>
            <a:chOff x="-54007925" y="3584850"/>
            <a:chExt cx="281200" cy="318225"/>
          </a:xfrm>
        </p:grpSpPr>
        <p:sp>
          <p:nvSpPr>
            <p:cNvPr id="8282" name="Google Shape;8282;p154"/>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154"/>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154"/>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154"/>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154"/>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154"/>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8" name="Google Shape;8288;p154"/>
          <p:cNvGrpSpPr/>
          <p:nvPr/>
        </p:nvGrpSpPr>
        <p:grpSpPr>
          <a:xfrm>
            <a:off x="5768492" y="3667633"/>
            <a:ext cx="316434" cy="358914"/>
            <a:chOff x="-54007925" y="3975575"/>
            <a:chExt cx="281200" cy="318950"/>
          </a:xfrm>
        </p:grpSpPr>
        <p:sp>
          <p:nvSpPr>
            <p:cNvPr id="8289" name="Google Shape;8289;p154"/>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154"/>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154"/>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154"/>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3" name="Google Shape;8293;p154"/>
          <p:cNvGrpSpPr/>
          <p:nvPr/>
        </p:nvGrpSpPr>
        <p:grpSpPr>
          <a:xfrm>
            <a:off x="8003359" y="2752104"/>
            <a:ext cx="274770" cy="358492"/>
            <a:chOff x="-52005775" y="3208025"/>
            <a:chExt cx="244175" cy="318575"/>
          </a:xfrm>
        </p:grpSpPr>
        <p:sp>
          <p:nvSpPr>
            <p:cNvPr id="8294" name="Google Shape;8294;p154"/>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154"/>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154"/>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154"/>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154"/>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154"/>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154"/>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154"/>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154"/>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154"/>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154"/>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5" name="Google Shape;8305;p154"/>
          <p:cNvGrpSpPr/>
          <p:nvPr/>
        </p:nvGrpSpPr>
        <p:grpSpPr>
          <a:xfrm>
            <a:off x="5309825" y="1380146"/>
            <a:ext cx="358099" cy="358099"/>
            <a:chOff x="-57568775" y="3198925"/>
            <a:chExt cx="318225" cy="318225"/>
          </a:xfrm>
        </p:grpSpPr>
        <p:sp>
          <p:nvSpPr>
            <p:cNvPr id="8306" name="Google Shape;8306;p154"/>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154"/>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154"/>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154"/>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154"/>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154"/>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2" name="Google Shape;8312;p154"/>
          <p:cNvGrpSpPr/>
          <p:nvPr/>
        </p:nvGrpSpPr>
        <p:grpSpPr>
          <a:xfrm>
            <a:off x="5331543" y="1835446"/>
            <a:ext cx="314662" cy="358099"/>
            <a:chOff x="-57549075" y="3590375"/>
            <a:chExt cx="279625" cy="318225"/>
          </a:xfrm>
        </p:grpSpPr>
        <p:sp>
          <p:nvSpPr>
            <p:cNvPr id="8313" name="Google Shape;8313;p154"/>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154"/>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154"/>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154"/>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7" name="Google Shape;8317;p154"/>
          <p:cNvGrpSpPr/>
          <p:nvPr/>
        </p:nvGrpSpPr>
        <p:grpSpPr>
          <a:xfrm>
            <a:off x="5323740" y="2276817"/>
            <a:ext cx="359871" cy="359871"/>
            <a:chOff x="-57570350" y="3982600"/>
            <a:chExt cx="319800" cy="319800"/>
          </a:xfrm>
        </p:grpSpPr>
        <p:sp>
          <p:nvSpPr>
            <p:cNvPr id="8318" name="Google Shape;8318;p154"/>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154"/>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154"/>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154"/>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2" name="Google Shape;8322;p154"/>
          <p:cNvGrpSpPr/>
          <p:nvPr/>
        </p:nvGrpSpPr>
        <p:grpSpPr>
          <a:xfrm>
            <a:off x="7538779" y="1379246"/>
            <a:ext cx="314662" cy="358999"/>
            <a:chOff x="-55576850" y="3198125"/>
            <a:chExt cx="279625" cy="319025"/>
          </a:xfrm>
        </p:grpSpPr>
        <p:sp>
          <p:nvSpPr>
            <p:cNvPr id="8323" name="Google Shape;8323;p154"/>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154"/>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154"/>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154"/>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7" name="Google Shape;8327;p154"/>
          <p:cNvGrpSpPr/>
          <p:nvPr/>
        </p:nvGrpSpPr>
        <p:grpSpPr>
          <a:xfrm>
            <a:off x="7516174" y="1835221"/>
            <a:ext cx="359871" cy="358324"/>
            <a:chOff x="-55596550" y="3590175"/>
            <a:chExt cx="319800" cy="318425"/>
          </a:xfrm>
        </p:grpSpPr>
        <p:sp>
          <p:nvSpPr>
            <p:cNvPr id="8328" name="Google Shape;8328;p154"/>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154"/>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154"/>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154"/>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2" name="Google Shape;8332;p154"/>
          <p:cNvGrpSpPr/>
          <p:nvPr/>
        </p:nvGrpSpPr>
        <p:grpSpPr>
          <a:xfrm>
            <a:off x="7531412" y="2276564"/>
            <a:ext cx="358999" cy="359252"/>
            <a:chOff x="-55595775" y="3982375"/>
            <a:chExt cx="319025" cy="319250"/>
          </a:xfrm>
        </p:grpSpPr>
        <p:sp>
          <p:nvSpPr>
            <p:cNvPr id="8333" name="Google Shape;8333;p154"/>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154"/>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154"/>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154"/>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154"/>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154"/>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9" name="Google Shape;8339;p154"/>
          <p:cNvGrpSpPr/>
          <p:nvPr/>
        </p:nvGrpSpPr>
        <p:grpSpPr>
          <a:xfrm>
            <a:off x="6188595" y="2734774"/>
            <a:ext cx="358999" cy="358099"/>
            <a:chOff x="-53635375" y="3192625"/>
            <a:chExt cx="319025" cy="318225"/>
          </a:xfrm>
        </p:grpSpPr>
        <p:sp>
          <p:nvSpPr>
            <p:cNvPr id="8340" name="Google Shape;8340;p154"/>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154"/>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154"/>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3" name="Google Shape;8343;p154"/>
          <p:cNvGrpSpPr/>
          <p:nvPr/>
        </p:nvGrpSpPr>
        <p:grpSpPr>
          <a:xfrm>
            <a:off x="6210763" y="3205748"/>
            <a:ext cx="314662" cy="358999"/>
            <a:chOff x="-53615675" y="3584850"/>
            <a:chExt cx="279625" cy="319025"/>
          </a:xfrm>
        </p:grpSpPr>
        <p:sp>
          <p:nvSpPr>
            <p:cNvPr id="8344" name="Google Shape;8344;p154"/>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154"/>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154"/>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7" name="Google Shape;8347;p154"/>
          <p:cNvGrpSpPr/>
          <p:nvPr/>
        </p:nvGrpSpPr>
        <p:grpSpPr>
          <a:xfrm>
            <a:off x="6188609" y="3668674"/>
            <a:ext cx="358971" cy="357874"/>
            <a:chOff x="-53634575" y="3976500"/>
            <a:chExt cx="319000" cy="318025"/>
          </a:xfrm>
        </p:grpSpPr>
        <p:sp>
          <p:nvSpPr>
            <p:cNvPr id="8348" name="Google Shape;8348;p154"/>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154"/>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154"/>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154"/>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154"/>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154"/>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154"/>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154"/>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6" name="Google Shape;8356;p154"/>
          <p:cNvGrpSpPr/>
          <p:nvPr/>
        </p:nvGrpSpPr>
        <p:grpSpPr>
          <a:xfrm>
            <a:off x="7983413" y="3211628"/>
            <a:ext cx="314662" cy="358436"/>
            <a:chOff x="-52023900" y="3590075"/>
            <a:chExt cx="279625" cy="318525"/>
          </a:xfrm>
        </p:grpSpPr>
        <p:sp>
          <p:nvSpPr>
            <p:cNvPr id="8357" name="Google Shape;8357;p154"/>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154"/>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154"/>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154"/>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154"/>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154"/>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154"/>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4" name="Google Shape;8364;p154"/>
          <p:cNvGrpSpPr/>
          <p:nvPr/>
        </p:nvGrpSpPr>
        <p:grpSpPr>
          <a:xfrm>
            <a:off x="5746654" y="1380146"/>
            <a:ext cx="358971" cy="358971"/>
            <a:chOff x="-57173375" y="3198925"/>
            <a:chExt cx="319000" cy="319000"/>
          </a:xfrm>
        </p:grpSpPr>
        <p:sp>
          <p:nvSpPr>
            <p:cNvPr id="8365" name="Google Shape;8365;p154"/>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154"/>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154"/>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154"/>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9" name="Google Shape;8369;p154"/>
          <p:cNvGrpSpPr/>
          <p:nvPr/>
        </p:nvGrpSpPr>
        <p:grpSpPr>
          <a:xfrm>
            <a:off x="5747541" y="1857587"/>
            <a:ext cx="357198" cy="314690"/>
            <a:chOff x="-57176525" y="3610050"/>
            <a:chExt cx="317425" cy="279650"/>
          </a:xfrm>
        </p:grpSpPr>
        <p:sp>
          <p:nvSpPr>
            <p:cNvPr id="8370" name="Google Shape;8370;p154"/>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154"/>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154"/>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154"/>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154"/>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5" name="Google Shape;8375;p154"/>
          <p:cNvGrpSpPr/>
          <p:nvPr/>
        </p:nvGrpSpPr>
        <p:grpSpPr>
          <a:xfrm>
            <a:off x="7957995" y="1380146"/>
            <a:ext cx="358099" cy="356326"/>
            <a:chOff x="-55202750" y="3198925"/>
            <a:chExt cx="318225" cy="316650"/>
          </a:xfrm>
        </p:grpSpPr>
        <p:sp>
          <p:nvSpPr>
            <p:cNvPr id="8376" name="Google Shape;8376;p154"/>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154"/>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8" name="Google Shape;8378;p154"/>
          <p:cNvGrpSpPr/>
          <p:nvPr/>
        </p:nvGrpSpPr>
        <p:grpSpPr>
          <a:xfrm>
            <a:off x="7968629" y="1835446"/>
            <a:ext cx="336830" cy="358099"/>
            <a:chOff x="-55194875" y="3590375"/>
            <a:chExt cx="299325" cy="318225"/>
          </a:xfrm>
        </p:grpSpPr>
        <p:sp>
          <p:nvSpPr>
            <p:cNvPr id="8379" name="Google Shape;8379;p154"/>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154"/>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154"/>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154"/>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154"/>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4" name="Google Shape;8384;p154"/>
          <p:cNvGrpSpPr/>
          <p:nvPr/>
        </p:nvGrpSpPr>
        <p:grpSpPr>
          <a:xfrm>
            <a:off x="7973247" y="2277717"/>
            <a:ext cx="357198" cy="357198"/>
            <a:chOff x="-55203525" y="3983400"/>
            <a:chExt cx="317425" cy="317425"/>
          </a:xfrm>
        </p:grpSpPr>
        <p:sp>
          <p:nvSpPr>
            <p:cNvPr id="8385" name="Google Shape;8385;p154"/>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154"/>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154"/>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8" name="Google Shape;8388;p154"/>
          <p:cNvGrpSpPr/>
          <p:nvPr/>
        </p:nvGrpSpPr>
        <p:grpSpPr>
          <a:xfrm>
            <a:off x="6639727" y="2734774"/>
            <a:ext cx="335930" cy="358971"/>
            <a:chOff x="-53232900" y="3192625"/>
            <a:chExt cx="298525" cy="319000"/>
          </a:xfrm>
        </p:grpSpPr>
        <p:sp>
          <p:nvSpPr>
            <p:cNvPr id="8389" name="Google Shape;8389;p154"/>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154"/>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154"/>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154"/>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154"/>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154"/>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154"/>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154"/>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7" name="Google Shape;8397;p154"/>
          <p:cNvGrpSpPr/>
          <p:nvPr/>
        </p:nvGrpSpPr>
        <p:grpSpPr>
          <a:xfrm>
            <a:off x="6629093" y="3205748"/>
            <a:ext cx="357198" cy="356326"/>
            <a:chOff x="-53242350" y="3584850"/>
            <a:chExt cx="317425" cy="316650"/>
          </a:xfrm>
        </p:grpSpPr>
        <p:sp>
          <p:nvSpPr>
            <p:cNvPr id="8398" name="Google Shape;8398;p154"/>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154"/>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154"/>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154"/>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154"/>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3" name="Google Shape;8403;p154"/>
          <p:cNvGrpSpPr/>
          <p:nvPr/>
        </p:nvGrpSpPr>
        <p:grpSpPr>
          <a:xfrm>
            <a:off x="6650362" y="3668449"/>
            <a:ext cx="314662" cy="358999"/>
            <a:chOff x="-53224225" y="3976300"/>
            <a:chExt cx="279625" cy="319025"/>
          </a:xfrm>
        </p:grpSpPr>
        <p:sp>
          <p:nvSpPr>
            <p:cNvPr id="8404" name="Google Shape;8404;p154"/>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154"/>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154"/>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154"/>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154"/>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154"/>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154"/>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1" name="Google Shape;8411;p154"/>
          <p:cNvGrpSpPr/>
          <p:nvPr/>
        </p:nvGrpSpPr>
        <p:grpSpPr>
          <a:xfrm>
            <a:off x="7961258" y="3676129"/>
            <a:ext cx="358971" cy="358408"/>
            <a:chOff x="-52043575" y="3983125"/>
            <a:chExt cx="319000" cy="318500"/>
          </a:xfrm>
        </p:grpSpPr>
        <p:sp>
          <p:nvSpPr>
            <p:cNvPr id="8412" name="Google Shape;8412;p154"/>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154"/>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154"/>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154"/>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154"/>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154"/>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154"/>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154"/>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154"/>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1" name="Google Shape;8421;p154"/>
          <p:cNvGrpSpPr/>
          <p:nvPr/>
        </p:nvGrpSpPr>
        <p:grpSpPr>
          <a:xfrm>
            <a:off x="6215199" y="1380146"/>
            <a:ext cx="314662" cy="358971"/>
            <a:chOff x="-56766175" y="3198925"/>
            <a:chExt cx="279625" cy="319000"/>
          </a:xfrm>
        </p:grpSpPr>
        <p:sp>
          <p:nvSpPr>
            <p:cNvPr id="8422" name="Google Shape;8422;p154"/>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154"/>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154"/>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154"/>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154"/>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154"/>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154"/>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9" name="Google Shape;8429;p154"/>
          <p:cNvGrpSpPr/>
          <p:nvPr/>
        </p:nvGrpSpPr>
        <p:grpSpPr>
          <a:xfrm>
            <a:off x="6214313" y="1835446"/>
            <a:ext cx="316434" cy="358099"/>
            <a:chOff x="-56766175" y="3590375"/>
            <a:chExt cx="281200" cy="318225"/>
          </a:xfrm>
        </p:grpSpPr>
        <p:sp>
          <p:nvSpPr>
            <p:cNvPr id="8430" name="Google Shape;8430;p154"/>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154"/>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154"/>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154"/>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4" name="Google Shape;8434;p154"/>
          <p:cNvGrpSpPr/>
          <p:nvPr/>
        </p:nvGrpSpPr>
        <p:grpSpPr>
          <a:xfrm>
            <a:off x="6251269" y="2276817"/>
            <a:ext cx="272126" cy="358099"/>
            <a:chOff x="-56747275" y="3982600"/>
            <a:chExt cx="241825" cy="318225"/>
          </a:xfrm>
        </p:grpSpPr>
        <p:sp>
          <p:nvSpPr>
            <p:cNvPr id="8435" name="Google Shape;8435;p154"/>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154"/>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154"/>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154"/>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154"/>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154"/>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154"/>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2" name="Google Shape;8442;p154"/>
          <p:cNvGrpSpPr/>
          <p:nvPr/>
        </p:nvGrpSpPr>
        <p:grpSpPr>
          <a:xfrm>
            <a:off x="4859020" y="3219055"/>
            <a:ext cx="358999" cy="342991"/>
            <a:chOff x="-54812875" y="3596675"/>
            <a:chExt cx="319025" cy="304800"/>
          </a:xfrm>
        </p:grpSpPr>
        <p:sp>
          <p:nvSpPr>
            <p:cNvPr id="8443" name="Google Shape;8443;p154"/>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154"/>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154"/>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154"/>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154"/>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154"/>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154"/>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50" name="Google Shape;8450;p154"/>
          <p:cNvSpPr/>
          <p:nvPr/>
        </p:nvSpPr>
        <p:spPr>
          <a:xfrm>
            <a:off x="5033910" y="3593325"/>
            <a:ext cx="8018" cy="900"/>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154"/>
          <p:cNvSpPr/>
          <p:nvPr/>
        </p:nvSpPr>
        <p:spPr>
          <a:xfrm>
            <a:off x="5034361" y="3594198"/>
            <a:ext cx="7118" cy="928"/>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52" name="Google Shape;8452;p154"/>
          <p:cNvGrpSpPr/>
          <p:nvPr/>
        </p:nvGrpSpPr>
        <p:grpSpPr>
          <a:xfrm>
            <a:off x="4881188" y="3675538"/>
            <a:ext cx="314662" cy="358099"/>
            <a:chOff x="-54793175" y="3982600"/>
            <a:chExt cx="279625" cy="318225"/>
          </a:xfrm>
        </p:grpSpPr>
        <p:sp>
          <p:nvSpPr>
            <p:cNvPr id="8453" name="Google Shape;8453;p154"/>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154"/>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154"/>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154"/>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154"/>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154"/>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154"/>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0" name="Google Shape;8460;p154"/>
          <p:cNvGrpSpPr/>
          <p:nvPr/>
        </p:nvGrpSpPr>
        <p:grpSpPr>
          <a:xfrm>
            <a:off x="7092647" y="2734774"/>
            <a:ext cx="314662" cy="358099"/>
            <a:chOff x="-52832000" y="3192625"/>
            <a:chExt cx="279625" cy="318225"/>
          </a:xfrm>
        </p:grpSpPr>
        <p:sp>
          <p:nvSpPr>
            <p:cNvPr id="8461" name="Google Shape;8461;p154"/>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154"/>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154"/>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154"/>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154"/>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154"/>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154"/>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154"/>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9" name="Google Shape;8469;p154"/>
          <p:cNvGrpSpPr/>
          <p:nvPr/>
        </p:nvGrpSpPr>
        <p:grpSpPr>
          <a:xfrm>
            <a:off x="5779179" y="2276142"/>
            <a:ext cx="323524" cy="358774"/>
            <a:chOff x="-57162350" y="3982000"/>
            <a:chExt cx="287500" cy="318825"/>
          </a:xfrm>
        </p:grpSpPr>
        <p:sp>
          <p:nvSpPr>
            <p:cNvPr id="8470" name="Google Shape;8470;p154"/>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154"/>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154"/>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154"/>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154"/>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154"/>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154"/>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154"/>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8" name="Google Shape;8478;p154"/>
          <p:cNvGrpSpPr/>
          <p:nvPr/>
        </p:nvGrpSpPr>
        <p:grpSpPr>
          <a:xfrm>
            <a:off x="7070492" y="3206648"/>
            <a:ext cx="358971" cy="357198"/>
            <a:chOff x="-52851675" y="3585650"/>
            <a:chExt cx="319000" cy="317425"/>
          </a:xfrm>
        </p:grpSpPr>
        <p:sp>
          <p:nvSpPr>
            <p:cNvPr id="8479" name="Google Shape;8479;p154"/>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154"/>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154"/>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154"/>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154"/>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154"/>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5" name="Google Shape;8485;p154"/>
          <p:cNvGrpSpPr/>
          <p:nvPr/>
        </p:nvGrpSpPr>
        <p:grpSpPr>
          <a:xfrm>
            <a:off x="7092647" y="3668449"/>
            <a:ext cx="314662" cy="358999"/>
            <a:chOff x="-52832000" y="3976300"/>
            <a:chExt cx="279625" cy="319025"/>
          </a:xfrm>
        </p:grpSpPr>
        <p:sp>
          <p:nvSpPr>
            <p:cNvPr id="8486" name="Google Shape;8486;p154"/>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154"/>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154"/>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154"/>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154"/>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1" name="Google Shape;8491;p154"/>
          <p:cNvGrpSpPr/>
          <p:nvPr/>
        </p:nvGrpSpPr>
        <p:grpSpPr>
          <a:xfrm>
            <a:off x="6209853" y="4123097"/>
            <a:ext cx="316434" cy="358099"/>
            <a:chOff x="-51633225" y="3198925"/>
            <a:chExt cx="281200" cy="318225"/>
          </a:xfrm>
        </p:grpSpPr>
        <p:sp>
          <p:nvSpPr>
            <p:cNvPr id="8492" name="Google Shape;8492;p154"/>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154"/>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154"/>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154"/>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154"/>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154"/>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154"/>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9" name="Google Shape;8499;p154"/>
          <p:cNvGrpSpPr/>
          <p:nvPr/>
        </p:nvGrpSpPr>
        <p:grpSpPr>
          <a:xfrm>
            <a:off x="6628676" y="1381018"/>
            <a:ext cx="365188" cy="357226"/>
            <a:chOff x="-56396775" y="3199700"/>
            <a:chExt cx="324525" cy="317450"/>
          </a:xfrm>
        </p:grpSpPr>
        <p:sp>
          <p:nvSpPr>
            <p:cNvPr id="8500" name="Google Shape;8500;p154"/>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154"/>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154"/>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154"/>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154"/>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154"/>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6" name="Google Shape;8506;p154"/>
          <p:cNvGrpSpPr/>
          <p:nvPr/>
        </p:nvGrpSpPr>
        <p:grpSpPr>
          <a:xfrm>
            <a:off x="6631771" y="1846953"/>
            <a:ext cx="358999" cy="335958"/>
            <a:chOff x="-56394425" y="3600600"/>
            <a:chExt cx="319025" cy="298550"/>
          </a:xfrm>
        </p:grpSpPr>
        <p:sp>
          <p:nvSpPr>
            <p:cNvPr id="8507" name="Google Shape;8507;p154"/>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154"/>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154"/>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0" name="Google Shape;8510;p154"/>
          <p:cNvGrpSpPr/>
          <p:nvPr/>
        </p:nvGrpSpPr>
        <p:grpSpPr>
          <a:xfrm>
            <a:off x="6662538" y="2277717"/>
            <a:ext cx="327068" cy="357198"/>
            <a:chOff x="-56379450" y="3983400"/>
            <a:chExt cx="290650" cy="317425"/>
          </a:xfrm>
        </p:grpSpPr>
        <p:sp>
          <p:nvSpPr>
            <p:cNvPr id="8511" name="Google Shape;8511;p154"/>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154"/>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154"/>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154"/>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154"/>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154"/>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154"/>
            <p:cNvSpPr/>
            <p:nvPr/>
          </p:nvSpPr>
          <p:spPr>
            <a:xfrm>
              <a:off x="-56181750" y="4039300"/>
              <a:ext cx="0" cy="25"/>
            </a:xfrm>
            <a:custGeom>
              <a:avLst/>
              <a:gdLst/>
              <a:ahLst/>
              <a:cxnLst/>
              <a:rect l="l" t="t" r="r" b="b"/>
              <a:pathLst>
                <a:path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154"/>
            <p:cNvSpPr/>
            <p:nvPr/>
          </p:nvSpPr>
          <p:spPr>
            <a:xfrm>
              <a:off x="-56332200" y="4039300"/>
              <a:ext cx="25" cy="25"/>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9" name="Google Shape;8519;p154"/>
          <p:cNvGrpSpPr/>
          <p:nvPr/>
        </p:nvGrpSpPr>
        <p:grpSpPr>
          <a:xfrm>
            <a:off x="5326242" y="2741864"/>
            <a:ext cx="316434" cy="358971"/>
            <a:chOff x="-54401725" y="3198925"/>
            <a:chExt cx="281200" cy="319000"/>
          </a:xfrm>
        </p:grpSpPr>
        <p:sp>
          <p:nvSpPr>
            <p:cNvPr id="8520" name="Google Shape;8520;p154"/>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154"/>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154"/>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154"/>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154"/>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154"/>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154"/>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154"/>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154"/>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154"/>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154"/>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1" name="Google Shape;8531;p154"/>
          <p:cNvGrpSpPr/>
          <p:nvPr/>
        </p:nvGrpSpPr>
        <p:grpSpPr>
          <a:xfrm>
            <a:off x="5327128" y="3211965"/>
            <a:ext cx="314662" cy="358099"/>
            <a:chOff x="-54401725" y="3590375"/>
            <a:chExt cx="279625" cy="318225"/>
          </a:xfrm>
        </p:grpSpPr>
        <p:sp>
          <p:nvSpPr>
            <p:cNvPr id="8532" name="Google Shape;8532;p154"/>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154"/>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154"/>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154"/>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154"/>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154"/>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8" name="Google Shape;8538;p154"/>
          <p:cNvGrpSpPr/>
          <p:nvPr/>
        </p:nvGrpSpPr>
        <p:grpSpPr>
          <a:xfrm>
            <a:off x="5324920" y="3675538"/>
            <a:ext cx="319079" cy="358099"/>
            <a:chOff x="-54403300" y="3982600"/>
            <a:chExt cx="283550" cy="318225"/>
          </a:xfrm>
        </p:grpSpPr>
        <p:sp>
          <p:nvSpPr>
            <p:cNvPr id="8539" name="Google Shape;8539;p154"/>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154"/>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154"/>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154"/>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154"/>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4" name="Google Shape;8544;p154"/>
          <p:cNvGrpSpPr/>
          <p:nvPr/>
        </p:nvGrpSpPr>
        <p:grpSpPr>
          <a:xfrm>
            <a:off x="7512313" y="2736772"/>
            <a:ext cx="356298" cy="356973"/>
            <a:chOff x="-52458650" y="3194400"/>
            <a:chExt cx="316625" cy="317225"/>
          </a:xfrm>
        </p:grpSpPr>
        <p:sp>
          <p:nvSpPr>
            <p:cNvPr id="8545" name="Google Shape;8545;p154"/>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154"/>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154"/>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154"/>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154"/>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154"/>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154"/>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154"/>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3" name="Google Shape;8553;p154"/>
          <p:cNvGrpSpPr/>
          <p:nvPr/>
        </p:nvGrpSpPr>
        <p:grpSpPr>
          <a:xfrm>
            <a:off x="4881188" y="2741864"/>
            <a:ext cx="314662" cy="358971"/>
            <a:chOff x="-54793175" y="3198925"/>
            <a:chExt cx="279625" cy="319000"/>
          </a:xfrm>
        </p:grpSpPr>
        <p:sp>
          <p:nvSpPr>
            <p:cNvPr id="8554" name="Google Shape;8554;p154"/>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154"/>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154"/>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154"/>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154"/>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154"/>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154"/>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1" name="Google Shape;8561;p154"/>
          <p:cNvGrpSpPr/>
          <p:nvPr/>
        </p:nvGrpSpPr>
        <p:grpSpPr>
          <a:xfrm>
            <a:off x="7521611" y="3205748"/>
            <a:ext cx="337703" cy="357845"/>
            <a:chOff x="-52450000" y="3584850"/>
            <a:chExt cx="300100" cy="318000"/>
          </a:xfrm>
        </p:grpSpPr>
        <p:sp>
          <p:nvSpPr>
            <p:cNvPr id="8562" name="Google Shape;8562;p154"/>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154"/>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154"/>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154"/>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154"/>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154"/>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154"/>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9" name="Google Shape;8569;p154"/>
          <p:cNvGrpSpPr/>
          <p:nvPr/>
        </p:nvGrpSpPr>
        <p:grpSpPr>
          <a:xfrm>
            <a:off x="7533131" y="3670221"/>
            <a:ext cx="314662" cy="357226"/>
            <a:chOff x="-52440550" y="3977875"/>
            <a:chExt cx="279625" cy="317450"/>
          </a:xfrm>
        </p:grpSpPr>
        <p:sp>
          <p:nvSpPr>
            <p:cNvPr id="8570" name="Google Shape;8570;p154"/>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154"/>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154"/>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154"/>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154"/>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154"/>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154"/>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154"/>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8" name="Google Shape;8578;p154"/>
          <p:cNvGrpSpPr/>
          <p:nvPr/>
        </p:nvGrpSpPr>
        <p:grpSpPr>
          <a:xfrm>
            <a:off x="6645066" y="4126427"/>
            <a:ext cx="314662" cy="358999"/>
            <a:chOff x="-51623775" y="3584850"/>
            <a:chExt cx="279625" cy="319025"/>
          </a:xfrm>
        </p:grpSpPr>
        <p:sp>
          <p:nvSpPr>
            <p:cNvPr id="8579" name="Google Shape;8579;p154"/>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154"/>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154"/>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154"/>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154"/>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154"/>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154"/>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154"/>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154"/>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88" name="Google Shape;8588;p154"/>
          <p:cNvSpPr txBox="1"/>
          <p:nvPr/>
        </p:nvSpPr>
        <p:spPr>
          <a:xfrm>
            <a:off x="849675"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8589" name="Google Shape;8589;p154"/>
          <p:cNvSpPr txBox="1"/>
          <p:nvPr/>
        </p:nvSpPr>
        <p:spPr>
          <a:xfrm>
            <a:off x="4858400"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
        <p:nvSpPr>
          <p:cNvPr id="8590" name="Google Shape;8590;p154"/>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113</a:t>
            </a:fld>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114.xml><?xml version="1.0" encoding="utf-8"?>
<p:sld xmlns:a="http://schemas.openxmlformats.org/drawingml/2006/main" xmlns:r="http://schemas.openxmlformats.org/officeDocument/2006/relationships" xmlns:p="http://schemas.openxmlformats.org/presentationml/2006/main" show="0">
  <p:cSld>
    <p:spTree>
      <p:nvGrpSpPr>
        <p:cNvPr id="1" name="Shape 8594"/>
        <p:cNvGrpSpPr/>
        <p:nvPr/>
      </p:nvGrpSpPr>
      <p:grpSpPr>
        <a:xfrm>
          <a:off x="0" y="0"/>
          <a:ext cx="0" cy="0"/>
          <a:chOff x="0" y="0"/>
          <a:chExt cx="0" cy="0"/>
        </a:xfrm>
      </p:grpSpPr>
      <p:grpSp>
        <p:nvGrpSpPr>
          <p:cNvPr id="8595" name="Google Shape;8595;p155"/>
          <p:cNvGrpSpPr/>
          <p:nvPr/>
        </p:nvGrpSpPr>
        <p:grpSpPr>
          <a:xfrm>
            <a:off x="885675" y="1386849"/>
            <a:ext cx="276003" cy="357300"/>
            <a:chOff x="-50469125" y="3183175"/>
            <a:chExt cx="233150" cy="301825"/>
          </a:xfrm>
        </p:grpSpPr>
        <p:sp>
          <p:nvSpPr>
            <p:cNvPr id="8596" name="Google Shape;8596;p155"/>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155"/>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155"/>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9" name="Google Shape;8599;p155"/>
          <p:cNvGrpSpPr/>
          <p:nvPr/>
        </p:nvGrpSpPr>
        <p:grpSpPr>
          <a:xfrm>
            <a:off x="845574" y="1822251"/>
            <a:ext cx="356205" cy="355288"/>
            <a:chOff x="-50504575" y="3550975"/>
            <a:chExt cx="300900" cy="300125"/>
          </a:xfrm>
        </p:grpSpPr>
        <p:sp>
          <p:nvSpPr>
            <p:cNvPr id="8600" name="Google Shape;8600;p155"/>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155"/>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155"/>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155"/>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4" name="Google Shape;8604;p155"/>
          <p:cNvGrpSpPr/>
          <p:nvPr/>
        </p:nvGrpSpPr>
        <p:grpSpPr>
          <a:xfrm>
            <a:off x="845574" y="2260493"/>
            <a:ext cx="356205" cy="354341"/>
            <a:chOff x="-50503000" y="3921175"/>
            <a:chExt cx="300900" cy="299325"/>
          </a:xfrm>
        </p:grpSpPr>
        <p:sp>
          <p:nvSpPr>
            <p:cNvPr id="8605" name="Google Shape;8605;p155"/>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155"/>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155"/>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155"/>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155"/>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0" name="Google Shape;8610;p155"/>
          <p:cNvGrpSpPr/>
          <p:nvPr/>
        </p:nvGrpSpPr>
        <p:grpSpPr>
          <a:xfrm>
            <a:off x="3049627" y="1406411"/>
            <a:ext cx="355258" cy="356205"/>
            <a:chOff x="-48630025" y="3199700"/>
            <a:chExt cx="300100" cy="300900"/>
          </a:xfrm>
        </p:grpSpPr>
        <p:sp>
          <p:nvSpPr>
            <p:cNvPr id="8611" name="Google Shape;8611;p155"/>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155"/>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155"/>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4" name="Google Shape;8614;p155"/>
          <p:cNvGrpSpPr/>
          <p:nvPr/>
        </p:nvGrpSpPr>
        <p:grpSpPr>
          <a:xfrm>
            <a:off x="3049627" y="1843707"/>
            <a:ext cx="355258" cy="355258"/>
            <a:chOff x="-48630025" y="3569100"/>
            <a:chExt cx="300100" cy="300100"/>
          </a:xfrm>
        </p:grpSpPr>
        <p:sp>
          <p:nvSpPr>
            <p:cNvPr id="8615" name="Google Shape;8615;p155"/>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155"/>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155"/>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155"/>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155"/>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155"/>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155"/>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155"/>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155"/>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155"/>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5" name="Google Shape;8625;p155"/>
          <p:cNvGrpSpPr/>
          <p:nvPr/>
        </p:nvGrpSpPr>
        <p:grpSpPr>
          <a:xfrm>
            <a:off x="3050101" y="2281003"/>
            <a:ext cx="354311" cy="353394"/>
            <a:chOff x="-48629225" y="3938500"/>
            <a:chExt cx="299300" cy="298525"/>
          </a:xfrm>
        </p:grpSpPr>
        <p:sp>
          <p:nvSpPr>
            <p:cNvPr id="8626" name="Google Shape;8626;p155"/>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155"/>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155"/>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155"/>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0" name="Google Shape;8630;p155"/>
          <p:cNvGrpSpPr/>
          <p:nvPr/>
        </p:nvGrpSpPr>
        <p:grpSpPr>
          <a:xfrm>
            <a:off x="1785504" y="2752344"/>
            <a:ext cx="311458" cy="354341"/>
            <a:chOff x="-46762575" y="3200500"/>
            <a:chExt cx="263100" cy="299325"/>
          </a:xfrm>
        </p:grpSpPr>
        <p:sp>
          <p:nvSpPr>
            <p:cNvPr id="8631" name="Google Shape;8631;p155"/>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155"/>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155"/>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155"/>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155"/>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6" name="Google Shape;8636;p155"/>
          <p:cNvGrpSpPr/>
          <p:nvPr/>
        </p:nvGrpSpPr>
        <p:grpSpPr>
          <a:xfrm>
            <a:off x="1763589" y="3211066"/>
            <a:ext cx="355288" cy="312375"/>
            <a:chOff x="-46779900" y="3588000"/>
            <a:chExt cx="300125" cy="263875"/>
          </a:xfrm>
        </p:grpSpPr>
        <p:sp>
          <p:nvSpPr>
            <p:cNvPr id="8637" name="Google Shape;8637;p155"/>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155"/>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155"/>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155"/>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1" name="Google Shape;8641;p155"/>
          <p:cNvGrpSpPr/>
          <p:nvPr/>
        </p:nvGrpSpPr>
        <p:grpSpPr>
          <a:xfrm>
            <a:off x="1764062" y="3625988"/>
            <a:ext cx="354341" cy="353394"/>
            <a:chOff x="-46779100" y="3938500"/>
            <a:chExt cx="299325" cy="298525"/>
          </a:xfrm>
        </p:grpSpPr>
        <p:sp>
          <p:nvSpPr>
            <p:cNvPr id="8642" name="Google Shape;8642;p155"/>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155"/>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4" name="Google Shape;8644;p155"/>
          <p:cNvGrpSpPr/>
          <p:nvPr/>
        </p:nvGrpSpPr>
        <p:grpSpPr>
          <a:xfrm>
            <a:off x="3971800" y="2758855"/>
            <a:ext cx="355258" cy="355288"/>
            <a:chOff x="-44924250" y="3206000"/>
            <a:chExt cx="300100" cy="300125"/>
          </a:xfrm>
        </p:grpSpPr>
        <p:sp>
          <p:nvSpPr>
            <p:cNvPr id="8645" name="Google Shape;8645;p155"/>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155"/>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155"/>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155"/>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155"/>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0" name="Google Shape;8650;p155"/>
          <p:cNvGrpSpPr/>
          <p:nvPr/>
        </p:nvGrpSpPr>
        <p:grpSpPr>
          <a:xfrm>
            <a:off x="1286286" y="1386849"/>
            <a:ext cx="355258" cy="355258"/>
            <a:chOff x="-50134375" y="3183175"/>
            <a:chExt cx="300100" cy="300100"/>
          </a:xfrm>
        </p:grpSpPr>
        <p:sp>
          <p:nvSpPr>
            <p:cNvPr id="8651" name="Google Shape;8651;p155"/>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155"/>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155"/>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155"/>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155"/>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155"/>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155"/>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155"/>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155"/>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155"/>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1" name="Google Shape;8661;p155"/>
          <p:cNvGrpSpPr/>
          <p:nvPr/>
        </p:nvGrpSpPr>
        <p:grpSpPr>
          <a:xfrm>
            <a:off x="1286286" y="1822251"/>
            <a:ext cx="355258" cy="355288"/>
            <a:chOff x="-50134375" y="3550975"/>
            <a:chExt cx="300100" cy="300125"/>
          </a:xfrm>
        </p:grpSpPr>
        <p:sp>
          <p:nvSpPr>
            <p:cNvPr id="8662" name="Google Shape;8662;p155"/>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155"/>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4" name="Google Shape;8664;p155"/>
          <p:cNvGrpSpPr/>
          <p:nvPr/>
        </p:nvGrpSpPr>
        <p:grpSpPr>
          <a:xfrm>
            <a:off x="1286286" y="2259783"/>
            <a:ext cx="355258" cy="355051"/>
            <a:chOff x="-50134375" y="3920575"/>
            <a:chExt cx="300100" cy="299925"/>
          </a:xfrm>
        </p:grpSpPr>
        <p:sp>
          <p:nvSpPr>
            <p:cNvPr id="8665" name="Google Shape;8665;p155"/>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155"/>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155"/>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8" name="Google Shape;8668;p155"/>
          <p:cNvGrpSpPr/>
          <p:nvPr/>
        </p:nvGrpSpPr>
        <p:grpSpPr>
          <a:xfrm>
            <a:off x="3497010" y="1407358"/>
            <a:ext cx="357123" cy="355258"/>
            <a:chOff x="-48262200" y="3200500"/>
            <a:chExt cx="301675" cy="300100"/>
          </a:xfrm>
        </p:grpSpPr>
        <p:sp>
          <p:nvSpPr>
            <p:cNvPr id="8669" name="Google Shape;8669;p155"/>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155"/>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155"/>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155"/>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155"/>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155"/>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155"/>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155"/>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155"/>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8" name="Google Shape;8678;p155"/>
          <p:cNvGrpSpPr/>
          <p:nvPr/>
        </p:nvGrpSpPr>
        <p:grpSpPr>
          <a:xfrm>
            <a:off x="3526383" y="1844447"/>
            <a:ext cx="298377" cy="354519"/>
            <a:chOff x="-48233050" y="3569725"/>
            <a:chExt cx="252050" cy="299475"/>
          </a:xfrm>
        </p:grpSpPr>
        <p:sp>
          <p:nvSpPr>
            <p:cNvPr id="8679" name="Google Shape;8679;p155"/>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155"/>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155"/>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2" name="Google Shape;8682;p155"/>
          <p:cNvGrpSpPr/>
          <p:nvPr/>
        </p:nvGrpSpPr>
        <p:grpSpPr>
          <a:xfrm>
            <a:off x="3550148" y="2278191"/>
            <a:ext cx="250847" cy="358070"/>
            <a:chOff x="-48216525" y="3936125"/>
            <a:chExt cx="211900" cy="302475"/>
          </a:xfrm>
        </p:grpSpPr>
        <p:sp>
          <p:nvSpPr>
            <p:cNvPr id="8683" name="Google Shape;8683;p155"/>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155"/>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155"/>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155"/>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7" name="Google Shape;8687;p155"/>
          <p:cNvGrpSpPr/>
          <p:nvPr/>
        </p:nvGrpSpPr>
        <p:grpSpPr>
          <a:xfrm>
            <a:off x="2205866" y="2753261"/>
            <a:ext cx="355258" cy="355288"/>
            <a:chOff x="-46410500" y="3201275"/>
            <a:chExt cx="300100" cy="300125"/>
          </a:xfrm>
        </p:grpSpPr>
        <p:sp>
          <p:nvSpPr>
            <p:cNvPr id="8688" name="Google Shape;8688;p155"/>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155"/>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155"/>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155"/>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155"/>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3" name="Google Shape;8693;p155"/>
          <p:cNvGrpSpPr/>
          <p:nvPr/>
        </p:nvGrpSpPr>
        <p:grpSpPr>
          <a:xfrm>
            <a:off x="2205866" y="3188692"/>
            <a:ext cx="355258" cy="356205"/>
            <a:chOff x="-46409700" y="3569100"/>
            <a:chExt cx="300100" cy="300900"/>
          </a:xfrm>
        </p:grpSpPr>
        <p:sp>
          <p:nvSpPr>
            <p:cNvPr id="8694" name="Google Shape;8694;p155"/>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155"/>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155"/>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155"/>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155"/>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9" name="Google Shape;8699;p155"/>
          <p:cNvGrpSpPr/>
          <p:nvPr/>
        </p:nvGrpSpPr>
        <p:grpSpPr>
          <a:xfrm>
            <a:off x="2193747" y="3624124"/>
            <a:ext cx="379497" cy="358070"/>
            <a:chOff x="-46422300" y="3936925"/>
            <a:chExt cx="320575" cy="302475"/>
          </a:xfrm>
        </p:grpSpPr>
        <p:sp>
          <p:nvSpPr>
            <p:cNvPr id="8700" name="Google Shape;8700;p155"/>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155"/>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2" name="Google Shape;8702;p155"/>
          <p:cNvGrpSpPr/>
          <p:nvPr/>
        </p:nvGrpSpPr>
        <p:grpSpPr>
          <a:xfrm>
            <a:off x="3971326" y="3178452"/>
            <a:ext cx="356205" cy="355258"/>
            <a:chOff x="-44914800" y="3560450"/>
            <a:chExt cx="300900" cy="300100"/>
          </a:xfrm>
        </p:grpSpPr>
        <p:sp>
          <p:nvSpPr>
            <p:cNvPr id="8703" name="Google Shape;8703;p155"/>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155"/>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155"/>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155"/>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155"/>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8" name="Google Shape;8708;p155"/>
          <p:cNvGrpSpPr/>
          <p:nvPr/>
        </p:nvGrpSpPr>
        <p:grpSpPr>
          <a:xfrm>
            <a:off x="1726378" y="1387086"/>
            <a:ext cx="354311" cy="354104"/>
            <a:chOff x="-49764975" y="3183375"/>
            <a:chExt cx="299300" cy="299125"/>
          </a:xfrm>
        </p:grpSpPr>
        <p:sp>
          <p:nvSpPr>
            <p:cNvPr id="8709" name="Google Shape;8709;p155"/>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155"/>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155"/>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155"/>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155"/>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155"/>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155"/>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155"/>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155"/>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8" name="Google Shape;8718;p155"/>
          <p:cNvGrpSpPr/>
          <p:nvPr/>
        </p:nvGrpSpPr>
        <p:grpSpPr>
          <a:xfrm>
            <a:off x="1726378" y="1822547"/>
            <a:ext cx="354311" cy="355909"/>
            <a:chOff x="-49764975" y="3551225"/>
            <a:chExt cx="299300" cy="300650"/>
          </a:xfrm>
        </p:grpSpPr>
        <p:sp>
          <p:nvSpPr>
            <p:cNvPr id="8719" name="Google Shape;8719;p155"/>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155"/>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155"/>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155"/>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155"/>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155"/>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155"/>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155"/>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155"/>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155"/>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155"/>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0" name="Google Shape;8730;p155"/>
          <p:cNvGrpSpPr/>
          <p:nvPr/>
        </p:nvGrpSpPr>
        <p:grpSpPr>
          <a:xfrm>
            <a:off x="1724040" y="2259310"/>
            <a:ext cx="358987" cy="355525"/>
            <a:chOff x="-49766550" y="3920175"/>
            <a:chExt cx="303250" cy="300325"/>
          </a:xfrm>
        </p:grpSpPr>
        <p:sp>
          <p:nvSpPr>
            <p:cNvPr id="8731" name="Google Shape;8731;p155"/>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155"/>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155"/>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155"/>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5" name="Google Shape;8735;p155"/>
          <p:cNvGrpSpPr/>
          <p:nvPr/>
        </p:nvGrpSpPr>
        <p:grpSpPr>
          <a:xfrm>
            <a:off x="3939571" y="1407358"/>
            <a:ext cx="357123" cy="354341"/>
            <a:chOff x="-47892800" y="3200500"/>
            <a:chExt cx="301675" cy="299325"/>
          </a:xfrm>
        </p:grpSpPr>
        <p:sp>
          <p:nvSpPr>
            <p:cNvPr id="8736" name="Google Shape;8736;p155"/>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155"/>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155"/>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155"/>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155"/>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155"/>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2" name="Google Shape;8742;p155"/>
          <p:cNvGrpSpPr/>
          <p:nvPr/>
        </p:nvGrpSpPr>
        <p:grpSpPr>
          <a:xfrm>
            <a:off x="4003437" y="1843707"/>
            <a:ext cx="229391" cy="355258"/>
            <a:chOff x="-47839250" y="3569100"/>
            <a:chExt cx="193775" cy="300100"/>
          </a:xfrm>
        </p:grpSpPr>
        <p:sp>
          <p:nvSpPr>
            <p:cNvPr id="8743" name="Google Shape;8743;p155"/>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155"/>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155"/>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155"/>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155"/>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155"/>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9" name="Google Shape;8749;p155"/>
          <p:cNvGrpSpPr/>
          <p:nvPr/>
        </p:nvGrpSpPr>
        <p:grpSpPr>
          <a:xfrm>
            <a:off x="3940503" y="2280056"/>
            <a:ext cx="355258" cy="356205"/>
            <a:chOff x="-47892800" y="3937700"/>
            <a:chExt cx="300100" cy="300900"/>
          </a:xfrm>
        </p:grpSpPr>
        <p:sp>
          <p:nvSpPr>
            <p:cNvPr id="8750" name="Google Shape;8750;p155"/>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155"/>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155"/>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155"/>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155"/>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155"/>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155"/>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155"/>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8" name="Google Shape;8758;p155"/>
          <p:cNvGrpSpPr/>
          <p:nvPr/>
        </p:nvGrpSpPr>
        <p:grpSpPr>
          <a:xfrm>
            <a:off x="2645798" y="2773770"/>
            <a:ext cx="355258" cy="311458"/>
            <a:chOff x="-46042675" y="3218600"/>
            <a:chExt cx="300100" cy="263100"/>
          </a:xfrm>
        </p:grpSpPr>
        <p:sp>
          <p:nvSpPr>
            <p:cNvPr id="8759" name="Google Shape;8759;p155"/>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155"/>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155"/>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155"/>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155"/>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155"/>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5" name="Google Shape;8765;p155"/>
          <p:cNvGrpSpPr/>
          <p:nvPr/>
        </p:nvGrpSpPr>
        <p:grpSpPr>
          <a:xfrm>
            <a:off x="2645798" y="3188219"/>
            <a:ext cx="355258" cy="323118"/>
            <a:chOff x="-46042675" y="3568700"/>
            <a:chExt cx="300100" cy="272950"/>
          </a:xfrm>
        </p:grpSpPr>
        <p:sp>
          <p:nvSpPr>
            <p:cNvPr id="8766" name="Google Shape;8766;p155"/>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155"/>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155"/>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155"/>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0" name="Google Shape;8770;p155"/>
          <p:cNvGrpSpPr/>
          <p:nvPr/>
        </p:nvGrpSpPr>
        <p:grpSpPr>
          <a:xfrm>
            <a:off x="2687749" y="3625189"/>
            <a:ext cx="271357" cy="356057"/>
            <a:chOff x="-46007225" y="3937825"/>
            <a:chExt cx="229225" cy="300775"/>
          </a:xfrm>
        </p:grpSpPr>
        <p:sp>
          <p:nvSpPr>
            <p:cNvPr id="8771" name="Google Shape;8771;p155"/>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155"/>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155"/>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155"/>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155"/>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155"/>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155"/>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155"/>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155"/>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155"/>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1" name="Google Shape;8781;p155"/>
          <p:cNvGrpSpPr/>
          <p:nvPr/>
        </p:nvGrpSpPr>
        <p:grpSpPr>
          <a:xfrm>
            <a:off x="3993241" y="3615275"/>
            <a:ext cx="312375" cy="357596"/>
            <a:chOff x="-44895900" y="3929450"/>
            <a:chExt cx="263875" cy="302075"/>
          </a:xfrm>
        </p:grpSpPr>
        <p:sp>
          <p:nvSpPr>
            <p:cNvPr id="8782" name="Google Shape;8782;p155"/>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155"/>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155"/>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155"/>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155"/>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155"/>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8" name="Google Shape;8788;p155"/>
          <p:cNvGrpSpPr/>
          <p:nvPr/>
        </p:nvGrpSpPr>
        <p:grpSpPr>
          <a:xfrm>
            <a:off x="2167060" y="1398036"/>
            <a:ext cx="356205" cy="332885"/>
            <a:chOff x="-49397175" y="3192625"/>
            <a:chExt cx="300900" cy="281200"/>
          </a:xfrm>
        </p:grpSpPr>
        <p:sp>
          <p:nvSpPr>
            <p:cNvPr id="8789" name="Google Shape;8789;p155"/>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155"/>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155"/>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155"/>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155"/>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155"/>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155"/>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6" name="Google Shape;8796;p155"/>
          <p:cNvGrpSpPr/>
          <p:nvPr/>
        </p:nvGrpSpPr>
        <p:grpSpPr>
          <a:xfrm>
            <a:off x="2193163" y="1822251"/>
            <a:ext cx="304000" cy="356205"/>
            <a:chOff x="-49375900" y="3550975"/>
            <a:chExt cx="256800" cy="300900"/>
          </a:xfrm>
        </p:grpSpPr>
        <p:sp>
          <p:nvSpPr>
            <p:cNvPr id="8797" name="Google Shape;8797;p155"/>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155"/>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155"/>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155"/>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155"/>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155"/>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155"/>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155"/>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155"/>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155"/>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155"/>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8" name="Google Shape;8808;p155"/>
          <p:cNvGrpSpPr/>
          <p:nvPr/>
        </p:nvGrpSpPr>
        <p:grpSpPr>
          <a:xfrm>
            <a:off x="2188516" y="2259546"/>
            <a:ext cx="313293" cy="356205"/>
            <a:chOff x="-49378250" y="3920375"/>
            <a:chExt cx="264650" cy="300900"/>
          </a:xfrm>
        </p:grpSpPr>
        <p:sp>
          <p:nvSpPr>
            <p:cNvPr id="8809" name="Google Shape;8809;p155"/>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155"/>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155"/>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155"/>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155"/>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155"/>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155"/>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6" name="Google Shape;8816;p155"/>
          <p:cNvGrpSpPr/>
          <p:nvPr/>
        </p:nvGrpSpPr>
        <p:grpSpPr>
          <a:xfrm>
            <a:off x="907504" y="2752344"/>
            <a:ext cx="312375" cy="357123"/>
            <a:chOff x="-47505300" y="3200500"/>
            <a:chExt cx="263875" cy="301675"/>
          </a:xfrm>
        </p:grpSpPr>
        <p:sp>
          <p:nvSpPr>
            <p:cNvPr id="8817" name="Google Shape;8817;p155"/>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155"/>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155"/>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155"/>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155"/>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155"/>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155"/>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155"/>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155"/>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155"/>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155"/>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155"/>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155"/>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0" name="Google Shape;8830;p155"/>
          <p:cNvGrpSpPr/>
          <p:nvPr/>
        </p:nvGrpSpPr>
        <p:grpSpPr>
          <a:xfrm>
            <a:off x="885604" y="3188692"/>
            <a:ext cx="356176" cy="355051"/>
            <a:chOff x="-47524975" y="3569100"/>
            <a:chExt cx="300875" cy="299925"/>
          </a:xfrm>
        </p:grpSpPr>
        <p:sp>
          <p:nvSpPr>
            <p:cNvPr id="8831" name="Google Shape;8831;p155"/>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155"/>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155"/>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155"/>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155"/>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6" name="Google Shape;8836;p155"/>
          <p:cNvGrpSpPr/>
          <p:nvPr/>
        </p:nvGrpSpPr>
        <p:grpSpPr>
          <a:xfrm>
            <a:off x="886062" y="3667954"/>
            <a:ext cx="355258" cy="270410"/>
            <a:chOff x="-47523400" y="3973950"/>
            <a:chExt cx="300100" cy="228425"/>
          </a:xfrm>
        </p:grpSpPr>
        <p:sp>
          <p:nvSpPr>
            <p:cNvPr id="8837" name="Google Shape;8837;p155"/>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155"/>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155"/>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155"/>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155"/>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2" name="Google Shape;8842;p155"/>
          <p:cNvGrpSpPr/>
          <p:nvPr/>
        </p:nvGrpSpPr>
        <p:grpSpPr>
          <a:xfrm>
            <a:off x="3091183" y="2750953"/>
            <a:ext cx="354341" cy="357596"/>
            <a:chOff x="-45673275" y="3199325"/>
            <a:chExt cx="299325" cy="302075"/>
          </a:xfrm>
        </p:grpSpPr>
        <p:sp>
          <p:nvSpPr>
            <p:cNvPr id="8843" name="Google Shape;8843;p155"/>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155"/>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155"/>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6" name="Google Shape;8846;p155"/>
          <p:cNvGrpSpPr/>
          <p:nvPr/>
        </p:nvGrpSpPr>
        <p:grpSpPr>
          <a:xfrm>
            <a:off x="3090251" y="3209202"/>
            <a:ext cx="356205" cy="314240"/>
            <a:chOff x="-45674075" y="3586425"/>
            <a:chExt cx="300900" cy="265450"/>
          </a:xfrm>
        </p:grpSpPr>
        <p:sp>
          <p:nvSpPr>
            <p:cNvPr id="8847" name="Google Shape;8847;p155"/>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155"/>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9" name="Google Shape;8849;p155"/>
          <p:cNvGrpSpPr/>
          <p:nvPr/>
        </p:nvGrpSpPr>
        <p:grpSpPr>
          <a:xfrm>
            <a:off x="3091183" y="3625041"/>
            <a:ext cx="354341" cy="356205"/>
            <a:chOff x="-45673275" y="3937700"/>
            <a:chExt cx="299325" cy="300900"/>
          </a:xfrm>
        </p:grpSpPr>
        <p:sp>
          <p:nvSpPr>
            <p:cNvPr id="8850" name="Google Shape;8850;p155"/>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155"/>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155"/>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155"/>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155"/>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155"/>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6" name="Google Shape;8856;p155"/>
          <p:cNvGrpSpPr/>
          <p:nvPr/>
        </p:nvGrpSpPr>
        <p:grpSpPr>
          <a:xfrm>
            <a:off x="2205349" y="4117825"/>
            <a:ext cx="356205" cy="356205"/>
            <a:chOff x="-44512325" y="3176075"/>
            <a:chExt cx="300900" cy="300900"/>
          </a:xfrm>
        </p:grpSpPr>
        <p:sp>
          <p:nvSpPr>
            <p:cNvPr id="8857" name="Google Shape;8857;p155"/>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155"/>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155"/>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0" name="Google Shape;8860;p155"/>
          <p:cNvGrpSpPr/>
          <p:nvPr/>
        </p:nvGrpSpPr>
        <p:grpSpPr>
          <a:xfrm>
            <a:off x="2608689" y="1386849"/>
            <a:ext cx="354341" cy="354341"/>
            <a:chOff x="-49027775" y="3183175"/>
            <a:chExt cx="299325" cy="299325"/>
          </a:xfrm>
        </p:grpSpPr>
        <p:sp>
          <p:nvSpPr>
            <p:cNvPr id="8861" name="Google Shape;8861;p155"/>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155"/>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155"/>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155"/>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5" name="Google Shape;8865;p155"/>
          <p:cNvGrpSpPr/>
          <p:nvPr/>
        </p:nvGrpSpPr>
        <p:grpSpPr>
          <a:xfrm>
            <a:off x="2608230" y="1822251"/>
            <a:ext cx="355258" cy="357152"/>
            <a:chOff x="-49027775" y="3550975"/>
            <a:chExt cx="300100" cy="301700"/>
          </a:xfrm>
        </p:grpSpPr>
        <p:sp>
          <p:nvSpPr>
            <p:cNvPr id="8866" name="Google Shape;8866;p155"/>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155"/>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155"/>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155"/>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155"/>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155"/>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155"/>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155"/>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155"/>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155"/>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6" name="Google Shape;8876;p155"/>
          <p:cNvGrpSpPr/>
          <p:nvPr/>
        </p:nvGrpSpPr>
        <p:grpSpPr>
          <a:xfrm>
            <a:off x="2606306" y="2259310"/>
            <a:ext cx="359106" cy="355525"/>
            <a:chOff x="-49031025" y="3920175"/>
            <a:chExt cx="303350" cy="300325"/>
          </a:xfrm>
        </p:grpSpPr>
        <p:sp>
          <p:nvSpPr>
            <p:cNvPr id="8877" name="Google Shape;8877;p155"/>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155"/>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155"/>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155"/>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155"/>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155"/>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3" name="Google Shape;8883;p155"/>
          <p:cNvGrpSpPr/>
          <p:nvPr/>
        </p:nvGrpSpPr>
        <p:grpSpPr>
          <a:xfrm>
            <a:off x="1322411" y="2752344"/>
            <a:ext cx="356176" cy="354341"/>
            <a:chOff x="-47155575" y="3200500"/>
            <a:chExt cx="300875" cy="299325"/>
          </a:xfrm>
        </p:grpSpPr>
        <p:sp>
          <p:nvSpPr>
            <p:cNvPr id="8884" name="Google Shape;8884;p155"/>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155"/>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155"/>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155"/>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155"/>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155"/>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0" name="Google Shape;8890;p155"/>
          <p:cNvGrpSpPr/>
          <p:nvPr/>
        </p:nvGrpSpPr>
        <p:grpSpPr>
          <a:xfrm>
            <a:off x="1322870" y="3188692"/>
            <a:ext cx="355258" cy="355258"/>
            <a:chOff x="-47154800" y="3569100"/>
            <a:chExt cx="300100" cy="300100"/>
          </a:xfrm>
        </p:grpSpPr>
        <p:sp>
          <p:nvSpPr>
            <p:cNvPr id="8891" name="Google Shape;8891;p155"/>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155"/>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155"/>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155"/>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155"/>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155"/>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7" name="Google Shape;8897;p155"/>
          <p:cNvGrpSpPr/>
          <p:nvPr/>
        </p:nvGrpSpPr>
        <p:grpSpPr>
          <a:xfrm>
            <a:off x="1323343" y="3626905"/>
            <a:ext cx="354311" cy="353423"/>
            <a:chOff x="-47154000" y="3939275"/>
            <a:chExt cx="299300" cy="298550"/>
          </a:xfrm>
        </p:grpSpPr>
        <p:sp>
          <p:nvSpPr>
            <p:cNvPr id="8898" name="Google Shape;8898;p155"/>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155"/>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155"/>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155"/>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2" name="Google Shape;8902;p155"/>
          <p:cNvGrpSpPr/>
          <p:nvPr/>
        </p:nvGrpSpPr>
        <p:grpSpPr>
          <a:xfrm>
            <a:off x="3548633" y="2752344"/>
            <a:ext cx="312375" cy="354341"/>
            <a:chOff x="-45286550" y="3200500"/>
            <a:chExt cx="263875" cy="299325"/>
          </a:xfrm>
        </p:grpSpPr>
        <p:sp>
          <p:nvSpPr>
            <p:cNvPr id="8903" name="Google Shape;8903;p155"/>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155"/>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155"/>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6" name="Google Shape;8906;p155"/>
          <p:cNvGrpSpPr/>
          <p:nvPr/>
        </p:nvGrpSpPr>
        <p:grpSpPr>
          <a:xfrm>
            <a:off x="3548633" y="3189639"/>
            <a:ext cx="312375" cy="354311"/>
            <a:chOff x="-45286550" y="3569900"/>
            <a:chExt cx="263875" cy="299300"/>
          </a:xfrm>
        </p:grpSpPr>
        <p:sp>
          <p:nvSpPr>
            <p:cNvPr id="8907" name="Google Shape;8907;p155"/>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155"/>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155"/>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155"/>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155"/>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155"/>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3" name="Google Shape;8913;p155"/>
          <p:cNvGrpSpPr/>
          <p:nvPr/>
        </p:nvGrpSpPr>
        <p:grpSpPr>
          <a:xfrm>
            <a:off x="3559820" y="3625988"/>
            <a:ext cx="290001" cy="355258"/>
            <a:chOff x="-45277900" y="3938500"/>
            <a:chExt cx="244975" cy="300100"/>
          </a:xfrm>
        </p:grpSpPr>
        <p:sp>
          <p:nvSpPr>
            <p:cNvPr id="8914" name="Google Shape;8914;p155"/>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155"/>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155"/>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155"/>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8" name="Google Shape;8918;p155"/>
          <p:cNvGrpSpPr/>
          <p:nvPr/>
        </p:nvGrpSpPr>
        <p:grpSpPr>
          <a:xfrm>
            <a:off x="2645769" y="4095090"/>
            <a:ext cx="355258" cy="355258"/>
            <a:chOff x="-44502875" y="3576975"/>
            <a:chExt cx="300100" cy="300100"/>
          </a:xfrm>
        </p:grpSpPr>
        <p:sp>
          <p:nvSpPr>
            <p:cNvPr id="8919" name="Google Shape;8919;p155"/>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155"/>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155"/>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2" name="Google Shape;8922;p155"/>
          <p:cNvGrpSpPr/>
          <p:nvPr/>
        </p:nvGrpSpPr>
        <p:grpSpPr>
          <a:xfrm>
            <a:off x="4858981" y="1820745"/>
            <a:ext cx="356196" cy="354670"/>
            <a:chOff x="-13946200" y="3647075"/>
            <a:chExt cx="353650" cy="352100"/>
          </a:xfrm>
        </p:grpSpPr>
        <p:sp>
          <p:nvSpPr>
            <p:cNvPr id="8923" name="Google Shape;8923;p155"/>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155"/>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155"/>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155"/>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155"/>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155"/>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9" name="Google Shape;8929;p155"/>
          <p:cNvGrpSpPr/>
          <p:nvPr/>
        </p:nvGrpSpPr>
        <p:grpSpPr>
          <a:xfrm>
            <a:off x="6642374" y="1380228"/>
            <a:ext cx="357002" cy="354267"/>
            <a:chOff x="-12163025" y="3214275"/>
            <a:chExt cx="354450" cy="351700"/>
          </a:xfrm>
        </p:grpSpPr>
        <p:sp>
          <p:nvSpPr>
            <p:cNvPr id="8930" name="Google Shape;8930;p155"/>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155"/>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155"/>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3" name="Google Shape;8933;p155"/>
          <p:cNvGrpSpPr/>
          <p:nvPr/>
        </p:nvGrpSpPr>
        <p:grpSpPr>
          <a:xfrm>
            <a:off x="6643154" y="1819965"/>
            <a:ext cx="355441" cy="356232"/>
            <a:chOff x="-12160675" y="3647875"/>
            <a:chExt cx="352900" cy="353650"/>
          </a:xfrm>
        </p:grpSpPr>
        <p:sp>
          <p:nvSpPr>
            <p:cNvPr id="8934" name="Google Shape;8934;p155"/>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155"/>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155"/>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155"/>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155"/>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155"/>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155"/>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1" name="Google Shape;8941;p155"/>
          <p:cNvGrpSpPr/>
          <p:nvPr/>
        </p:nvGrpSpPr>
        <p:grpSpPr>
          <a:xfrm>
            <a:off x="6653870" y="2264421"/>
            <a:ext cx="354635" cy="356232"/>
            <a:chOff x="-12160675" y="4081850"/>
            <a:chExt cx="352100" cy="353650"/>
          </a:xfrm>
        </p:grpSpPr>
        <p:sp>
          <p:nvSpPr>
            <p:cNvPr id="8942" name="Google Shape;8942;p155"/>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155"/>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155"/>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155"/>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155"/>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155"/>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8" name="Google Shape;8948;p155"/>
          <p:cNvGrpSpPr/>
          <p:nvPr/>
        </p:nvGrpSpPr>
        <p:grpSpPr>
          <a:xfrm>
            <a:off x="4858836" y="2738864"/>
            <a:ext cx="355416" cy="355652"/>
            <a:chOff x="-10391650" y="3180600"/>
            <a:chExt cx="352875" cy="353075"/>
          </a:xfrm>
        </p:grpSpPr>
        <p:sp>
          <p:nvSpPr>
            <p:cNvPr id="8949" name="Google Shape;8949;p155"/>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155"/>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155"/>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155"/>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155"/>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155"/>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5" name="Google Shape;8955;p155"/>
          <p:cNvGrpSpPr/>
          <p:nvPr/>
        </p:nvGrpSpPr>
        <p:grpSpPr>
          <a:xfrm>
            <a:off x="4858835" y="3215662"/>
            <a:ext cx="354635" cy="353890"/>
            <a:chOff x="-10390875" y="3616350"/>
            <a:chExt cx="352100" cy="351325"/>
          </a:xfrm>
        </p:grpSpPr>
        <p:sp>
          <p:nvSpPr>
            <p:cNvPr id="8956" name="Google Shape;8956;p155"/>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155"/>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155"/>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9" name="Google Shape;8959;p155"/>
          <p:cNvGrpSpPr/>
          <p:nvPr/>
        </p:nvGrpSpPr>
        <p:grpSpPr>
          <a:xfrm>
            <a:off x="7525810" y="2740327"/>
            <a:ext cx="312585" cy="354670"/>
            <a:chOff x="-10370400" y="4049550"/>
            <a:chExt cx="310350" cy="352100"/>
          </a:xfrm>
        </p:grpSpPr>
        <p:sp>
          <p:nvSpPr>
            <p:cNvPr id="8960" name="Google Shape;8960;p155"/>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155"/>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155"/>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155"/>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155"/>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5" name="Google Shape;8965;p155"/>
          <p:cNvGrpSpPr/>
          <p:nvPr/>
        </p:nvGrpSpPr>
        <p:grpSpPr>
          <a:xfrm>
            <a:off x="6630066" y="2739268"/>
            <a:ext cx="379236" cy="354847"/>
            <a:chOff x="-8674650" y="3210975"/>
            <a:chExt cx="376525" cy="352275"/>
          </a:xfrm>
        </p:grpSpPr>
        <p:sp>
          <p:nvSpPr>
            <p:cNvPr id="8966" name="Google Shape;8966;p155"/>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155"/>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155"/>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155"/>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155"/>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155"/>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2" name="Google Shape;8972;p155"/>
          <p:cNvGrpSpPr/>
          <p:nvPr/>
        </p:nvGrpSpPr>
        <p:grpSpPr>
          <a:xfrm>
            <a:off x="5301563" y="1820745"/>
            <a:ext cx="356221" cy="354670"/>
            <a:chOff x="-13512225" y="3647075"/>
            <a:chExt cx="353675" cy="352100"/>
          </a:xfrm>
        </p:grpSpPr>
        <p:sp>
          <p:nvSpPr>
            <p:cNvPr id="8973" name="Google Shape;8973;p155"/>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155"/>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155"/>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155"/>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155"/>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155"/>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155"/>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155"/>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155"/>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155"/>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3" name="Google Shape;8983;p155"/>
          <p:cNvGrpSpPr/>
          <p:nvPr/>
        </p:nvGrpSpPr>
        <p:grpSpPr>
          <a:xfrm>
            <a:off x="5311876" y="2264811"/>
            <a:ext cx="356221" cy="355451"/>
            <a:chOff x="-13512225" y="4080275"/>
            <a:chExt cx="353675" cy="352875"/>
          </a:xfrm>
        </p:grpSpPr>
        <p:sp>
          <p:nvSpPr>
            <p:cNvPr id="8984" name="Google Shape;8984;p155"/>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155"/>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155"/>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155"/>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155"/>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155"/>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155"/>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155"/>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155"/>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155"/>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155"/>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5" name="Google Shape;8995;p155"/>
          <p:cNvGrpSpPr/>
          <p:nvPr/>
        </p:nvGrpSpPr>
        <p:grpSpPr>
          <a:xfrm>
            <a:off x="7084956" y="1412172"/>
            <a:ext cx="356196" cy="290379"/>
            <a:chOff x="-11728250" y="3245400"/>
            <a:chExt cx="353650" cy="288275"/>
          </a:xfrm>
        </p:grpSpPr>
        <p:sp>
          <p:nvSpPr>
            <p:cNvPr id="8996" name="Google Shape;8996;p155"/>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155"/>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155"/>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155"/>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155"/>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1" name="Google Shape;9001;p155"/>
          <p:cNvGrpSpPr/>
          <p:nvPr/>
        </p:nvGrpSpPr>
        <p:grpSpPr>
          <a:xfrm>
            <a:off x="7117464" y="2264811"/>
            <a:ext cx="311804" cy="355451"/>
            <a:chOff x="-11703850" y="4081850"/>
            <a:chExt cx="309575" cy="352875"/>
          </a:xfrm>
        </p:grpSpPr>
        <p:sp>
          <p:nvSpPr>
            <p:cNvPr id="9002" name="Google Shape;9002;p155"/>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155"/>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155"/>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155"/>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155"/>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155"/>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155"/>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155"/>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0" name="Google Shape;9010;p155"/>
          <p:cNvGrpSpPr/>
          <p:nvPr/>
        </p:nvGrpSpPr>
        <p:grpSpPr>
          <a:xfrm>
            <a:off x="5306120" y="2738964"/>
            <a:ext cx="357002" cy="355451"/>
            <a:chOff x="-9958475" y="3180025"/>
            <a:chExt cx="354450" cy="352875"/>
          </a:xfrm>
        </p:grpSpPr>
        <p:sp>
          <p:nvSpPr>
            <p:cNvPr id="9011" name="Google Shape;9011;p155"/>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155"/>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155"/>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4" name="Google Shape;9014;p155"/>
          <p:cNvGrpSpPr/>
          <p:nvPr/>
        </p:nvGrpSpPr>
        <p:grpSpPr>
          <a:xfrm>
            <a:off x="5315247" y="3214945"/>
            <a:ext cx="337966" cy="355325"/>
            <a:chOff x="-9949025" y="3615575"/>
            <a:chExt cx="335550" cy="352750"/>
          </a:xfrm>
        </p:grpSpPr>
        <p:sp>
          <p:nvSpPr>
            <p:cNvPr id="9015" name="Google Shape;9015;p155"/>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155"/>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155"/>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8" name="Google Shape;9018;p155"/>
          <p:cNvGrpSpPr/>
          <p:nvPr/>
        </p:nvGrpSpPr>
        <p:grpSpPr>
          <a:xfrm>
            <a:off x="7950093" y="2738451"/>
            <a:ext cx="360175" cy="358423"/>
            <a:chOff x="-9961625" y="4048175"/>
            <a:chExt cx="357600" cy="355825"/>
          </a:xfrm>
        </p:grpSpPr>
        <p:sp>
          <p:nvSpPr>
            <p:cNvPr id="9019" name="Google Shape;9019;p155"/>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155"/>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155"/>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155"/>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155"/>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155"/>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5" name="Google Shape;9025;p155"/>
          <p:cNvGrpSpPr/>
          <p:nvPr/>
        </p:nvGrpSpPr>
        <p:grpSpPr>
          <a:xfrm>
            <a:off x="6636814" y="3213963"/>
            <a:ext cx="364959" cy="357289"/>
            <a:chOff x="-8680950" y="3624225"/>
            <a:chExt cx="362350" cy="354700"/>
          </a:xfrm>
        </p:grpSpPr>
        <p:sp>
          <p:nvSpPr>
            <p:cNvPr id="9026" name="Google Shape;9026;p155"/>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155"/>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155"/>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155"/>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155"/>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155"/>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2" name="Google Shape;9032;p155"/>
          <p:cNvGrpSpPr/>
          <p:nvPr/>
        </p:nvGrpSpPr>
        <p:grpSpPr>
          <a:xfrm>
            <a:off x="5773058" y="1379624"/>
            <a:ext cx="313365" cy="355476"/>
            <a:chOff x="-13056975" y="3212300"/>
            <a:chExt cx="311125" cy="352900"/>
          </a:xfrm>
        </p:grpSpPr>
        <p:sp>
          <p:nvSpPr>
            <p:cNvPr id="9033" name="Google Shape;9033;p155"/>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155"/>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155"/>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155"/>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7" name="Google Shape;9037;p155"/>
          <p:cNvGrpSpPr/>
          <p:nvPr/>
        </p:nvGrpSpPr>
        <p:grpSpPr>
          <a:xfrm>
            <a:off x="5750446" y="1820418"/>
            <a:ext cx="358588" cy="355325"/>
            <a:chOff x="-13077450" y="3647075"/>
            <a:chExt cx="356025" cy="352750"/>
          </a:xfrm>
        </p:grpSpPr>
        <p:sp>
          <p:nvSpPr>
            <p:cNvPr id="9038" name="Google Shape;9038;p155"/>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155"/>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155"/>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1" name="Google Shape;9041;p155"/>
          <p:cNvGrpSpPr/>
          <p:nvPr/>
        </p:nvGrpSpPr>
        <p:grpSpPr>
          <a:xfrm>
            <a:off x="5761552" y="2264018"/>
            <a:ext cx="357002" cy="357037"/>
            <a:chOff x="-13079025" y="4079475"/>
            <a:chExt cx="354450" cy="354450"/>
          </a:xfrm>
        </p:grpSpPr>
        <p:sp>
          <p:nvSpPr>
            <p:cNvPr id="9042" name="Google Shape;9042;p155"/>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155"/>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155"/>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155"/>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6" name="Google Shape;9046;p155"/>
          <p:cNvGrpSpPr/>
          <p:nvPr/>
        </p:nvGrpSpPr>
        <p:grpSpPr>
          <a:xfrm>
            <a:off x="7534619" y="1380027"/>
            <a:ext cx="356221" cy="354670"/>
            <a:chOff x="-11292700" y="3213875"/>
            <a:chExt cx="353675" cy="352100"/>
          </a:xfrm>
        </p:grpSpPr>
        <p:sp>
          <p:nvSpPr>
            <p:cNvPr id="9047" name="Google Shape;9047;p155"/>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155"/>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155"/>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155"/>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155"/>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155"/>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155"/>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4" name="Google Shape;9054;p155"/>
          <p:cNvGrpSpPr/>
          <p:nvPr/>
        </p:nvGrpSpPr>
        <p:grpSpPr>
          <a:xfrm>
            <a:off x="7528677" y="1819965"/>
            <a:ext cx="368106" cy="356232"/>
            <a:chOff x="-11299000" y="3647875"/>
            <a:chExt cx="365475" cy="353650"/>
          </a:xfrm>
        </p:grpSpPr>
        <p:sp>
          <p:nvSpPr>
            <p:cNvPr id="9055" name="Google Shape;9055;p155"/>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155"/>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155"/>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155"/>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155"/>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155"/>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1" name="Google Shape;9061;p155"/>
          <p:cNvGrpSpPr/>
          <p:nvPr/>
        </p:nvGrpSpPr>
        <p:grpSpPr>
          <a:xfrm>
            <a:off x="7544139" y="2275916"/>
            <a:ext cx="357808" cy="333240"/>
            <a:chOff x="-11295075" y="4092875"/>
            <a:chExt cx="355250" cy="330825"/>
          </a:xfrm>
        </p:grpSpPr>
        <p:sp>
          <p:nvSpPr>
            <p:cNvPr id="9062" name="Google Shape;9062;p155"/>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155"/>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155"/>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155"/>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155"/>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7" name="Google Shape;9067;p155"/>
          <p:cNvGrpSpPr/>
          <p:nvPr/>
        </p:nvGrpSpPr>
        <p:grpSpPr>
          <a:xfrm>
            <a:off x="5769739" y="2738964"/>
            <a:ext cx="312585" cy="355451"/>
            <a:chOff x="-9500075" y="3180800"/>
            <a:chExt cx="310350" cy="352875"/>
          </a:xfrm>
        </p:grpSpPr>
        <p:sp>
          <p:nvSpPr>
            <p:cNvPr id="9068" name="Google Shape;9068;p155"/>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155"/>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155"/>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155"/>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155"/>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155"/>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155"/>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155"/>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155"/>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7" name="Google Shape;9077;p155"/>
          <p:cNvGrpSpPr/>
          <p:nvPr/>
        </p:nvGrpSpPr>
        <p:grpSpPr>
          <a:xfrm>
            <a:off x="5747530" y="3214479"/>
            <a:ext cx="356221" cy="356257"/>
            <a:chOff x="-9523700" y="3614000"/>
            <a:chExt cx="353675" cy="353675"/>
          </a:xfrm>
        </p:grpSpPr>
        <p:sp>
          <p:nvSpPr>
            <p:cNvPr id="9078" name="Google Shape;9078;p155"/>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155"/>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155"/>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155"/>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155"/>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155"/>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155"/>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155"/>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155"/>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7" name="Google Shape;9087;p155"/>
          <p:cNvGrpSpPr/>
          <p:nvPr/>
        </p:nvGrpSpPr>
        <p:grpSpPr>
          <a:xfrm>
            <a:off x="7532481" y="3237121"/>
            <a:ext cx="356221" cy="354670"/>
            <a:chOff x="-9523700" y="4049550"/>
            <a:chExt cx="353675" cy="352100"/>
          </a:xfrm>
        </p:grpSpPr>
        <p:sp>
          <p:nvSpPr>
            <p:cNvPr id="9088" name="Google Shape;9088;p155"/>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155"/>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155"/>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155"/>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155"/>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155"/>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155"/>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5" name="Google Shape;9095;p155"/>
          <p:cNvGrpSpPr/>
          <p:nvPr/>
        </p:nvGrpSpPr>
        <p:grpSpPr>
          <a:xfrm>
            <a:off x="7088596" y="3237094"/>
            <a:ext cx="357002" cy="311029"/>
            <a:chOff x="-8209150" y="3659675"/>
            <a:chExt cx="354450" cy="308775"/>
          </a:xfrm>
        </p:grpSpPr>
        <p:sp>
          <p:nvSpPr>
            <p:cNvPr id="9096" name="Google Shape;9096;p155"/>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155"/>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155"/>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155"/>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155"/>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155"/>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2" name="Google Shape;9102;p155"/>
          <p:cNvGrpSpPr/>
          <p:nvPr/>
        </p:nvGrpSpPr>
        <p:grpSpPr>
          <a:xfrm>
            <a:off x="6202157" y="2266007"/>
            <a:ext cx="356221" cy="353059"/>
            <a:chOff x="-12643475" y="4081850"/>
            <a:chExt cx="353675" cy="350500"/>
          </a:xfrm>
        </p:grpSpPr>
        <p:sp>
          <p:nvSpPr>
            <p:cNvPr id="9103" name="Google Shape;9103;p155"/>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155"/>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155"/>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155"/>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07" name="Google Shape;9107;p155"/>
          <p:cNvSpPr/>
          <p:nvPr/>
        </p:nvSpPr>
        <p:spPr>
          <a:xfrm>
            <a:off x="8015262" y="1820647"/>
            <a:ext cx="273732" cy="354519"/>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08" name="Google Shape;9108;p155"/>
          <p:cNvGrpSpPr/>
          <p:nvPr/>
        </p:nvGrpSpPr>
        <p:grpSpPr>
          <a:xfrm>
            <a:off x="7984757" y="2275916"/>
            <a:ext cx="356221" cy="333240"/>
            <a:chOff x="-10858725" y="4092875"/>
            <a:chExt cx="353675" cy="330825"/>
          </a:xfrm>
        </p:grpSpPr>
        <p:sp>
          <p:nvSpPr>
            <p:cNvPr id="9109" name="Google Shape;9109;p155"/>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155"/>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155"/>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155"/>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155"/>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155"/>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5" name="Google Shape;9115;p155"/>
          <p:cNvGrpSpPr/>
          <p:nvPr/>
        </p:nvGrpSpPr>
        <p:grpSpPr>
          <a:xfrm>
            <a:off x="6243280" y="3214882"/>
            <a:ext cx="252278" cy="355451"/>
            <a:chOff x="-9039300" y="3614000"/>
            <a:chExt cx="250475" cy="352875"/>
          </a:xfrm>
        </p:grpSpPr>
        <p:sp>
          <p:nvSpPr>
            <p:cNvPr id="9116" name="Google Shape;9116;p155"/>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155"/>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8" name="Google Shape;9118;p155"/>
          <p:cNvGrpSpPr/>
          <p:nvPr/>
        </p:nvGrpSpPr>
        <p:grpSpPr>
          <a:xfrm>
            <a:off x="7975246" y="3237121"/>
            <a:ext cx="354635" cy="354670"/>
            <a:chOff x="-9088150" y="4049550"/>
            <a:chExt cx="352100" cy="352100"/>
          </a:xfrm>
        </p:grpSpPr>
        <p:sp>
          <p:nvSpPr>
            <p:cNvPr id="9119" name="Google Shape;9119;p155"/>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155"/>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155"/>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155"/>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155"/>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155"/>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5" name="Google Shape;9125;p155"/>
          <p:cNvGrpSpPr/>
          <p:nvPr/>
        </p:nvGrpSpPr>
        <p:grpSpPr>
          <a:xfrm>
            <a:off x="7109610" y="2739354"/>
            <a:ext cx="315757" cy="354670"/>
            <a:chOff x="-8191825" y="3174500"/>
            <a:chExt cx="313500" cy="352100"/>
          </a:xfrm>
        </p:grpSpPr>
        <p:sp>
          <p:nvSpPr>
            <p:cNvPr id="9126" name="Google Shape;9126;p155"/>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155"/>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155"/>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9" name="Google Shape;9129;p155"/>
          <p:cNvGrpSpPr/>
          <p:nvPr/>
        </p:nvGrpSpPr>
        <p:grpSpPr>
          <a:xfrm>
            <a:off x="4858968" y="1379875"/>
            <a:ext cx="356221" cy="354973"/>
            <a:chOff x="-13947000" y="3212800"/>
            <a:chExt cx="353675" cy="352400"/>
          </a:xfrm>
        </p:grpSpPr>
        <p:sp>
          <p:nvSpPr>
            <p:cNvPr id="9130" name="Google Shape;9130;p155"/>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155"/>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32" name="Google Shape;9132;p155"/>
          <p:cNvSpPr/>
          <p:nvPr/>
        </p:nvSpPr>
        <p:spPr>
          <a:xfrm>
            <a:off x="4902088" y="2265409"/>
            <a:ext cx="271340" cy="353864"/>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33" name="Google Shape;9133;p155"/>
          <p:cNvGrpSpPr/>
          <p:nvPr/>
        </p:nvGrpSpPr>
        <p:grpSpPr>
          <a:xfrm>
            <a:off x="5301563" y="1379233"/>
            <a:ext cx="356221" cy="356257"/>
            <a:chOff x="-13512225" y="3211525"/>
            <a:chExt cx="353675" cy="353675"/>
          </a:xfrm>
        </p:grpSpPr>
        <p:sp>
          <p:nvSpPr>
            <p:cNvPr id="9134" name="Google Shape;9134;p155"/>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155"/>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155"/>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155"/>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155"/>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9" name="Google Shape;9139;p155"/>
          <p:cNvGrpSpPr/>
          <p:nvPr/>
        </p:nvGrpSpPr>
        <p:grpSpPr>
          <a:xfrm>
            <a:off x="6191845" y="1379624"/>
            <a:ext cx="356221" cy="355476"/>
            <a:chOff x="-12643475" y="3212300"/>
            <a:chExt cx="353675" cy="352900"/>
          </a:xfrm>
        </p:grpSpPr>
        <p:sp>
          <p:nvSpPr>
            <p:cNvPr id="9140" name="Google Shape;9140;p155"/>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155"/>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155"/>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155"/>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155"/>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155"/>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155"/>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155"/>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155"/>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9" name="Google Shape;9149;p155"/>
          <p:cNvGrpSpPr/>
          <p:nvPr/>
        </p:nvGrpSpPr>
        <p:grpSpPr>
          <a:xfrm>
            <a:off x="6191845" y="1831398"/>
            <a:ext cx="356221" cy="333366"/>
            <a:chOff x="-12643475" y="3657325"/>
            <a:chExt cx="353675" cy="330950"/>
          </a:xfrm>
        </p:grpSpPr>
        <p:sp>
          <p:nvSpPr>
            <p:cNvPr id="9150" name="Google Shape;9150;p155"/>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155"/>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155"/>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155"/>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155"/>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155"/>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6" name="Google Shape;9156;p155"/>
          <p:cNvGrpSpPr/>
          <p:nvPr/>
        </p:nvGrpSpPr>
        <p:grpSpPr>
          <a:xfrm>
            <a:off x="7974847" y="1380027"/>
            <a:ext cx="355416" cy="354670"/>
            <a:chOff x="-10857925" y="3213875"/>
            <a:chExt cx="352875" cy="352100"/>
          </a:xfrm>
        </p:grpSpPr>
        <p:sp>
          <p:nvSpPr>
            <p:cNvPr id="9157" name="Google Shape;9157;p155"/>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155"/>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155"/>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155"/>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155"/>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155"/>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155"/>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155"/>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155"/>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155"/>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7" name="Google Shape;9167;p155"/>
          <p:cNvGrpSpPr/>
          <p:nvPr/>
        </p:nvGrpSpPr>
        <p:grpSpPr>
          <a:xfrm>
            <a:off x="6191762" y="2739455"/>
            <a:ext cx="356096" cy="354469"/>
            <a:chOff x="-9089725" y="3180200"/>
            <a:chExt cx="353550" cy="351900"/>
          </a:xfrm>
        </p:grpSpPr>
        <p:sp>
          <p:nvSpPr>
            <p:cNvPr id="9168" name="Google Shape;9168;p155"/>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155"/>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0" name="Google Shape;9170;p155"/>
          <p:cNvGrpSpPr/>
          <p:nvPr/>
        </p:nvGrpSpPr>
        <p:grpSpPr>
          <a:xfrm>
            <a:off x="7083760" y="1819260"/>
            <a:ext cx="358588" cy="357642"/>
            <a:chOff x="7083760" y="1971660"/>
            <a:chExt cx="358588" cy="357642"/>
          </a:xfrm>
        </p:grpSpPr>
        <p:sp>
          <p:nvSpPr>
            <p:cNvPr id="9171" name="Google Shape;9171;p155"/>
            <p:cNvSpPr/>
            <p:nvPr/>
          </p:nvSpPr>
          <p:spPr>
            <a:xfrm>
              <a:off x="7354268" y="1973246"/>
              <a:ext cx="87299" cy="80760"/>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155"/>
            <p:cNvSpPr/>
            <p:nvPr/>
          </p:nvSpPr>
          <p:spPr>
            <a:xfrm>
              <a:off x="7212278" y="2099990"/>
              <a:ext cx="19867" cy="19869"/>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155"/>
            <p:cNvSpPr/>
            <p:nvPr/>
          </p:nvSpPr>
          <p:spPr>
            <a:xfrm>
              <a:off x="7083760" y="1971660"/>
              <a:ext cx="356221" cy="210878"/>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155"/>
            <p:cNvSpPr/>
            <p:nvPr/>
          </p:nvSpPr>
          <p:spPr>
            <a:xfrm>
              <a:off x="7295574" y="2099990"/>
              <a:ext cx="19867" cy="19869"/>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155"/>
            <p:cNvSpPr/>
            <p:nvPr/>
          </p:nvSpPr>
          <p:spPr>
            <a:xfrm>
              <a:off x="7121131" y="2184880"/>
              <a:ext cx="68238" cy="69856"/>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155"/>
            <p:cNvSpPr/>
            <p:nvPr/>
          </p:nvSpPr>
          <p:spPr>
            <a:xfrm>
              <a:off x="7188883" y="2195985"/>
              <a:ext cx="47641" cy="55578"/>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155"/>
            <p:cNvSpPr/>
            <p:nvPr/>
          </p:nvSpPr>
          <p:spPr>
            <a:xfrm>
              <a:off x="7400297" y="2129352"/>
              <a:ext cx="42051" cy="8413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155"/>
            <p:cNvSpPr/>
            <p:nvPr/>
          </p:nvSpPr>
          <p:spPr>
            <a:xfrm>
              <a:off x="7225961" y="2203137"/>
              <a:ext cx="84907" cy="62704"/>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155"/>
            <p:cNvSpPr/>
            <p:nvPr/>
          </p:nvSpPr>
          <p:spPr>
            <a:xfrm>
              <a:off x="7298289" y="2195985"/>
              <a:ext cx="47615" cy="55578"/>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155"/>
            <p:cNvSpPr/>
            <p:nvPr/>
          </p:nvSpPr>
          <p:spPr>
            <a:xfrm>
              <a:off x="7086152" y="2230913"/>
              <a:ext cx="354610" cy="98388"/>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155"/>
            <p:cNvSpPr/>
            <p:nvPr/>
          </p:nvSpPr>
          <p:spPr>
            <a:xfrm>
              <a:off x="7345419" y="2186466"/>
              <a:ext cx="67457" cy="690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155"/>
            <p:cNvSpPr/>
            <p:nvPr/>
          </p:nvSpPr>
          <p:spPr>
            <a:xfrm flipH="1">
              <a:off x="7088602" y="2134638"/>
              <a:ext cx="47123" cy="84126"/>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83" name="Google Shape;9183;p155"/>
          <p:cNvSpPr txBox="1"/>
          <p:nvPr/>
        </p:nvSpPr>
        <p:spPr>
          <a:xfrm>
            <a:off x="849675"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9184" name="Google Shape;9184;p155"/>
          <p:cNvSpPr txBox="1"/>
          <p:nvPr/>
        </p:nvSpPr>
        <p:spPr>
          <a:xfrm>
            <a:off x="4858400"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
        <p:nvSpPr>
          <p:cNvPr id="9185" name="Google Shape;9185;p155"/>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114</a:t>
            </a:fld>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115.xml><?xml version="1.0" encoding="utf-8"?>
<p:sld xmlns:a="http://schemas.openxmlformats.org/drawingml/2006/main" xmlns:r="http://schemas.openxmlformats.org/officeDocument/2006/relationships" xmlns:p="http://schemas.openxmlformats.org/presentationml/2006/main" show="0">
  <p:cSld>
    <p:spTree>
      <p:nvGrpSpPr>
        <p:cNvPr id="1" name="Shape 9189"/>
        <p:cNvGrpSpPr/>
        <p:nvPr/>
      </p:nvGrpSpPr>
      <p:grpSpPr>
        <a:xfrm>
          <a:off x="0" y="0"/>
          <a:ext cx="0" cy="0"/>
          <a:chOff x="0" y="0"/>
          <a:chExt cx="0" cy="0"/>
        </a:xfrm>
      </p:grpSpPr>
      <p:sp>
        <p:nvSpPr>
          <p:cNvPr id="9190" name="Google Shape;9190;p156"/>
          <p:cNvSpPr/>
          <p:nvPr/>
        </p:nvSpPr>
        <p:spPr>
          <a:xfrm>
            <a:off x="801940" y="1691070"/>
            <a:ext cx="343404" cy="446998"/>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91" name="Google Shape;9191;p156"/>
          <p:cNvGrpSpPr/>
          <p:nvPr/>
        </p:nvGrpSpPr>
        <p:grpSpPr>
          <a:xfrm>
            <a:off x="748855" y="2243507"/>
            <a:ext cx="452798" cy="449473"/>
            <a:chOff x="-21322300" y="3693325"/>
            <a:chExt cx="306400" cy="304150"/>
          </a:xfrm>
        </p:grpSpPr>
        <p:sp>
          <p:nvSpPr>
            <p:cNvPr id="9192" name="Google Shape;9192;p156"/>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156"/>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156"/>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156"/>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6" name="Google Shape;9196;p156"/>
          <p:cNvGrpSpPr/>
          <p:nvPr/>
        </p:nvGrpSpPr>
        <p:grpSpPr>
          <a:xfrm>
            <a:off x="748263" y="2810244"/>
            <a:ext cx="453980" cy="422540"/>
            <a:chOff x="-21322300" y="4077125"/>
            <a:chExt cx="307200" cy="285925"/>
          </a:xfrm>
        </p:grpSpPr>
        <p:sp>
          <p:nvSpPr>
            <p:cNvPr id="9197" name="Google Shape;9197;p156"/>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156"/>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156"/>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156"/>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156"/>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156"/>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156"/>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156"/>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156"/>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156"/>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156"/>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156"/>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9" name="Google Shape;9209;p156"/>
          <p:cNvGrpSpPr/>
          <p:nvPr/>
        </p:nvGrpSpPr>
        <p:grpSpPr>
          <a:xfrm>
            <a:off x="3525440" y="1689128"/>
            <a:ext cx="451653" cy="450212"/>
            <a:chOff x="-19394200" y="3333800"/>
            <a:chExt cx="305625" cy="304650"/>
          </a:xfrm>
        </p:grpSpPr>
        <p:sp>
          <p:nvSpPr>
            <p:cNvPr id="9210" name="Google Shape;9210;p156"/>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156"/>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156"/>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156"/>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156"/>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156"/>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156"/>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156"/>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156"/>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9" name="Google Shape;9219;p156"/>
          <p:cNvGrpSpPr/>
          <p:nvPr/>
        </p:nvGrpSpPr>
        <p:grpSpPr>
          <a:xfrm>
            <a:off x="3524276" y="2243580"/>
            <a:ext cx="453980" cy="449325"/>
            <a:chOff x="-19396575" y="3708500"/>
            <a:chExt cx="307200" cy="304050"/>
          </a:xfrm>
        </p:grpSpPr>
        <p:sp>
          <p:nvSpPr>
            <p:cNvPr id="9220" name="Google Shape;9220;p156"/>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156"/>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156"/>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3" name="Google Shape;9223;p156"/>
          <p:cNvGrpSpPr/>
          <p:nvPr/>
        </p:nvGrpSpPr>
        <p:grpSpPr>
          <a:xfrm>
            <a:off x="3518457" y="2796461"/>
            <a:ext cx="465618" cy="450101"/>
            <a:chOff x="-19394200" y="4084200"/>
            <a:chExt cx="315075" cy="304575"/>
          </a:xfrm>
        </p:grpSpPr>
        <p:sp>
          <p:nvSpPr>
            <p:cNvPr id="9224" name="Google Shape;9224;p156"/>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156"/>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156"/>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156"/>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156"/>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156"/>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0" name="Google Shape;9230;p156"/>
          <p:cNvGrpSpPr/>
          <p:nvPr/>
        </p:nvGrpSpPr>
        <p:grpSpPr>
          <a:xfrm>
            <a:off x="6324167" y="1689001"/>
            <a:ext cx="400447" cy="450470"/>
            <a:chOff x="-17526750" y="3309200"/>
            <a:chExt cx="270975" cy="304825"/>
          </a:xfrm>
        </p:grpSpPr>
        <p:sp>
          <p:nvSpPr>
            <p:cNvPr id="9231" name="Google Shape;9231;p156"/>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156"/>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156"/>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156"/>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156"/>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6" name="Google Shape;9236;p156"/>
          <p:cNvGrpSpPr/>
          <p:nvPr/>
        </p:nvGrpSpPr>
        <p:grpSpPr>
          <a:xfrm>
            <a:off x="6300319" y="2244173"/>
            <a:ext cx="448143" cy="448143"/>
            <a:chOff x="-17542500" y="3684100"/>
            <a:chExt cx="303250" cy="303250"/>
          </a:xfrm>
        </p:grpSpPr>
        <p:sp>
          <p:nvSpPr>
            <p:cNvPr id="9237" name="Google Shape;9237;p156"/>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156"/>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156"/>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156"/>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156"/>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156"/>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156"/>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4" name="Google Shape;9244;p156"/>
          <p:cNvGrpSpPr/>
          <p:nvPr/>
        </p:nvGrpSpPr>
        <p:grpSpPr>
          <a:xfrm>
            <a:off x="6299728" y="2810817"/>
            <a:ext cx="449325" cy="421395"/>
            <a:chOff x="-17542500" y="4068450"/>
            <a:chExt cx="304050" cy="285150"/>
          </a:xfrm>
        </p:grpSpPr>
        <p:sp>
          <p:nvSpPr>
            <p:cNvPr id="9245" name="Google Shape;9245;p156"/>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156"/>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156"/>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156"/>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156"/>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156"/>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1" name="Google Shape;9251;p156"/>
          <p:cNvGrpSpPr/>
          <p:nvPr/>
        </p:nvGrpSpPr>
        <p:grpSpPr>
          <a:xfrm>
            <a:off x="3530150" y="3342211"/>
            <a:ext cx="343404" cy="449325"/>
            <a:chOff x="-15652200" y="3335975"/>
            <a:chExt cx="232375" cy="304050"/>
          </a:xfrm>
        </p:grpSpPr>
        <p:sp>
          <p:nvSpPr>
            <p:cNvPr id="9252" name="Google Shape;9252;p156"/>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156"/>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156"/>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156"/>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156"/>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156"/>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156"/>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156"/>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156"/>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1" name="Google Shape;9261;p156"/>
          <p:cNvGrpSpPr/>
          <p:nvPr/>
        </p:nvGrpSpPr>
        <p:grpSpPr>
          <a:xfrm>
            <a:off x="1303491" y="1689573"/>
            <a:ext cx="450470" cy="449325"/>
            <a:chOff x="-20946600" y="3317850"/>
            <a:chExt cx="304825" cy="304050"/>
          </a:xfrm>
        </p:grpSpPr>
        <p:sp>
          <p:nvSpPr>
            <p:cNvPr id="9262" name="Google Shape;9262;p156"/>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156"/>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156"/>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5" name="Google Shape;9265;p156"/>
          <p:cNvGrpSpPr/>
          <p:nvPr/>
        </p:nvGrpSpPr>
        <p:grpSpPr>
          <a:xfrm>
            <a:off x="1304064" y="2243729"/>
            <a:ext cx="449325" cy="449030"/>
            <a:chOff x="-20945825" y="3692175"/>
            <a:chExt cx="304050" cy="303850"/>
          </a:xfrm>
        </p:grpSpPr>
        <p:sp>
          <p:nvSpPr>
            <p:cNvPr id="9266" name="Google Shape;9266;p156"/>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156"/>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156"/>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156"/>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0" name="Google Shape;9270;p156"/>
          <p:cNvGrpSpPr/>
          <p:nvPr/>
        </p:nvGrpSpPr>
        <p:grpSpPr>
          <a:xfrm>
            <a:off x="1329667" y="2797442"/>
            <a:ext cx="398119" cy="448143"/>
            <a:chOff x="-20930075" y="4066100"/>
            <a:chExt cx="269400" cy="303250"/>
          </a:xfrm>
        </p:grpSpPr>
        <p:sp>
          <p:nvSpPr>
            <p:cNvPr id="9271" name="Google Shape;9271;p156"/>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156"/>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3" name="Google Shape;9273;p156"/>
          <p:cNvGrpSpPr/>
          <p:nvPr/>
        </p:nvGrpSpPr>
        <p:grpSpPr>
          <a:xfrm>
            <a:off x="4110888" y="1689848"/>
            <a:ext cx="372516" cy="448771"/>
            <a:chOff x="-18994100" y="3334775"/>
            <a:chExt cx="252075" cy="303675"/>
          </a:xfrm>
        </p:grpSpPr>
        <p:sp>
          <p:nvSpPr>
            <p:cNvPr id="9274" name="Google Shape;9274;p156"/>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156"/>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156"/>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156"/>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8" name="Google Shape;9278;p156"/>
          <p:cNvGrpSpPr/>
          <p:nvPr/>
        </p:nvGrpSpPr>
        <p:grpSpPr>
          <a:xfrm>
            <a:off x="4125445" y="2244743"/>
            <a:ext cx="343404" cy="446998"/>
            <a:chOff x="-18983850" y="3710075"/>
            <a:chExt cx="232375" cy="302475"/>
          </a:xfrm>
        </p:grpSpPr>
        <p:sp>
          <p:nvSpPr>
            <p:cNvPr id="9279" name="Google Shape;9279;p156"/>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156"/>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156"/>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156"/>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3" name="Google Shape;9283;p156"/>
          <p:cNvGrpSpPr/>
          <p:nvPr/>
        </p:nvGrpSpPr>
        <p:grpSpPr>
          <a:xfrm>
            <a:off x="4071911" y="2797422"/>
            <a:ext cx="450470" cy="448180"/>
            <a:chOff x="-19020075" y="4084200"/>
            <a:chExt cx="304825" cy="303275"/>
          </a:xfrm>
        </p:grpSpPr>
        <p:sp>
          <p:nvSpPr>
            <p:cNvPr id="9284" name="Google Shape;9284;p156"/>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156"/>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156"/>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156"/>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156"/>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156"/>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156"/>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156"/>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156"/>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3" name="Google Shape;9293;p156"/>
          <p:cNvGrpSpPr/>
          <p:nvPr/>
        </p:nvGrpSpPr>
        <p:grpSpPr>
          <a:xfrm>
            <a:off x="6889176" y="1689001"/>
            <a:ext cx="396937" cy="450470"/>
            <a:chOff x="-17149475" y="3309200"/>
            <a:chExt cx="268600" cy="304825"/>
          </a:xfrm>
        </p:grpSpPr>
        <p:sp>
          <p:nvSpPr>
            <p:cNvPr id="9294" name="Google Shape;9294;p156"/>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156"/>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6" name="Google Shape;9296;p156"/>
          <p:cNvGrpSpPr/>
          <p:nvPr/>
        </p:nvGrpSpPr>
        <p:grpSpPr>
          <a:xfrm>
            <a:off x="6862982" y="2258120"/>
            <a:ext cx="449325" cy="420249"/>
            <a:chOff x="-17168375" y="3692750"/>
            <a:chExt cx="304050" cy="284375"/>
          </a:xfrm>
        </p:grpSpPr>
        <p:sp>
          <p:nvSpPr>
            <p:cNvPr id="9297" name="Google Shape;9297;p156"/>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156"/>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156"/>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156"/>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156"/>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156"/>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156"/>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4" name="Google Shape;9304;p156"/>
          <p:cNvGrpSpPr/>
          <p:nvPr/>
        </p:nvGrpSpPr>
        <p:grpSpPr>
          <a:xfrm>
            <a:off x="6859491" y="2796852"/>
            <a:ext cx="456308" cy="449325"/>
            <a:chOff x="-17170750" y="4058800"/>
            <a:chExt cx="308775" cy="304050"/>
          </a:xfrm>
        </p:grpSpPr>
        <p:sp>
          <p:nvSpPr>
            <p:cNvPr id="9305" name="Google Shape;9305;p156"/>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156"/>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156"/>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156"/>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156"/>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156"/>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156"/>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156"/>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156"/>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156"/>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156"/>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156"/>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156"/>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156"/>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156"/>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156"/>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156"/>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2" name="Google Shape;9322;p156"/>
          <p:cNvGrpSpPr/>
          <p:nvPr/>
        </p:nvGrpSpPr>
        <p:grpSpPr>
          <a:xfrm>
            <a:off x="5721388" y="3343358"/>
            <a:ext cx="450470" cy="446998"/>
            <a:chOff x="-15688425" y="3707725"/>
            <a:chExt cx="304825" cy="302475"/>
          </a:xfrm>
        </p:grpSpPr>
        <p:sp>
          <p:nvSpPr>
            <p:cNvPr id="9323" name="Google Shape;9323;p156"/>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156"/>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156"/>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156"/>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156"/>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156"/>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9" name="Google Shape;9329;p156"/>
          <p:cNvGrpSpPr/>
          <p:nvPr/>
        </p:nvGrpSpPr>
        <p:grpSpPr>
          <a:xfrm>
            <a:off x="1865544" y="1690441"/>
            <a:ext cx="451653" cy="447589"/>
            <a:chOff x="-20572500" y="3319025"/>
            <a:chExt cx="305625" cy="302875"/>
          </a:xfrm>
        </p:grpSpPr>
        <p:sp>
          <p:nvSpPr>
            <p:cNvPr id="9330" name="Google Shape;9330;p156"/>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156"/>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2" name="Google Shape;9332;p156"/>
          <p:cNvGrpSpPr/>
          <p:nvPr/>
        </p:nvGrpSpPr>
        <p:grpSpPr>
          <a:xfrm>
            <a:off x="1866708" y="2305410"/>
            <a:ext cx="449325" cy="325670"/>
            <a:chOff x="-20571700" y="3722875"/>
            <a:chExt cx="304050" cy="220375"/>
          </a:xfrm>
        </p:grpSpPr>
        <p:sp>
          <p:nvSpPr>
            <p:cNvPr id="9333" name="Google Shape;9333;p156"/>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156"/>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156"/>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156"/>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156"/>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156"/>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156"/>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0" name="Google Shape;9340;p156"/>
          <p:cNvGrpSpPr/>
          <p:nvPr/>
        </p:nvGrpSpPr>
        <p:grpSpPr>
          <a:xfrm>
            <a:off x="1866135" y="2796278"/>
            <a:ext cx="450470" cy="450470"/>
            <a:chOff x="-20571700" y="4066875"/>
            <a:chExt cx="304825" cy="304825"/>
          </a:xfrm>
        </p:grpSpPr>
        <p:sp>
          <p:nvSpPr>
            <p:cNvPr id="9341" name="Google Shape;9341;p156"/>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156"/>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156"/>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156"/>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156"/>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156"/>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7" name="Google Shape;9347;p156"/>
          <p:cNvGrpSpPr/>
          <p:nvPr/>
        </p:nvGrpSpPr>
        <p:grpSpPr>
          <a:xfrm>
            <a:off x="4632837" y="1688259"/>
            <a:ext cx="453980" cy="451948"/>
            <a:chOff x="-18645175" y="3334200"/>
            <a:chExt cx="307200" cy="305825"/>
          </a:xfrm>
        </p:grpSpPr>
        <p:sp>
          <p:nvSpPr>
            <p:cNvPr id="9348" name="Google Shape;9348;p156"/>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156"/>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156"/>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156"/>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156"/>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3" name="Google Shape;9353;p156"/>
          <p:cNvGrpSpPr/>
          <p:nvPr/>
        </p:nvGrpSpPr>
        <p:grpSpPr>
          <a:xfrm>
            <a:off x="4633429" y="2242989"/>
            <a:ext cx="452798" cy="450507"/>
            <a:chOff x="-18645175" y="3708500"/>
            <a:chExt cx="306400" cy="304850"/>
          </a:xfrm>
        </p:grpSpPr>
        <p:sp>
          <p:nvSpPr>
            <p:cNvPr id="9354" name="Google Shape;9354;p156"/>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156"/>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156"/>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156"/>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156"/>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156"/>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156"/>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1" name="Google Shape;9361;p156"/>
          <p:cNvGrpSpPr/>
          <p:nvPr/>
        </p:nvGrpSpPr>
        <p:grpSpPr>
          <a:xfrm>
            <a:off x="4631101" y="2795630"/>
            <a:ext cx="457453" cy="451763"/>
            <a:chOff x="-18647525" y="4082625"/>
            <a:chExt cx="309550" cy="305700"/>
          </a:xfrm>
        </p:grpSpPr>
        <p:sp>
          <p:nvSpPr>
            <p:cNvPr id="9362" name="Google Shape;9362;p156"/>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156"/>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156"/>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156"/>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6" name="Google Shape;9366;p156"/>
          <p:cNvGrpSpPr/>
          <p:nvPr/>
        </p:nvGrpSpPr>
        <p:grpSpPr>
          <a:xfrm>
            <a:off x="7441485" y="1689592"/>
            <a:ext cx="395755" cy="449288"/>
            <a:chOff x="-16775350" y="3309200"/>
            <a:chExt cx="267800" cy="304025"/>
          </a:xfrm>
        </p:grpSpPr>
        <p:sp>
          <p:nvSpPr>
            <p:cNvPr id="9367" name="Google Shape;9367;p156"/>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156"/>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156"/>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0" name="Google Shape;9370;p156"/>
          <p:cNvGrpSpPr/>
          <p:nvPr/>
        </p:nvGrpSpPr>
        <p:grpSpPr>
          <a:xfrm>
            <a:off x="7441485" y="2241827"/>
            <a:ext cx="395755" cy="452835"/>
            <a:chOff x="-16775350" y="3683300"/>
            <a:chExt cx="267800" cy="306425"/>
          </a:xfrm>
        </p:grpSpPr>
        <p:sp>
          <p:nvSpPr>
            <p:cNvPr id="9371" name="Google Shape;9371;p156"/>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156"/>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156"/>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4" name="Google Shape;9374;p156"/>
          <p:cNvGrpSpPr/>
          <p:nvPr/>
        </p:nvGrpSpPr>
        <p:grpSpPr>
          <a:xfrm>
            <a:off x="7413536" y="2796870"/>
            <a:ext cx="451653" cy="449288"/>
            <a:chOff x="-16794250" y="4058225"/>
            <a:chExt cx="305625" cy="304025"/>
          </a:xfrm>
        </p:grpSpPr>
        <p:sp>
          <p:nvSpPr>
            <p:cNvPr id="9375" name="Google Shape;9375;p156"/>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156"/>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156"/>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156"/>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156"/>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156"/>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156"/>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156"/>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156"/>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84" name="Google Shape;9384;p156"/>
          <p:cNvSpPr/>
          <p:nvPr/>
        </p:nvSpPr>
        <p:spPr>
          <a:xfrm>
            <a:off x="7992205" y="1689084"/>
            <a:ext cx="452798" cy="450470"/>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85" name="Google Shape;9385;p156"/>
          <p:cNvGrpSpPr/>
          <p:nvPr/>
        </p:nvGrpSpPr>
        <p:grpSpPr>
          <a:xfrm>
            <a:off x="2414953" y="1689573"/>
            <a:ext cx="457453" cy="449325"/>
            <a:chOff x="-20199150" y="3317850"/>
            <a:chExt cx="309550" cy="304050"/>
          </a:xfrm>
        </p:grpSpPr>
        <p:sp>
          <p:nvSpPr>
            <p:cNvPr id="9386" name="Google Shape;9386;p156"/>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156"/>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156"/>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156"/>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156"/>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156"/>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156"/>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3" name="Google Shape;9393;p156"/>
          <p:cNvGrpSpPr/>
          <p:nvPr/>
        </p:nvGrpSpPr>
        <p:grpSpPr>
          <a:xfrm>
            <a:off x="2417281" y="2242861"/>
            <a:ext cx="452798" cy="450766"/>
            <a:chOff x="-20199150" y="3693150"/>
            <a:chExt cx="306400" cy="305025"/>
          </a:xfrm>
        </p:grpSpPr>
        <p:sp>
          <p:nvSpPr>
            <p:cNvPr id="9394" name="Google Shape;9394;p156"/>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156"/>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156"/>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156"/>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156"/>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156"/>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0" name="Google Shape;9400;p156"/>
          <p:cNvGrpSpPr/>
          <p:nvPr/>
        </p:nvGrpSpPr>
        <p:grpSpPr>
          <a:xfrm>
            <a:off x="2417854" y="2795687"/>
            <a:ext cx="451653" cy="451653"/>
            <a:chOff x="-20197575" y="4066875"/>
            <a:chExt cx="305625" cy="305625"/>
          </a:xfrm>
        </p:grpSpPr>
        <p:sp>
          <p:nvSpPr>
            <p:cNvPr id="9401" name="Google Shape;9401;p156"/>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156"/>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156"/>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156"/>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156"/>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156"/>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156"/>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156"/>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9" name="Google Shape;9409;p156"/>
          <p:cNvGrpSpPr/>
          <p:nvPr/>
        </p:nvGrpSpPr>
        <p:grpSpPr>
          <a:xfrm>
            <a:off x="5200071" y="1687520"/>
            <a:ext cx="449325" cy="453426"/>
            <a:chOff x="-18271050" y="3333200"/>
            <a:chExt cx="304050" cy="306825"/>
          </a:xfrm>
        </p:grpSpPr>
        <p:sp>
          <p:nvSpPr>
            <p:cNvPr id="9410" name="Google Shape;9410;p156"/>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156"/>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156"/>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156"/>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156"/>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5" name="Google Shape;9415;p156"/>
          <p:cNvGrpSpPr/>
          <p:nvPr/>
        </p:nvGrpSpPr>
        <p:grpSpPr>
          <a:xfrm>
            <a:off x="5200644" y="2244171"/>
            <a:ext cx="448180" cy="448143"/>
            <a:chOff x="-18270275" y="3710875"/>
            <a:chExt cx="303275" cy="303250"/>
          </a:xfrm>
        </p:grpSpPr>
        <p:sp>
          <p:nvSpPr>
            <p:cNvPr id="9416" name="Google Shape;9416;p156"/>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156"/>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156"/>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156"/>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156"/>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156"/>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2" name="Google Shape;9422;p156"/>
          <p:cNvGrpSpPr/>
          <p:nvPr/>
        </p:nvGrpSpPr>
        <p:grpSpPr>
          <a:xfrm>
            <a:off x="5254196" y="2797422"/>
            <a:ext cx="341076" cy="448180"/>
            <a:chOff x="-18234025" y="4084200"/>
            <a:chExt cx="230800" cy="303275"/>
          </a:xfrm>
        </p:grpSpPr>
        <p:sp>
          <p:nvSpPr>
            <p:cNvPr id="9423" name="Google Shape;9423;p156"/>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156"/>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156"/>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6" name="Google Shape;9426;p156"/>
          <p:cNvGrpSpPr/>
          <p:nvPr/>
        </p:nvGrpSpPr>
        <p:grpSpPr>
          <a:xfrm>
            <a:off x="2366751" y="3341641"/>
            <a:ext cx="449325" cy="450470"/>
            <a:chOff x="-16419350" y="3308400"/>
            <a:chExt cx="304050" cy="304825"/>
          </a:xfrm>
        </p:grpSpPr>
        <p:sp>
          <p:nvSpPr>
            <p:cNvPr id="9427" name="Google Shape;9427;p156"/>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156"/>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156"/>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156"/>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156"/>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156"/>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156"/>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4" name="Google Shape;9434;p156"/>
          <p:cNvGrpSpPr/>
          <p:nvPr/>
        </p:nvGrpSpPr>
        <p:grpSpPr>
          <a:xfrm>
            <a:off x="4638306" y="3340423"/>
            <a:ext cx="395755" cy="452872"/>
            <a:chOff x="-16401225" y="3683275"/>
            <a:chExt cx="267800" cy="306450"/>
          </a:xfrm>
        </p:grpSpPr>
        <p:sp>
          <p:nvSpPr>
            <p:cNvPr id="9435" name="Google Shape;9435;p156"/>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156"/>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156"/>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156"/>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156"/>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156"/>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156"/>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2" name="Google Shape;9442;p156"/>
          <p:cNvGrpSpPr/>
          <p:nvPr/>
        </p:nvGrpSpPr>
        <p:grpSpPr>
          <a:xfrm>
            <a:off x="8003755" y="2797062"/>
            <a:ext cx="450470" cy="448180"/>
            <a:chOff x="-16419350" y="4058200"/>
            <a:chExt cx="304825" cy="303275"/>
          </a:xfrm>
        </p:grpSpPr>
        <p:sp>
          <p:nvSpPr>
            <p:cNvPr id="9443" name="Google Shape;9443;p156"/>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156"/>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156"/>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156"/>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156"/>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156"/>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156"/>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0" name="Google Shape;9450;p156"/>
          <p:cNvGrpSpPr/>
          <p:nvPr/>
        </p:nvGrpSpPr>
        <p:grpSpPr>
          <a:xfrm>
            <a:off x="4030643" y="3343080"/>
            <a:ext cx="450507" cy="447589"/>
            <a:chOff x="-15296200" y="3326900"/>
            <a:chExt cx="304850" cy="302875"/>
          </a:xfrm>
        </p:grpSpPr>
        <p:sp>
          <p:nvSpPr>
            <p:cNvPr id="9451" name="Google Shape;9451;p156"/>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156"/>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156"/>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156"/>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156"/>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6" name="Google Shape;9456;p156"/>
          <p:cNvGrpSpPr/>
          <p:nvPr/>
        </p:nvGrpSpPr>
        <p:grpSpPr>
          <a:xfrm>
            <a:off x="2946296" y="1706881"/>
            <a:ext cx="486566" cy="414708"/>
            <a:chOff x="-19835275" y="3330250"/>
            <a:chExt cx="329250" cy="280625"/>
          </a:xfrm>
        </p:grpSpPr>
        <p:sp>
          <p:nvSpPr>
            <p:cNvPr id="9457" name="Google Shape;9457;p156"/>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156"/>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156"/>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0" name="Google Shape;9460;p156"/>
          <p:cNvGrpSpPr/>
          <p:nvPr/>
        </p:nvGrpSpPr>
        <p:grpSpPr>
          <a:xfrm>
            <a:off x="2964325" y="2243470"/>
            <a:ext cx="450507" cy="449547"/>
            <a:chOff x="-19822675" y="3692750"/>
            <a:chExt cx="304850" cy="304200"/>
          </a:xfrm>
        </p:grpSpPr>
        <p:sp>
          <p:nvSpPr>
            <p:cNvPr id="9461" name="Google Shape;9461;p156"/>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156"/>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156"/>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156"/>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156"/>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6" name="Google Shape;9466;p156"/>
          <p:cNvGrpSpPr/>
          <p:nvPr/>
        </p:nvGrpSpPr>
        <p:grpSpPr>
          <a:xfrm>
            <a:off x="2964916" y="2796278"/>
            <a:ext cx="449325" cy="450470"/>
            <a:chOff x="-19822675" y="4066875"/>
            <a:chExt cx="304050" cy="304825"/>
          </a:xfrm>
        </p:grpSpPr>
        <p:sp>
          <p:nvSpPr>
            <p:cNvPr id="9467" name="Google Shape;9467;p156"/>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156"/>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156"/>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156"/>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156"/>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156"/>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3" name="Google Shape;9473;p156"/>
          <p:cNvGrpSpPr/>
          <p:nvPr/>
        </p:nvGrpSpPr>
        <p:grpSpPr>
          <a:xfrm>
            <a:off x="5773985" y="1689571"/>
            <a:ext cx="399302" cy="449325"/>
            <a:chOff x="-17878825" y="3334400"/>
            <a:chExt cx="270200" cy="304050"/>
          </a:xfrm>
        </p:grpSpPr>
        <p:sp>
          <p:nvSpPr>
            <p:cNvPr id="9474" name="Google Shape;9474;p156"/>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156"/>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156"/>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156"/>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156"/>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156"/>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156"/>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1" name="Google Shape;9481;p156"/>
          <p:cNvGrpSpPr/>
          <p:nvPr/>
        </p:nvGrpSpPr>
        <p:grpSpPr>
          <a:xfrm>
            <a:off x="5747809" y="2242416"/>
            <a:ext cx="451653" cy="451653"/>
            <a:chOff x="-17896150" y="3709300"/>
            <a:chExt cx="305625" cy="305625"/>
          </a:xfrm>
        </p:grpSpPr>
        <p:sp>
          <p:nvSpPr>
            <p:cNvPr id="9482" name="Google Shape;9482;p156"/>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156"/>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156"/>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156"/>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6" name="Google Shape;9486;p156"/>
          <p:cNvGrpSpPr/>
          <p:nvPr/>
        </p:nvGrpSpPr>
        <p:grpSpPr>
          <a:xfrm>
            <a:off x="5775740" y="2795686"/>
            <a:ext cx="395792" cy="451653"/>
            <a:chOff x="-17878025" y="4082625"/>
            <a:chExt cx="267825" cy="305625"/>
          </a:xfrm>
        </p:grpSpPr>
        <p:sp>
          <p:nvSpPr>
            <p:cNvPr id="9487" name="Google Shape;9487;p156"/>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156"/>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156"/>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156"/>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156"/>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156"/>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156"/>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4" name="Google Shape;9494;p156"/>
          <p:cNvGrpSpPr/>
          <p:nvPr/>
        </p:nvGrpSpPr>
        <p:grpSpPr>
          <a:xfrm>
            <a:off x="2919632" y="3355015"/>
            <a:ext cx="450507" cy="423722"/>
            <a:chOff x="-16044450" y="3317850"/>
            <a:chExt cx="304850" cy="286725"/>
          </a:xfrm>
        </p:grpSpPr>
        <p:sp>
          <p:nvSpPr>
            <p:cNvPr id="9495" name="Google Shape;9495;p156"/>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156"/>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156"/>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156"/>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99" name="Google Shape;9499;p156"/>
          <p:cNvSpPr/>
          <p:nvPr/>
        </p:nvSpPr>
        <p:spPr>
          <a:xfrm>
            <a:off x="5164353" y="3341975"/>
            <a:ext cx="448180" cy="450507"/>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00" name="Google Shape;9500;p156"/>
          <p:cNvGrpSpPr/>
          <p:nvPr/>
        </p:nvGrpSpPr>
        <p:grpSpPr>
          <a:xfrm>
            <a:off x="8042149" y="2243724"/>
            <a:ext cx="373662" cy="449030"/>
            <a:chOff x="-16018450" y="4058400"/>
            <a:chExt cx="252850" cy="303850"/>
          </a:xfrm>
        </p:grpSpPr>
        <p:sp>
          <p:nvSpPr>
            <p:cNvPr id="9501" name="Google Shape;9501;p156"/>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156"/>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156"/>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156"/>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05" name="Google Shape;9505;p156"/>
          <p:cNvSpPr/>
          <p:nvPr/>
        </p:nvSpPr>
        <p:spPr>
          <a:xfrm>
            <a:off x="6274865" y="3343157"/>
            <a:ext cx="449288" cy="448143"/>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156"/>
          <p:cNvSpPr txBox="1"/>
          <p:nvPr/>
        </p:nvSpPr>
        <p:spPr>
          <a:xfrm>
            <a:off x="1048350" y="721025"/>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
        <p:nvSpPr>
          <p:cNvPr id="9507" name="Google Shape;9507;p156"/>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115</a:t>
            </a:fld>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116.xml><?xml version="1.0" encoding="utf-8"?>
<p:sld xmlns:a="http://schemas.openxmlformats.org/drawingml/2006/main" xmlns:r="http://schemas.openxmlformats.org/officeDocument/2006/relationships" xmlns:p="http://schemas.openxmlformats.org/presentationml/2006/main" show="0">
  <p:cSld>
    <p:spTree>
      <p:nvGrpSpPr>
        <p:cNvPr id="1" name="Shape 9511"/>
        <p:cNvGrpSpPr/>
        <p:nvPr/>
      </p:nvGrpSpPr>
      <p:grpSpPr>
        <a:xfrm>
          <a:off x="0" y="0"/>
          <a:ext cx="0" cy="0"/>
          <a:chOff x="0" y="0"/>
          <a:chExt cx="0" cy="0"/>
        </a:xfrm>
      </p:grpSpPr>
      <p:grpSp>
        <p:nvGrpSpPr>
          <p:cNvPr id="9512" name="Google Shape;9512;p157"/>
          <p:cNvGrpSpPr/>
          <p:nvPr/>
        </p:nvGrpSpPr>
        <p:grpSpPr>
          <a:xfrm>
            <a:off x="845901" y="1689241"/>
            <a:ext cx="442337" cy="419623"/>
            <a:chOff x="-6696925" y="3272575"/>
            <a:chExt cx="307200" cy="291425"/>
          </a:xfrm>
        </p:grpSpPr>
        <p:sp>
          <p:nvSpPr>
            <p:cNvPr id="9513" name="Google Shape;9513;p157"/>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157"/>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5" name="Google Shape;9515;p157"/>
          <p:cNvGrpSpPr/>
          <p:nvPr/>
        </p:nvGrpSpPr>
        <p:grpSpPr>
          <a:xfrm>
            <a:off x="845884" y="2204636"/>
            <a:ext cx="442373" cy="420775"/>
            <a:chOff x="-6690625" y="3631325"/>
            <a:chExt cx="307225" cy="292225"/>
          </a:xfrm>
        </p:grpSpPr>
        <p:sp>
          <p:nvSpPr>
            <p:cNvPr id="9516" name="Google Shape;9516;p157"/>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157"/>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157"/>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157"/>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157"/>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1" name="Google Shape;9521;p157"/>
          <p:cNvGrpSpPr/>
          <p:nvPr/>
        </p:nvGrpSpPr>
        <p:grpSpPr>
          <a:xfrm>
            <a:off x="868005" y="2756972"/>
            <a:ext cx="421927" cy="419371"/>
            <a:chOff x="-6689825" y="3992050"/>
            <a:chExt cx="293025" cy="291250"/>
          </a:xfrm>
        </p:grpSpPr>
        <p:sp>
          <p:nvSpPr>
            <p:cNvPr id="9522" name="Google Shape;9522;p157"/>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157"/>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157"/>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157"/>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157"/>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157"/>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157"/>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157"/>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157"/>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157"/>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157"/>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157"/>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34" name="Google Shape;9534;p157"/>
          <p:cNvSpPr/>
          <p:nvPr/>
        </p:nvSpPr>
        <p:spPr>
          <a:xfrm>
            <a:off x="3545854" y="1689199"/>
            <a:ext cx="434634" cy="419227"/>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35" name="Google Shape;9535;p157"/>
          <p:cNvGrpSpPr/>
          <p:nvPr/>
        </p:nvGrpSpPr>
        <p:grpSpPr>
          <a:xfrm>
            <a:off x="3551317" y="2205192"/>
            <a:ext cx="423043" cy="419659"/>
            <a:chOff x="-4837325" y="3612425"/>
            <a:chExt cx="293800" cy="291450"/>
          </a:xfrm>
        </p:grpSpPr>
        <p:sp>
          <p:nvSpPr>
            <p:cNvPr id="9536" name="Google Shape;9536;p157"/>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157"/>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157"/>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9" name="Google Shape;9539;p157"/>
          <p:cNvGrpSpPr/>
          <p:nvPr/>
        </p:nvGrpSpPr>
        <p:grpSpPr>
          <a:xfrm>
            <a:off x="3564349" y="2756826"/>
            <a:ext cx="420775" cy="419659"/>
            <a:chOff x="-4837325" y="3971575"/>
            <a:chExt cx="292225" cy="291450"/>
          </a:xfrm>
        </p:grpSpPr>
        <p:sp>
          <p:nvSpPr>
            <p:cNvPr id="9540" name="Google Shape;9540;p157"/>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157"/>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157"/>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157"/>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157"/>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157"/>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6" name="Google Shape;9546;p157"/>
          <p:cNvGrpSpPr/>
          <p:nvPr/>
        </p:nvGrpSpPr>
        <p:grpSpPr>
          <a:xfrm>
            <a:off x="6256364" y="1714185"/>
            <a:ext cx="430998" cy="369730"/>
            <a:chOff x="-3037625" y="3254850"/>
            <a:chExt cx="299325" cy="256775"/>
          </a:xfrm>
        </p:grpSpPr>
        <p:sp>
          <p:nvSpPr>
            <p:cNvPr id="9547" name="Google Shape;9547;p157"/>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157"/>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157"/>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157"/>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1" name="Google Shape;9551;p157"/>
          <p:cNvGrpSpPr/>
          <p:nvPr/>
        </p:nvGrpSpPr>
        <p:grpSpPr>
          <a:xfrm>
            <a:off x="6260324" y="2204615"/>
            <a:ext cx="423079" cy="420811"/>
            <a:chOff x="-3031325" y="3597450"/>
            <a:chExt cx="293825" cy="292250"/>
          </a:xfrm>
        </p:grpSpPr>
        <p:sp>
          <p:nvSpPr>
            <p:cNvPr id="9552" name="Google Shape;9552;p157"/>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157"/>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157"/>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157"/>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6" name="Google Shape;9556;p157"/>
          <p:cNvGrpSpPr/>
          <p:nvPr/>
        </p:nvGrpSpPr>
        <p:grpSpPr>
          <a:xfrm>
            <a:off x="6272798" y="2781214"/>
            <a:ext cx="421927" cy="370882"/>
            <a:chOff x="-3030525" y="3973150"/>
            <a:chExt cx="293025" cy="257575"/>
          </a:xfrm>
        </p:grpSpPr>
        <p:sp>
          <p:nvSpPr>
            <p:cNvPr id="9557" name="Google Shape;9557;p157"/>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157"/>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9" name="Google Shape;9559;p157"/>
          <p:cNvGrpSpPr/>
          <p:nvPr/>
        </p:nvGrpSpPr>
        <p:grpSpPr>
          <a:xfrm>
            <a:off x="1374391" y="3369426"/>
            <a:ext cx="421927" cy="297195"/>
            <a:chOff x="-1199300" y="3279250"/>
            <a:chExt cx="293025" cy="206400"/>
          </a:xfrm>
        </p:grpSpPr>
        <p:sp>
          <p:nvSpPr>
            <p:cNvPr id="9560" name="Google Shape;9560;p157"/>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157"/>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157"/>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157"/>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4" name="Google Shape;9564;p157"/>
          <p:cNvGrpSpPr/>
          <p:nvPr/>
        </p:nvGrpSpPr>
        <p:grpSpPr>
          <a:xfrm>
            <a:off x="1381477" y="1688773"/>
            <a:ext cx="444605" cy="420559"/>
            <a:chOff x="-6338550" y="3272950"/>
            <a:chExt cx="308775" cy="292075"/>
          </a:xfrm>
        </p:grpSpPr>
        <p:sp>
          <p:nvSpPr>
            <p:cNvPr id="9565" name="Google Shape;9565;p157"/>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157"/>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157"/>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8" name="Google Shape;9568;p157"/>
          <p:cNvGrpSpPr/>
          <p:nvPr/>
        </p:nvGrpSpPr>
        <p:grpSpPr>
          <a:xfrm>
            <a:off x="1392817" y="2205194"/>
            <a:ext cx="421927" cy="419659"/>
            <a:chOff x="-6329100" y="3632100"/>
            <a:chExt cx="293025" cy="291450"/>
          </a:xfrm>
        </p:grpSpPr>
        <p:sp>
          <p:nvSpPr>
            <p:cNvPr id="9569" name="Google Shape;9569;p157"/>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157"/>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157"/>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2" name="Google Shape;9572;p157"/>
          <p:cNvGrpSpPr/>
          <p:nvPr/>
        </p:nvGrpSpPr>
        <p:grpSpPr>
          <a:xfrm>
            <a:off x="1405867" y="2756828"/>
            <a:ext cx="419623" cy="419659"/>
            <a:chOff x="-6329875" y="3992050"/>
            <a:chExt cx="291425" cy="291450"/>
          </a:xfrm>
        </p:grpSpPr>
        <p:sp>
          <p:nvSpPr>
            <p:cNvPr id="9573" name="Google Shape;9573;p157"/>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157"/>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157"/>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157"/>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7" name="Google Shape;9577;p157"/>
          <p:cNvGrpSpPr/>
          <p:nvPr/>
        </p:nvGrpSpPr>
        <p:grpSpPr>
          <a:xfrm>
            <a:off x="4092004" y="1687530"/>
            <a:ext cx="423079" cy="423043"/>
            <a:chOff x="-4478975" y="3251700"/>
            <a:chExt cx="293825" cy="293800"/>
          </a:xfrm>
        </p:grpSpPr>
        <p:sp>
          <p:nvSpPr>
            <p:cNvPr id="9578" name="Google Shape;9578;p157"/>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157"/>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157"/>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1" name="Google Shape;9581;p157"/>
          <p:cNvGrpSpPr/>
          <p:nvPr/>
        </p:nvGrpSpPr>
        <p:grpSpPr>
          <a:xfrm>
            <a:off x="4092004" y="2205192"/>
            <a:ext cx="423079" cy="419659"/>
            <a:chOff x="-4475825" y="3612425"/>
            <a:chExt cx="293825" cy="291450"/>
          </a:xfrm>
        </p:grpSpPr>
        <p:sp>
          <p:nvSpPr>
            <p:cNvPr id="9582" name="Google Shape;9582;p157"/>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157"/>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157"/>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5" name="Google Shape;9585;p157"/>
          <p:cNvGrpSpPr/>
          <p:nvPr/>
        </p:nvGrpSpPr>
        <p:grpSpPr>
          <a:xfrm>
            <a:off x="4101077" y="2756844"/>
            <a:ext cx="428730" cy="419623"/>
            <a:chOff x="-4480550" y="3970800"/>
            <a:chExt cx="297750" cy="291425"/>
          </a:xfrm>
        </p:grpSpPr>
        <p:sp>
          <p:nvSpPr>
            <p:cNvPr id="9586" name="Google Shape;9586;p157"/>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157"/>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8" name="Google Shape;9588;p157"/>
          <p:cNvGrpSpPr/>
          <p:nvPr/>
        </p:nvGrpSpPr>
        <p:grpSpPr>
          <a:xfrm>
            <a:off x="6804910" y="1689221"/>
            <a:ext cx="415123" cy="419659"/>
            <a:chOff x="-2668225" y="3239075"/>
            <a:chExt cx="288300" cy="291450"/>
          </a:xfrm>
        </p:grpSpPr>
        <p:sp>
          <p:nvSpPr>
            <p:cNvPr id="9589" name="Google Shape;9589;p157"/>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157"/>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157"/>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157"/>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157"/>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4" name="Google Shape;9594;p157"/>
          <p:cNvGrpSpPr/>
          <p:nvPr/>
        </p:nvGrpSpPr>
        <p:grpSpPr>
          <a:xfrm>
            <a:off x="6802066" y="2205191"/>
            <a:ext cx="420811" cy="419659"/>
            <a:chOff x="-2671375" y="3597450"/>
            <a:chExt cx="292250" cy="291450"/>
          </a:xfrm>
        </p:grpSpPr>
        <p:sp>
          <p:nvSpPr>
            <p:cNvPr id="9595" name="Google Shape;9595;p157"/>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157"/>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7" name="Google Shape;9597;p157"/>
          <p:cNvGrpSpPr/>
          <p:nvPr/>
        </p:nvGrpSpPr>
        <p:grpSpPr>
          <a:xfrm>
            <a:off x="6812849" y="2755691"/>
            <a:ext cx="423043" cy="421927"/>
            <a:chOff x="-2670575" y="3956600"/>
            <a:chExt cx="293800" cy="293025"/>
          </a:xfrm>
        </p:grpSpPr>
        <p:sp>
          <p:nvSpPr>
            <p:cNvPr id="9598" name="Google Shape;9598;p157"/>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157"/>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157"/>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157"/>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2" name="Google Shape;9602;p157"/>
          <p:cNvGrpSpPr/>
          <p:nvPr/>
        </p:nvGrpSpPr>
        <p:grpSpPr>
          <a:xfrm>
            <a:off x="3070370" y="3311947"/>
            <a:ext cx="426462" cy="418363"/>
            <a:chOff x="-1183550" y="3586525"/>
            <a:chExt cx="296175" cy="290550"/>
          </a:xfrm>
        </p:grpSpPr>
        <p:sp>
          <p:nvSpPr>
            <p:cNvPr id="9603" name="Google Shape;9603;p157"/>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157"/>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157"/>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157"/>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157"/>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157"/>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157"/>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157"/>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157"/>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2" name="Google Shape;9612;p157"/>
          <p:cNvGrpSpPr/>
          <p:nvPr/>
        </p:nvGrpSpPr>
        <p:grpSpPr>
          <a:xfrm>
            <a:off x="1933980" y="1689799"/>
            <a:ext cx="420811" cy="418507"/>
            <a:chOff x="-5971525" y="3273750"/>
            <a:chExt cx="292250" cy="290650"/>
          </a:xfrm>
        </p:grpSpPr>
        <p:sp>
          <p:nvSpPr>
            <p:cNvPr id="9613" name="Google Shape;9613;p157"/>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157"/>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5" name="Google Shape;9615;p157"/>
          <p:cNvGrpSpPr/>
          <p:nvPr/>
        </p:nvGrpSpPr>
        <p:grpSpPr>
          <a:xfrm>
            <a:off x="1928310" y="2203826"/>
            <a:ext cx="432150" cy="422395"/>
            <a:chOff x="-5974675" y="3632100"/>
            <a:chExt cx="300125" cy="293350"/>
          </a:xfrm>
        </p:grpSpPr>
        <p:sp>
          <p:nvSpPr>
            <p:cNvPr id="9616" name="Google Shape;9616;p157"/>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157"/>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157"/>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9" name="Google Shape;9619;p157"/>
          <p:cNvGrpSpPr/>
          <p:nvPr/>
        </p:nvGrpSpPr>
        <p:grpSpPr>
          <a:xfrm>
            <a:off x="1958351" y="2755694"/>
            <a:ext cx="395865" cy="421927"/>
            <a:chOff x="-5971525" y="3990475"/>
            <a:chExt cx="274925" cy="293025"/>
          </a:xfrm>
        </p:grpSpPr>
        <p:sp>
          <p:nvSpPr>
            <p:cNvPr id="9620" name="Google Shape;9620;p157"/>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157"/>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157"/>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157"/>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4" name="Google Shape;9624;p157"/>
          <p:cNvGrpSpPr/>
          <p:nvPr/>
        </p:nvGrpSpPr>
        <p:grpSpPr>
          <a:xfrm>
            <a:off x="4631558" y="1689798"/>
            <a:ext cx="420775" cy="418507"/>
            <a:chOff x="-4118225" y="3253275"/>
            <a:chExt cx="292225" cy="290650"/>
          </a:xfrm>
        </p:grpSpPr>
        <p:sp>
          <p:nvSpPr>
            <p:cNvPr id="9625" name="Google Shape;9625;p157"/>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157"/>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7" name="Google Shape;9627;p157"/>
          <p:cNvGrpSpPr/>
          <p:nvPr/>
        </p:nvGrpSpPr>
        <p:grpSpPr>
          <a:xfrm>
            <a:off x="4682008" y="2204922"/>
            <a:ext cx="319874" cy="420199"/>
            <a:chOff x="-4082800" y="3612425"/>
            <a:chExt cx="222150" cy="291825"/>
          </a:xfrm>
        </p:grpSpPr>
        <p:sp>
          <p:nvSpPr>
            <p:cNvPr id="9628" name="Google Shape;9628;p157"/>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157"/>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157"/>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1" name="Google Shape;9631;p157"/>
          <p:cNvGrpSpPr/>
          <p:nvPr/>
        </p:nvGrpSpPr>
        <p:grpSpPr>
          <a:xfrm>
            <a:off x="4643456" y="2769876"/>
            <a:ext cx="420775" cy="393561"/>
            <a:chOff x="-4118225" y="3990475"/>
            <a:chExt cx="292225" cy="273325"/>
          </a:xfrm>
        </p:grpSpPr>
        <p:sp>
          <p:nvSpPr>
            <p:cNvPr id="9632" name="Google Shape;9632;p157"/>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157"/>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157"/>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157"/>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6" name="Google Shape;9636;p157"/>
          <p:cNvGrpSpPr/>
          <p:nvPr/>
        </p:nvGrpSpPr>
        <p:grpSpPr>
          <a:xfrm>
            <a:off x="7354110" y="1688087"/>
            <a:ext cx="394713" cy="421927"/>
            <a:chOff x="-2312225" y="3238300"/>
            <a:chExt cx="274125" cy="293025"/>
          </a:xfrm>
        </p:grpSpPr>
        <p:sp>
          <p:nvSpPr>
            <p:cNvPr id="9637" name="Google Shape;9637;p157"/>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157"/>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9" name="Google Shape;9639;p157"/>
          <p:cNvGrpSpPr/>
          <p:nvPr/>
        </p:nvGrpSpPr>
        <p:grpSpPr>
          <a:xfrm>
            <a:off x="7341062" y="2153586"/>
            <a:ext cx="420811" cy="522864"/>
            <a:chOff x="-2310650" y="3525775"/>
            <a:chExt cx="292250" cy="363125"/>
          </a:xfrm>
        </p:grpSpPr>
        <p:sp>
          <p:nvSpPr>
            <p:cNvPr id="9640" name="Google Shape;9640;p157"/>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157"/>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157"/>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157"/>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4" name="Google Shape;9644;p157"/>
          <p:cNvGrpSpPr/>
          <p:nvPr/>
        </p:nvGrpSpPr>
        <p:grpSpPr>
          <a:xfrm>
            <a:off x="7351827" y="2756825"/>
            <a:ext cx="423079" cy="419659"/>
            <a:chOff x="-2310650" y="3958175"/>
            <a:chExt cx="293825" cy="291450"/>
          </a:xfrm>
        </p:grpSpPr>
        <p:sp>
          <p:nvSpPr>
            <p:cNvPr id="9645" name="Google Shape;9645;p157"/>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157"/>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7" name="Google Shape;9647;p157"/>
          <p:cNvGrpSpPr/>
          <p:nvPr/>
        </p:nvGrpSpPr>
        <p:grpSpPr>
          <a:xfrm>
            <a:off x="4718688" y="3308459"/>
            <a:ext cx="424159" cy="419659"/>
            <a:chOff x="-1182750" y="3962900"/>
            <a:chExt cx="294575" cy="291450"/>
          </a:xfrm>
        </p:grpSpPr>
        <p:sp>
          <p:nvSpPr>
            <p:cNvPr id="9648" name="Google Shape;9648;p157"/>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157"/>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157"/>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157"/>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157"/>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157"/>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157"/>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5" name="Google Shape;9655;p157"/>
          <p:cNvGrpSpPr/>
          <p:nvPr/>
        </p:nvGrpSpPr>
        <p:grpSpPr>
          <a:xfrm>
            <a:off x="2471824" y="1689223"/>
            <a:ext cx="424195" cy="419659"/>
            <a:chOff x="-5611575" y="3272950"/>
            <a:chExt cx="294600" cy="291450"/>
          </a:xfrm>
        </p:grpSpPr>
        <p:sp>
          <p:nvSpPr>
            <p:cNvPr id="9656" name="Google Shape;9656;p157"/>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157"/>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157"/>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157"/>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157"/>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1" name="Google Shape;9661;p157"/>
          <p:cNvGrpSpPr/>
          <p:nvPr/>
        </p:nvGrpSpPr>
        <p:grpSpPr>
          <a:xfrm>
            <a:off x="2471824" y="2205770"/>
            <a:ext cx="424195" cy="418507"/>
            <a:chOff x="-5613150" y="3632900"/>
            <a:chExt cx="294600" cy="290650"/>
          </a:xfrm>
        </p:grpSpPr>
        <p:sp>
          <p:nvSpPr>
            <p:cNvPr id="9662" name="Google Shape;9662;p157"/>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157"/>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4" name="Google Shape;9664;p157"/>
          <p:cNvGrpSpPr/>
          <p:nvPr/>
        </p:nvGrpSpPr>
        <p:grpSpPr>
          <a:xfrm>
            <a:off x="2483722" y="2756270"/>
            <a:ext cx="424195" cy="420775"/>
            <a:chOff x="-5613150" y="3991275"/>
            <a:chExt cx="294600" cy="292225"/>
          </a:xfrm>
        </p:grpSpPr>
        <p:sp>
          <p:nvSpPr>
            <p:cNvPr id="9665" name="Google Shape;9665;p157"/>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157"/>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157"/>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157"/>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157"/>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157"/>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157"/>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157"/>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157"/>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4" name="Google Shape;9674;p157"/>
          <p:cNvGrpSpPr/>
          <p:nvPr/>
        </p:nvGrpSpPr>
        <p:grpSpPr>
          <a:xfrm>
            <a:off x="5155210" y="1689438"/>
            <a:ext cx="434634" cy="419227"/>
            <a:chOff x="-3768700" y="3253275"/>
            <a:chExt cx="301850" cy="291150"/>
          </a:xfrm>
        </p:grpSpPr>
        <p:sp>
          <p:nvSpPr>
            <p:cNvPr id="9675" name="Google Shape;9675;p157"/>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157"/>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157"/>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8" name="Google Shape;9678;p157"/>
          <p:cNvGrpSpPr/>
          <p:nvPr/>
        </p:nvGrpSpPr>
        <p:grpSpPr>
          <a:xfrm>
            <a:off x="5159293" y="2217090"/>
            <a:ext cx="426462" cy="395865"/>
            <a:chOff x="-3808700" y="3628950"/>
            <a:chExt cx="296175" cy="274925"/>
          </a:xfrm>
        </p:grpSpPr>
        <p:sp>
          <p:nvSpPr>
            <p:cNvPr id="9679" name="Google Shape;9679;p157"/>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157"/>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157"/>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2" name="Google Shape;9682;p157"/>
          <p:cNvGrpSpPr/>
          <p:nvPr/>
        </p:nvGrpSpPr>
        <p:grpSpPr>
          <a:xfrm>
            <a:off x="5224504" y="2756412"/>
            <a:ext cx="419443" cy="420487"/>
            <a:chOff x="-3771675" y="3971775"/>
            <a:chExt cx="291300" cy="292025"/>
          </a:xfrm>
        </p:grpSpPr>
        <p:sp>
          <p:nvSpPr>
            <p:cNvPr id="9683" name="Google Shape;9683;p157"/>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157"/>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157"/>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157"/>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157"/>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8" name="Google Shape;9688;p157"/>
          <p:cNvGrpSpPr/>
          <p:nvPr/>
        </p:nvGrpSpPr>
        <p:grpSpPr>
          <a:xfrm>
            <a:off x="7885948" y="1716461"/>
            <a:ext cx="420271" cy="320774"/>
            <a:chOff x="-1951475" y="3273100"/>
            <a:chExt cx="291875" cy="222775"/>
          </a:xfrm>
        </p:grpSpPr>
        <p:sp>
          <p:nvSpPr>
            <p:cNvPr id="9689" name="Google Shape;9689;p157"/>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157"/>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157"/>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2" name="Google Shape;9692;p157"/>
          <p:cNvGrpSpPr/>
          <p:nvPr/>
        </p:nvGrpSpPr>
        <p:grpSpPr>
          <a:xfrm>
            <a:off x="7883429" y="2205191"/>
            <a:ext cx="425310" cy="419659"/>
            <a:chOff x="-1951475" y="3597450"/>
            <a:chExt cx="295375" cy="291450"/>
          </a:xfrm>
        </p:grpSpPr>
        <p:sp>
          <p:nvSpPr>
            <p:cNvPr id="9693" name="Google Shape;9693;p157"/>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157"/>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157"/>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157"/>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7" name="Google Shape;9697;p157"/>
          <p:cNvGrpSpPr/>
          <p:nvPr/>
        </p:nvGrpSpPr>
        <p:grpSpPr>
          <a:xfrm>
            <a:off x="7885680" y="2756825"/>
            <a:ext cx="444605" cy="419659"/>
            <a:chOff x="-1960150" y="3956600"/>
            <a:chExt cx="308775" cy="291450"/>
          </a:xfrm>
        </p:grpSpPr>
        <p:sp>
          <p:nvSpPr>
            <p:cNvPr id="9698" name="Google Shape;9698;p157"/>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157"/>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0" name="Google Shape;9700;p157"/>
          <p:cNvGrpSpPr/>
          <p:nvPr/>
        </p:nvGrpSpPr>
        <p:grpSpPr>
          <a:xfrm>
            <a:off x="1939718" y="3307636"/>
            <a:ext cx="420775" cy="420775"/>
            <a:chOff x="-804700" y="3226500"/>
            <a:chExt cx="292225" cy="292225"/>
          </a:xfrm>
        </p:grpSpPr>
        <p:sp>
          <p:nvSpPr>
            <p:cNvPr id="9701" name="Google Shape;9701;p157"/>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157"/>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157"/>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157"/>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157"/>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157"/>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157"/>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8" name="Google Shape;9708;p157"/>
          <p:cNvGrpSpPr/>
          <p:nvPr/>
        </p:nvGrpSpPr>
        <p:grpSpPr>
          <a:xfrm>
            <a:off x="3019809" y="1688647"/>
            <a:ext cx="420775" cy="420811"/>
            <a:chOff x="-5251625" y="3272950"/>
            <a:chExt cx="292225" cy="292250"/>
          </a:xfrm>
        </p:grpSpPr>
        <p:sp>
          <p:nvSpPr>
            <p:cNvPr id="9709" name="Google Shape;9709;p157"/>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157"/>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157"/>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2" name="Google Shape;9712;p157"/>
          <p:cNvGrpSpPr/>
          <p:nvPr/>
        </p:nvGrpSpPr>
        <p:grpSpPr>
          <a:xfrm>
            <a:off x="3016407" y="2204348"/>
            <a:ext cx="427578" cy="421351"/>
            <a:chOff x="-5254775" y="3631325"/>
            <a:chExt cx="296950" cy="292625"/>
          </a:xfrm>
        </p:grpSpPr>
        <p:sp>
          <p:nvSpPr>
            <p:cNvPr id="9713" name="Google Shape;9713;p157"/>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157"/>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157"/>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157"/>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157"/>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157"/>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157"/>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0" name="Google Shape;9720;p157"/>
          <p:cNvGrpSpPr/>
          <p:nvPr/>
        </p:nvGrpSpPr>
        <p:grpSpPr>
          <a:xfrm>
            <a:off x="3032265" y="2756270"/>
            <a:ext cx="419659" cy="420775"/>
            <a:chOff x="-5251625" y="3991275"/>
            <a:chExt cx="291450" cy="292225"/>
          </a:xfrm>
        </p:grpSpPr>
        <p:sp>
          <p:nvSpPr>
            <p:cNvPr id="9721" name="Google Shape;9721;p157"/>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157"/>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157"/>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157"/>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157"/>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6" name="Google Shape;9726;p157"/>
          <p:cNvGrpSpPr/>
          <p:nvPr/>
        </p:nvGrpSpPr>
        <p:grpSpPr>
          <a:xfrm>
            <a:off x="5772848" y="1689240"/>
            <a:ext cx="319874" cy="419623"/>
            <a:chOff x="-3365275" y="3253275"/>
            <a:chExt cx="222150" cy="291425"/>
          </a:xfrm>
        </p:grpSpPr>
        <p:sp>
          <p:nvSpPr>
            <p:cNvPr id="9727" name="Google Shape;9727;p157"/>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157"/>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9" name="Google Shape;9729;p157"/>
          <p:cNvGrpSpPr/>
          <p:nvPr/>
        </p:nvGrpSpPr>
        <p:grpSpPr>
          <a:xfrm>
            <a:off x="5746786" y="2204058"/>
            <a:ext cx="371998" cy="421927"/>
            <a:chOff x="-3383375" y="3611625"/>
            <a:chExt cx="258350" cy="293025"/>
          </a:xfrm>
        </p:grpSpPr>
        <p:sp>
          <p:nvSpPr>
            <p:cNvPr id="9730" name="Google Shape;9730;p157"/>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157"/>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2" name="Google Shape;9732;p157"/>
          <p:cNvGrpSpPr/>
          <p:nvPr/>
        </p:nvGrpSpPr>
        <p:grpSpPr>
          <a:xfrm>
            <a:off x="5809135" y="2756826"/>
            <a:ext cx="271097" cy="419659"/>
            <a:chOff x="-3347950" y="3971575"/>
            <a:chExt cx="188275" cy="291450"/>
          </a:xfrm>
        </p:grpSpPr>
        <p:sp>
          <p:nvSpPr>
            <p:cNvPr id="9733" name="Google Shape;9733;p157"/>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157"/>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157"/>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6" name="Google Shape;9736;p157"/>
          <p:cNvGrpSpPr/>
          <p:nvPr/>
        </p:nvGrpSpPr>
        <p:grpSpPr>
          <a:xfrm>
            <a:off x="858994" y="3307061"/>
            <a:ext cx="371998" cy="421927"/>
            <a:chOff x="-1575775" y="3238300"/>
            <a:chExt cx="258350" cy="293025"/>
          </a:xfrm>
        </p:grpSpPr>
        <p:sp>
          <p:nvSpPr>
            <p:cNvPr id="9737" name="Google Shape;9737;p157"/>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157"/>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157"/>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157"/>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157"/>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2" name="Google Shape;9742;p157"/>
          <p:cNvGrpSpPr/>
          <p:nvPr/>
        </p:nvGrpSpPr>
        <p:grpSpPr>
          <a:xfrm>
            <a:off x="2503892" y="3309051"/>
            <a:ext cx="423079" cy="424159"/>
            <a:chOff x="-1591550" y="3597475"/>
            <a:chExt cx="293825" cy="294575"/>
          </a:xfrm>
        </p:grpSpPr>
        <p:sp>
          <p:nvSpPr>
            <p:cNvPr id="9743" name="Google Shape;9743;p157"/>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157"/>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157"/>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6" name="Google Shape;9746;p157"/>
          <p:cNvGrpSpPr/>
          <p:nvPr/>
        </p:nvGrpSpPr>
        <p:grpSpPr>
          <a:xfrm>
            <a:off x="4153362" y="3318663"/>
            <a:ext cx="421927" cy="399248"/>
            <a:chOff x="-1592325" y="3957400"/>
            <a:chExt cx="293025" cy="277275"/>
          </a:xfrm>
        </p:grpSpPr>
        <p:sp>
          <p:nvSpPr>
            <p:cNvPr id="9747" name="Google Shape;9747;p157"/>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157"/>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157"/>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157"/>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1" name="Google Shape;9751;p157"/>
          <p:cNvGrpSpPr/>
          <p:nvPr/>
        </p:nvGrpSpPr>
        <p:grpSpPr>
          <a:xfrm>
            <a:off x="3640232" y="3310744"/>
            <a:ext cx="369730" cy="420775"/>
            <a:chOff x="-778700" y="3612425"/>
            <a:chExt cx="256775" cy="292225"/>
          </a:xfrm>
        </p:grpSpPr>
        <p:sp>
          <p:nvSpPr>
            <p:cNvPr id="9752" name="Google Shape;9752;p157"/>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157"/>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157"/>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157"/>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157"/>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157"/>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8" name="Google Shape;9758;p157"/>
          <p:cNvGrpSpPr/>
          <p:nvPr/>
        </p:nvGrpSpPr>
        <p:grpSpPr>
          <a:xfrm>
            <a:off x="6111733" y="3828305"/>
            <a:ext cx="340731" cy="387641"/>
            <a:chOff x="7728464" y="1561258"/>
            <a:chExt cx="349719" cy="397866"/>
          </a:xfrm>
        </p:grpSpPr>
        <p:sp>
          <p:nvSpPr>
            <p:cNvPr id="9759" name="Google Shape;9759;p157"/>
            <p:cNvSpPr/>
            <p:nvPr/>
          </p:nvSpPr>
          <p:spPr>
            <a:xfrm>
              <a:off x="7891642" y="1678585"/>
              <a:ext cx="23354" cy="23333"/>
            </a:xfrm>
            <a:custGeom>
              <a:avLst/>
              <a:gdLst/>
              <a:ahLst/>
              <a:cxnLst/>
              <a:rect l="l" t="t" r="r" b="b"/>
              <a:pathLst>
                <a:path w="1119" h="1118" extrusionOk="0">
                  <a:moveTo>
                    <a:pt x="0" y="1"/>
                  </a:moveTo>
                  <a:lnTo>
                    <a:pt x="0" y="1117"/>
                  </a:lnTo>
                  <a:lnTo>
                    <a:pt x="1118" y="1117"/>
                  </a:lnTo>
                  <a:lnTo>
                    <a:pt x="11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157"/>
            <p:cNvSpPr/>
            <p:nvPr/>
          </p:nvSpPr>
          <p:spPr>
            <a:xfrm>
              <a:off x="7728464" y="1561258"/>
              <a:ext cx="349719" cy="397866"/>
            </a:xfrm>
            <a:custGeom>
              <a:avLst/>
              <a:gdLst/>
              <a:ahLst/>
              <a:cxnLst/>
              <a:rect l="l" t="t" r="r" b="b"/>
              <a:pathLst>
                <a:path w="16757" h="19064" extrusionOk="0">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1" name="Google Shape;9761;p157"/>
          <p:cNvGrpSpPr/>
          <p:nvPr/>
        </p:nvGrpSpPr>
        <p:grpSpPr>
          <a:xfrm>
            <a:off x="4034702" y="3828305"/>
            <a:ext cx="387681" cy="387641"/>
            <a:chOff x="5611350" y="1561258"/>
            <a:chExt cx="397907" cy="397866"/>
          </a:xfrm>
        </p:grpSpPr>
        <p:sp>
          <p:nvSpPr>
            <p:cNvPr id="9762" name="Google Shape;9762;p157"/>
            <p:cNvSpPr/>
            <p:nvPr/>
          </p:nvSpPr>
          <p:spPr>
            <a:xfrm>
              <a:off x="5713589" y="1812337"/>
              <a:ext cx="38443" cy="39653"/>
            </a:xfrm>
            <a:custGeom>
              <a:avLst/>
              <a:gdLst/>
              <a:ahLst/>
              <a:cxnLst/>
              <a:rect l="l" t="t" r="r" b="b"/>
              <a:pathLst>
                <a:path w="1842" h="1900" extrusionOk="0">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157"/>
            <p:cNvSpPr/>
            <p:nvPr/>
          </p:nvSpPr>
          <p:spPr>
            <a:xfrm>
              <a:off x="5830124" y="1789047"/>
              <a:ext cx="38505" cy="39653"/>
            </a:xfrm>
            <a:custGeom>
              <a:avLst/>
              <a:gdLst/>
              <a:ahLst/>
              <a:cxnLst/>
              <a:rect l="l" t="t" r="r" b="b"/>
              <a:pathLst>
                <a:path w="1845" h="1900" extrusionOk="0">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157"/>
            <p:cNvSpPr/>
            <p:nvPr/>
          </p:nvSpPr>
          <p:spPr>
            <a:xfrm>
              <a:off x="5611350" y="1561258"/>
              <a:ext cx="397907" cy="397866"/>
            </a:xfrm>
            <a:custGeom>
              <a:avLst/>
              <a:gdLst/>
              <a:ahLst/>
              <a:cxnLst/>
              <a:rect l="l" t="t" r="r" b="b"/>
              <a:pathLst>
                <a:path w="19066" h="19064" extrusionOk="0">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157"/>
            <p:cNvSpPr/>
            <p:nvPr/>
          </p:nvSpPr>
          <p:spPr>
            <a:xfrm>
              <a:off x="5775341" y="1669507"/>
              <a:ext cx="93247" cy="41531"/>
            </a:xfrm>
            <a:custGeom>
              <a:avLst/>
              <a:gdLst/>
              <a:ahLst/>
              <a:cxnLst/>
              <a:rect l="l" t="t" r="r" b="b"/>
              <a:pathLst>
                <a:path w="4468" h="1990" extrusionOk="0">
                  <a:moveTo>
                    <a:pt x="4467" y="1"/>
                  </a:moveTo>
                  <a:lnTo>
                    <a:pt x="1" y="894"/>
                  </a:lnTo>
                  <a:lnTo>
                    <a:pt x="1" y="1989"/>
                  </a:lnTo>
                  <a:lnTo>
                    <a:pt x="4467" y="1096"/>
                  </a:lnTo>
                  <a:lnTo>
                    <a:pt x="4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6" name="Google Shape;9766;p157"/>
          <p:cNvGrpSpPr/>
          <p:nvPr/>
        </p:nvGrpSpPr>
        <p:grpSpPr>
          <a:xfrm>
            <a:off x="4553987" y="3925571"/>
            <a:ext cx="387610" cy="193109"/>
            <a:chOff x="6140660" y="1661097"/>
            <a:chExt cx="397835" cy="198202"/>
          </a:xfrm>
        </p:grpSpPr>
        <p:sp>
          <p:nvSpPr>
            <p:cNvPr id="9767" name="Google Shape;9767;p157"/>
            <p:cNvSpPr/>
            <p:nvPr/>
          </p:nvSpPr>
          <p:spPr>
            <a:xfrm>
              <a:off x="6281298" y="1707719"/>
              <a:ext cx="58290" cy="151579"/>
            </a:xfrm>
            <a:custGeom>
              <a:avLst/>
              <a:gdLst/>
              <a:ahLst/>
              <a:cxnLst/>
              <a:rect l="l" t="t" r="r" b="b"/>
              <a:pathLst>
                <a:path w="2793" h="7263" extrusionOk="0">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157"/>
            <p:cNvSpPr/>
            <p:nvPr/>
          </p:nvSpPr>
          <p:spPr>
            <a:xfrm>
              <a:off x="6480225" y="1742675"/>
              <a:ext cx="58269" cy="58332"/>
            </a:xfrm>
            <a:custGeom>
              <a:avLst/>
              <a:gdLst/>
              <a:ahLst/>
              <a:cxnLst/>
              <a:rect l="l" t="t" r="r" b="b"/>
              <a:pathLst>
                <a:path w="2792" h="2795" extrusionOk="0">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157"/>
            <p:cNvSpPr/>
            <p:nvPr/>
          </p:nvSpPr>
          <p:spPr>
            <a:xfrm>
              <a:off x="6352004" y="1661097"/>
              <a:ext cx="129206" cy="198202"/>
            </a:xfrm>
            <a:custGeom>
              <a:avLst/>
              <a:gdLst/>
              <a:ahLst/>
              <a:cxnLst/>
              <a:rect l="l" t="t" r="r" b="b"/>
              <a:pathLst>
                <a:path w="6191" h="9497" extrusionOk="0">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157"/>
            <p:cNvSpPr/>
            <p:nvPr/>
          </p:nvSpPr>
          <p:spPr>
            <a:xfrm>
              <a:off x="6140660" y="1661097"/>
              <a:ext cx="129185" cy="198202"/>
            </a:xfrm>
            <a:custGeom>
              <a:avLst/>
              <a:gdLst/>
              <a:ahLst/>
              <a:cxnLst/>
              <a:rect l="l" t="t" r="r" b="b"/>
              <a:pathLst>
                <a:path w="6190" h="9497" extrusionOk="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1" name="Google Shape;9771;p157"/>
          <p:cNvGrpSpPr/>
          <p:nvPr/>
        </p:nvGrpSpPr>
        <p:grpSpPr>
          <a:xfrm>
            <a:off x="5073202" y="3828305"/>
            <a:ext cx="387681" cy="387641"/>
            <a:chOff x="6669907" y="1561258"/>
            <a:chExt cx="397907" cy="397866"/>
          </a:xfrm>
        </p:grpSpPr>
        <p:sp>
          <p:nvSpPr>
            <p:cNvPr id="9772" name="Google Shape;9772;p157"/>
            <p:cNvSpPr/>
            <p:nvPr/>
          </p:nvSpPr>
          <p:spPr>
            <a:xfrm>
              <a:off x="6950454" y="1655253"/>
              <a:ext cx="23312" cy="23354"/>
            </a:xfrm>
            <a:custGeom>
              <a:avLst/>
              <a:gdLst/>
              <a:ahLst/>
              <a:cxnLst/>
              <a:rect l="l" t="t" r="r" b="b"/>
              <a:pathLst>
                <a:path w="1117" h="1119" extrusionOk="0">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157"/>
            <p:cNvSpPr/>
            <p:nvPr/>
          </p:nvSpPr>
          <p:spPr>
            <a:xfrm>
              <a:off x="6740633" y="1725228"/>
              <a:ext cx="36919" cy="39632"/>
            </a:xfrm>
            <a:custGeom>
              <a:avLst/>
              <a:gdLst/>
              <a:ahLst/>
              <a:cxnLst/>
              <a:rect l="l" t="t" r="r" b="b"/>
              <a:pathLst>
                <a:path w="1769" h="1899" extrusionOk="0">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157"/>
            <p:cNvSpPr/>
            <p:nvPr/>
          </p:nvSpPr>
          <p:spPr>
            <a:xfrm>
              <a:off x="6763944" y="1725228"/>
              <a:ext cx="209827" cy="139892"/>
            </a:xfrm>
            <a:custGeom>
              <a:avLst/>
              <a:gdLst/>
              <a:ahLst/>
              <a:cxnLst/>
              <a:rect l="l" t="t" r="r" b="b"/>
              <a:pathLst>
                <a:path w="10054" h="6703" extrusionOk="0">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157"/>
            <p:cNvSpPr/>
            <p:nvPr/>
          </p:nvSpPr>
          <p:spPr>
            <a:xfrm>
              <a:off x="6669907" y="1561258"/>
              <a:ext cx="397907" cy="397866"/>
            </a:xfrm>
            <a:custGeom>
              <a:avLst/>
              <a:gdLst/>
              <a:ahLst/>
              <a:cxnLst/>
              <a:rect l="l" t="t" r="r" b="b"/>
              <a:pathLst>
                <a:path w="19066" h="19064" extrusionOk="0">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157"/>
            <p:cNvSpPr/>
            <p:nvPr/>
          </p:nvSpPr>
          <p:spPr>
            <a:xfrm>
              <a:off x="6960158" y="1725228"/>
              <a:ext cx="36940" cy="39632"/>
            </a:xfrm>
            <a:custGeom>
              <a:avLst/>
              <a:gdLst/>
              <a:ahLst/>
              <a:cxnLst/>
              <a:rect l="l" t="t" r="r" b="b"/>
              <a:pathLst>
                <a:path w="1770" h="1899" extrusionOk="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7" name="Google Shape;9777;p157"/>
          <p:cNvGrpSpPr/>
          <p:nvPr/>
        </p:nvGrpSpPr>
        <p:grpSpPr>
          <a:xfrm>
            <a:off x="1958433" y="3885842"/>
            <a:ext cx="387681" cy="272572"/>
            <a:chOff x="3386036" y="1746339"/>
            <a:chExt cx="397907" cy="279762"/>
          </a:xfrm>
        </p:grpSpPr>
        <p:sp>
          <p:nvSpPr>
            <p:cNvPr id="9778" name="Google Shape;9778;p157"/>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157"/>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0" name="Google Shape;9780;p157"/>
          <p:cNvGrpSpPr/>
          <p:nvPr/>
        </p:nvGrpSpPr>
        <p:grpSpPr>
          <a:xfrm>
            <a:off x="2996130" y="3828288"/>
            <a:ext cx="387681" cy="387681"/>
            <a:chOff x="4417380" y="1687279"/>
            <a:chExt cx="397907" cy="397907"/>
          </a:xfrm>
        </p:grpSpPr>
        <p:sp>
          <p:nvSpPr>
            <p:cNvPr id="9781" name="Google Shape;9781;p157"/>
            <p:cNvSpPr/>
            <p:nvPr/>
          </p:nvSpPr>
          <p:spPr>
            <a:xfrm>
              <a:off x="4417380" y="1687279"/>
              <a:ext cx="397907" cy="397907"/>
            </a:xfrm>
            <a:custGeom>
              <a:avLst/>
              <a:gdLst/>
              <a:ahLst/>
              <a:cxnLst/>
              <a:rect l="l" t="t" r="r" b="b"/>
              <a:pathLst>
                <a:path w="19066" h="19066" extrusionOk="0">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157"/>
            <p:cNvSpPr/>
            <p:nvPr/>
          </p:nvSpPr>
          <p:spPr>
            <a:xfrm>
              <a:off x="4492363" y="1768878"/>
              <a:ext cx="248270" cy="234704"/>
            </a:xfrm>
            <a:custGeom>
              <a:avLst/>
              <a:gdLst/>
              <a:ahLst/>
              <a:cxnLst/>
              <a:rect l="l" t="t" r="r" b="b"/>
              <a:pathLst>
                <a:path w="11896" h="11246" extrusionOk="0">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3" name="Google Shape;9783;p157"/>
          <p:cNvGrpSpPr/>
          <p:nvPr/>
        </p:nvGrpSpPr>
        <p:grpSpPr>
          <a:xfrm>
            <a:off x="7942611" y="3308537"/>
            <a:ext cx="387661" cy="387661"/>
            <a:chOff x="2869999" y="1687279"/>
            <a:chExt cx="397887" cy="397887"/>
          </a:xfrm>
        </p:grpSpPr>
        <p:sp>
          <p:nvSpPr>
            <p:cNvPr id="9784" name="Google Shape;9784;p157"/>
            <p:cNvSpPr/>
            <p:nvPr/>
          </p:nvSpPr>
          <p:spPr>
            <a:xfrm>
              <a:off x="2994590" y="1833740"/>
              <a:ext cx="148657" cy="81685"/>
            </a:xfrm>
            <a:custGeom>
              <a:avLst/>
              <a:gdLst/>
              <a:ahLst/>
              <a:cxnLst/>
              <a:rect l="l" t="t" r="r" b="b"/>
              <a:pathLst>
                <a:path w="7123" h="3914" extrusionOk="0">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157"/>
            <p:cNvSpPr/>
            <p:nvPr/>
          </p:nvSpPr>
          <p:spPr>
            <a:xfrm>
              <a:off x="2869999" y="1687279"/>
              <a:ext cx="397887" cy="397887"/>
            </a:xfrm>
            <a:custGeom>
              <a:avLst/>
              <a:gdLst/>
              <a:ahLst/>
              <a:cxnLst/>
              <a:rect l="l" t="t" r="r" b="b"/>
              <a:pathLst>
                <a:path w="19065" h="19065" extrusionOk="0">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6" name="Google Shape;9786;p157"/>
          <p:cNvGrpSpPr/>
          <p:nvPr/>
        </p:nvGrpSpPr>
        <p:grpSpPr>
          <a:xfrm>
            <a:off x="2477718" y="3828664"/>
            <a:ext cx="386807" cy="386929"/>
            <a:chOff x="3902887" y="1687655"/>
            <a:chExt cx="397010" cy="397135"/>
          </a:xfrm>
        </p:grpSpPr>
        <p:sp>
          <p:nvSpPr>
            <p:cNvPr id="9787" name="Google Shape;9787;p157"/>
            <p:cNvSpPr/>
            <p:nvPr/>
          </p:nvSpPr>
          <p:spPr>
            <a:xfrm>
              <a:off x="4023345" y="1785845"/>
              <a:ext cx="156275" cy="200269"/>
            </a:xfrm>
            <a:custGeom>
              <a:avLst/>
              <a:gdLst/>
              <a:ahLst/>
              <a:cxnLst/>
              <a:rect l="l" t="t" r="r" b="b"/>
              <a:pathLst>
                <a:path w="7488" h="9596" extrusionOk="0">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157"/>
            <p:cNvSpPr/>
            <p:nvPr/>
          </p:nvSpPr>
          <p:spPr>
            <a:xfrm>
              <a:off x="3902887" y="1687655"/>
              <a:ext cx="397010" cy="397135"/>
            </a:xfrm>
            <a:custGeom>
              <a:avLst/>
              <a:gdLst/>
              <a:ahLst/>
              <a:cxnLst/>
              <a:rect l="l" t="t" r="r" b="b"/>
              <a:pathLst>
                <a:path w="19023" h="19029" extrusionOk="0">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9" name="Google Shape;9789;p157"/>
          <p:cNvGrpSpPr/>
          <p:nvPr/>
        </p:nvGrpSpPr>
        <p:grpSpPr>
          <a:xfrm>
            <a:off x="3515416" y="3828344"/>
            <a:ext cx="387681" cy="387681"/>
            <a:chOff x="4933458" y="1687279"/>
            <a:chExt cx="397907" cy="397907"/>
          </a:xfrm>
        </p:grpSpPr>
        <p:sp>
          <p:nvSpPr>
            <p:cNvPr id="9790" name="Google Shape;9790;p157"/>
            <p:cNvSpPr/>
            <p:nvPr/>
          </p:nvSpPr>
          <p:spPr>
            <a:xfrm>
              <a:off x="5071801" y="1766541"/>
              <a:ext cx="125867" cy="241215"/>
            </a:xfrm>
            <a:custGeom>
              <a:avLst/>
              <a:gdLst/>
              <a:ahLst/>
              <a:cxnLst/>
              <a:rect l="l" t="t" r="r" b="b"/>
              <a:pathLst>
                <a:path w="6031" h="11558" extrusionOk="0">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157"/>
            <p:cNvSpPr/>
            <p:nvPr/>
          </p:nvSpPr>
          <p:spPr>
            <a:xfrm>
              <a:off x="4933458" y="1687279"/>
              <a:ext cx="397907" cy="397907"/>
            </a:xfrm>
            <a:custGeom>
              <a:avLst/>
              <a:gdLst/>
              <a:ahLst/>
              <a:cxnLst/>
              <a:rect l="l" t="t" r="r" b="b"/>
              <a:pathLst>
                <a:path w="19066" h="19066" extrusionOk="0">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2" name="Google Shape;9792;p157"/>
          <p:cNvGrpSpPr/>
          <p:nvPr/>
        </p:nvGrpSpPr>
        <p:grpSpPr>
          <a:xfrm>
            <a:off x="5286246" y="3308537"/>
            <a:ext cx="387681" cy="387661"/>
            <a:chOff x="266768" y="1721375"/>
            <a:chExt cx="397907" cy="397887"/>
          </a:xfrm>
        </p:grpSpPr>
        <p:sp>
          <p:nvSpPr>
            <p:cNvPr id="9793" name="Google Shape;9793;p157"/>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157"/>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5" name="Google Shape;9795;p157"/>
          <p:cNvGrpSpPr/>
          <p:nvPr/>
        </p:nvGrpSpPr>
        <p:grpSpPr>
          <a:xfrm>
            <a:off x="7411672" y="3308924"/>
            <a:ext cx="387539" cy="386888"/>
            <a:chOff x="2408992" y="1722875"/>
            <a:chExt cx="397761" cy="397093"/>
          </a:xfrm>
        </p:grpSpPr>
        <p:sp>
          <p:nvSpPr>
            <p:cNvPr id="9796" name="Google Shape;9796;p157"/>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157"/>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8" name="Google Shape;9798;p157"/>
          <p:cNvGrpSpPr/>
          <p:nvPr/>
        </p:nvGrpSpPr>
        <p:grpSpPr>
          <a:xfrm>
            <a:off x="5592488" y="3828305"/>
            <a:ext cx="387641" cy="387641"/>
            <a:chOff x="7199196" y="1561258"/>
            <a:chExt cx="397866" cy="397866"/>
          </a:xfrm>
        </p:grpSpPr>
        <p:sp>
          <p:nvSpPr>
            <p:cNvPr id="9799" name="Google Shape;9799;p157"/>
            <p:cNvSpPr/>
            <p:nvPr/>
          </p:nvSpPr>
          <p:spPr>
            <a:xfrm>
              <a:off x="7316523" y="1655253"/>
              <a:ext cx="163203" cy="209869"/>
            </a:xfrm>
            <a:custGeom>
              <a:avLst/>
              <a:gdLst/>
              <a:ahLst/>
              <a:cxnLst/>
              <a:rect l="l" t="t" r="r" b="b"/>
              <a:pathLst>
                <a:path w="7820" h="10056" extrusionOk="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157"/>
            <p:cNvSpPr/>
            <p:nvPr/>
          </p:nvSpPr>
          <p:spPr>
            <a:xfrm>
              <a:off x="7199196" y="1561258"/>
              <a:ext cx="397866" cy="397866"/>
            </a:xfrm>
            <a:custGeom>
              <a:avLst/>
              <a:gdLst/>
              <a:ahLst/>
              <a:cxnLst/>
              <a:rect l="l" t="t" r="r" b="b"/>
              <a:pathLst>
                <a:path w="19064" h="19064" extrusionOk="0">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157"/>
            <p:cNvSpPr/>
            <p:nvPr/>
          </p:nvSpPr>
          <p:spPr>
            <a:xfrm>
              <a:off x="7363167" y="1701896"/>
              <a:ext cx="69935" cy="69977"/>
            </a:xfrm>
            <a:custGeom>
              <a:avLst/>
              <a:gdLst/>
              <a:ahLst/>
              <a:cxnLst/>
              <a:rect l="l" t="t" r="r" b="b"/>
              <a:pathLst>
                <a:path w="3351" h="3353" extrusionOk="0">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02" name="Google Shape;9802;p157"/>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SEO &amp; Marketing Icons</a:t>
            </a:r>
            <a:endParaRPr sz="2400">
              <a:solidFill>
                <a:srgbClr val="FFFFFF"/>
              </a:solidFill>
            </a:endParaRPr>
          </a:p>
        </p:txBody>
      </p:sp>
      <p:grpSp>
        <p:nvGrpSpPr>
          <p:cNvPr id="9803" name="Google Shape;9803;p157"/>
          <p:cNvGrpSpPr/>
          <p:nvPr/>
        </p:nvGrpSpPr>
        <p:grpSpPr>
          <a:xfrm>
            <a:off x="6348367" y="3308537"/>
            <a:ext cx="387661" cy="387661"/>
            <a:chOff x="1379798" y="1723250"/>
            <a:chExt cx="397887" cy="397887"/>
          </a:xfrm>
        </p:grpSpPr>
        <p:sp>
          <p:nvSpPr>
            <p:cNvPr id="9804" name="Google Shape;9804;p157"/>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157"/>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157"/>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157"/>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8" name="Google Shape;9808;p157"/>
          <p:cNvGrpSpPr/>
          <p:nvPr/>
        </p:nvGrpSpPr>
        <p:grpSpPr>
          <a:xfrm>
            <a:off x="5817327" y="3308537"/>
            <a:ext cx="387641" cy="387661"/>
            <a:chOff x="864491" y="1723250"/>
            <a:chExt cx="397866" cy="397887"/>
          </a:xfrm>
        </p:grpSpPr>
        <p:sp>
          <p:nvSpPr>
            <p:cNvPr id="9809" name="Google Shape;9809;p157"/>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157"/>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157"/>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12" name="Google Shape;9812;p157"/>
          <p:cNvSpPr/>
          <p:nvPr/>
        </p:nvSpPr>
        <p:spPr>
          <a:xfrm>
            <a:off x="6879427" y="3343765"/>
            <a:ext cx="388846" cy="317145"/>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13" name="Google Shape;9813;p157"/>
          <p:cNvGrpSpPr/>
          <p:nvPr/>
        </p:nvGrpSpPr>
        <p:grpSpPr>
          <a:xfrm>
            <a:off x="6584154" y="3827060"/>
            <a:ext cx="388966" cy="388966"/>
            <a:chOff x="1190625" y="238125"/>
            <a:chExt cx="5235075" cy="5235075"/>
          </a:xfrm>
        </p:grpSpPr>
        <p:sp>
          <p:nvSpPr>
            <p:cNvPr id="9814" name="Google Shape;9814;p157"/>
            <p:cNvSpPr/>
            <p:nvPr/>
          </p:nvSpPr>
          <p:spPr>
            <a:xfrm>
              <a:off x="2315100" y="1168900"/>
              <a:ext cx="2952100" cy="3373700"/>
            </a:xfrm>
            <a:custGeom>
              <a:avLst/>
              <a:gdLst/>
              <a:ahLst/>
              <a:cxnLst/>
              <a:rect l="l" t="t" r="r" b="b"/>
              <a:pathLst>
                <a:path w="118084" h="134948" extrusionOk="0">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157"/>
            <p:cNvSpPr/>
            <p:nvPr/>
          </p:nvSpPr>
          <p:spPr>
            <a:xfrm>
              <a:off x="1190625" y="238125"/>
              <a:ext cx="5235075" cy="5235075"/>
            </a:xfrm>
            <a:custGeom>
              <a:avLst/>
              <a:gdLst/>
              <a:ahLst/>
              <a:cxnLst/>
              <a:rect l="l" t="t" r="r" b="b"/>
              <a:pathLst>
                <a:path w="209403" h="209403" extrusionOk="0">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16" name="Google Shape;9816;p15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116</a:t>
            </a:fld>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117.xml><?xml version="1.0" encoding="utf-8"?>
<p:sld xmlns:a="http://schemas.openxmlformats.org/drawingml/2006/main" xmlns:r="http://schemas.openxmlformats.org/officeDocument/2006/relationships" xmlns:p="http://schemas.openxmlformats.org/presentationml/2006/main" show="0">
  <p:cSld>
    <p:spTree>
      <p:nvGrpSpPr>
        <p:cNvPr id="1" name="Shape 9820"/>
        <p:cNvGrpSpPr/>
        <p:nvPr/>
      </p:nvGrpSpPr>
      <p:grpSpPr>
        <a:xfrm>
          <a:off x="0" y="0"/>
          <a:ext cx="0" cy="0"/>
          <a:chOff x="0" y="0"/>
          <a:chExt cx="0" cy="0"/>
        </a:xfrm>
      </p:grpSpPr>
      <p:pic>
        <p:nvPicPr>
          <p:cNvPr id="9821" name="Google Shape;9821;p158">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
        <p:nvSpPr>
          <p:cNvPr id="9822" name="Google Shape;9822;p158"/>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117</a:t>
            </a:fld>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583"/>
        <p:cNvGrpSpPr/>
        <p:nvPr/>
      </p:nvGrpSpPr>
      <p:grpSpPr>
        <a:xfrm>
          <a:off x="0" y="0"/>
          <a:ext cx="0" cy="0"/>
          <a:chOff x="0" y="0"/>
          <a:chExt cx="0" cy="0"/>
        </a:xfrm>
      </p:grpSpPr>
      <p:sp>
        <p:nvSpPr>
          <p:cNvPr id="584" name="Google Shape;584;p53"/>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STRATEGY</a:t>
            </a:r>
            <a:endParaRPr/>
          </a:p>
        </p:txBody>
      </p:sp>
      <p:cxnSp>
        <p:nvCxnSpPr>
          <p:cNvPr id="585" name="Google Shape;585;p53"/>
          <p:cNvCxnSpPr/>
          <p:nvPr/>
        </p:nvCxnSpPr>
        <p:spPr>
          <a:xfrm>
            <a:off x="763100" y="2810750"/>
            <a:ext cx="7581600" cy="0"/>
          </a:xfrm>
          <a:prstGeom prst="straightConnector1">
            <a:avLst/>
          </a:prstGeom>
          <a:noFill/>
          <a:ln w="28575" cap="flat" cmpd="sng">
            <a:solidFill>
              <a:schemeClr val="accent1"/>
            </a:solidFill>
            <a:prstDash val="solid"/>
            <a:round/>
            <a:headEnd type="oval" w="med" len="med"/>
            <a:tailEnd type="oval" w="med" len="med"/>
          </a:ln>
        </p:spPr>
      </p:cxnSp>
      <p:sp>
        <p:nvSpPr>
          <p:cNvPr id="586" name="Google Shape;586;p53"/>
          <p:cNvSpPr txBox="1"/>
          <p:nvPr/>
        </p:nvSpPr>
        <p:spPr>
          <a:xfrm>
            <a:off x="1182025" y="3127102"/>
            <a:ext cx="1695000" cy="475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b="1">
                <a:solidFill>
                  <a:schemeClr val="dk1"/>
                </a:solidFill>
                <a:latin typeface="Roboto Condensed"/>
                <a:ea typeface="Roboto Condensed"/>
                <a:cs typeface="Roboto Condensed"/>
                <a:sym typeface="Roboto Condensed"/>
              </a:rPr>
              <a:t>PARIS FLEET COMPOSITION</a:t>
            </a:r>
            <a:endParaRPr b="1">
              <a:solidFill>
                <a:schemeClr val="dk1"/>
              </a:solidFill>
              <a:latin typeface="Roboto Condensed"/>
              <a:ea typeface="Roboto Condensed"/>
              <a:cs typeface="Roboto Condensed"/>
              <a:sym typeface="Roboto Condensed"/>
            </a:endParaRPr>
          </a:p>
        </p:txBody>
      </p:sp>
      <p:sp>
        <p:nvSpPr>
          <p:cNvPr id="587" name="Google Shape;587;p53"/>
          <p:cNvSpPr txBox="1"/>
          <p:nvPr/>
        </p:nvSpPr>
        <p:spPr>
          <a:xfrm>
            <a:off x="3704625" y="3127100"/>
            <a:ext cx="1949100" cy="4758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None/>
            </a:pPr>
            <a:r>
              <a:rPr lang="en" b="1">
                <a:solidFill>
                  <a:schemeClr val="dk1"/>
                </a:solidFill>
                <a:latin typeface="Roboto Condensed"/>
                <a:ea typeface="Roboto Condensed"/>
                <a:cs typeface="Roboto Condensed"/>
                <a:sym typeface="Roboto Condensed"/>
              </a:rPr>
              <a:t>EEA EMISSIONS FACTORS ATTRIBUTION</a:t>
            </a:r>
            <a:endParaRPr b="1">
              <a:solidFill>
                <a:schemeClr val="dk1"/>
              </a:solidFill>
              <a:latin typeface="Roboto Condensed"/>
              <a:ea typeface="Roboto Condensed"/>
              <a:cs typeface="Roboto Condensed"/>
              <a:sym typeface="Roboto Condensed"/>
            </a:endParaRPr>
          </a:p>
        </p:txBody>
      </p:sp>
      <p:sp>
        <p:nvSpPr>
          <p:cNvPr id="588" name="Google Shape;588;p53"/>
          <p:cNvSpPr txBox="1"/>
          <p:nvPr/>
        </p:nvSpPr>
        <p:spPr>
          <a:xfrm>
            <a:off x="6227225" y="3127100"/>
            <a:ext cx="1949100" cy="475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b="1">
                <a:solidFill>
                  <a:schemeClr val="dk1"/>
                </a:solidFill>
                <a:latin typeface="Roboto Condensed"/>
                <a:ea typeface="Roboto Condensed"/>
                <a:cs typeface="Roboto Condensed"/>
                <a:sym typeface="Roboto Condensed"/>
              </a:rPr>
              <a:t>VEHICLE EFFECT COMPARISON</a:t>
            </a:r>
            <a:endParaRPr b="1">
              <a:solidFill>
                <a:schemeClr val="dk1"/>
              </a:solidFill>
              <a:latin typeface="Roboto Condensed"/>
              <a:ea typeface="Roboto Condensed"/>
              <a:cs typeface="Roboto Condensed"/>
              <a:sym typeface="Roboto Condensed"/>
            </a:endParaRPr>
          </a:p>
        </p:txBody>
      </p:sp>
      <p:sp>
        <p:nvSpPr>
          <p:cNvPr id="589" name="Google Shape;589;p53"/>
          <p:cNvSpPr txBox="1"/>
          <p:nvPr/>
        </p:nvSpPr>
        <p:spPr>
          <a:xfrm>
            <a:off x="1182025" y="1977013"/>
            <a:ext cx="1695000" cy="475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200" b="1">
                <a:solidFill>
                  <a:schemeClr val="accent1"/>
                </a:solidFill>
                <a:latin typeface="Roboto Condensed"/>
                <a:ea typeface="Roboto Condensed"/>
                <a:cs typeface="Roboto Condensed"/>
                <a:sym typeface="Roboto Condensed"/>
              </a:rPr>
              <a:t>STEP 1</a:t>
            </a:r>
            <a:endParaRPr sz="2200" b="1">
              <a:solidFill>
                <a:schemeClr val="accent1"/>
              </a:solidFill>
              <a:latin typeface="Roboto Condensed"/>
              <a:ea typeface="Roboto Condensed"/>
              <a:cs typeface="Roboto Condensed"/>
              <a:sym typeface="Roboto Condensed"/>
            </a:endParaRPr>
          </a:p>
        </p:txBody>
      </p:sp>
      <p:sp>
        <p:nvSpPr>
          <p:cNvPr id="590" name="Google Shape;590;p53"/>
          <p:cNvSpPr txBox="1"/>
          <p:nvPr/>
        </p:nvSpPr>
        <p:spPr>
          <a:xfrm>
            <a:off x="3704625" y="1977013"/>
            <a:ext cx="1695000" cy="475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200" b="1">
                <a:solidFill>
                  <a:schemeClr val="accent1"/>
                </a:solidFill>
                <a:latin typeface="Roboto Condensed"/>
                <a:ea typeface="Roboto Condensed"/>
                <a:cs typeface="Roboto Condensed"/>
                <a:sym typeface="Roboto Condensed"/>
              </a:rPr>
              <a:t>STEP 2</a:t>
            </a:r>
            <a:endParaRPr sz="2200" b="1">
              <a:solidFill>
                <a:schemeClr val="accent1"/>
              </a:solidFill>
              <a:latin typeface="Roboto Condensed"/>
              <a:ea typeface="Roboto Condensed"/>
              <a:cs typeface="Roboto Condensed"/>
              <a:sym typeface="Roboto Condensed"/>
            </a:endParaRPr>
          </a:p>
        </p:txBody>
      </p:sp>
      <p:sp>
        <p:nvSpPr>
          <p:cNvPr id="591" name="Google Shape;591;p53"/>
          <p:cNvSpPr txBox="1"/>
          <p:nvPr/>
        </p:nvSpPr>
        <p:spPr>
          <a:xfrm>
            <a:off x="6227225" y="1977013"/>
            <a:ext cx="1695000" cy="475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200" b="1">
                <a:solidFill>
                  <a:schemeClr val="accent1"/>
                </a:solidFill>
                <a:latin typeface="Roboto Condensed"/>
                <a:ea typeface="Roboto Condensed"/>
                <a:cs typeface="Roboto Condensed"/>
                <a:sym typeface="Roboto Condensed"/>
              </a:rPr>
              <a:t>STEP 3</a:t>
            </a:r>
            <a:endParaRPr sz="2200" b="1">
              <a:solidFill>
                <a:schemeClr val="accent1"/>
              </a:solidFill>
              <a:latin typeface="Roboto Condensed"/>
              <a:ea typeface="Roboto Condensed"/>
              <a:cs typeface="Roboto Condensed"/>
              <a:sym typeface="Roboto Condensed"/>
            </a:endParaRPr>
          </a:p>
        </p:txBody>
      </p:sp>
      <p:sp>
        <p:nvSpPr>
          <p:cNvPr id="592" name="Google Shape;592;p53"/>
          <p:cNvSpPr/>
          <p:nvPr/>
        </p:nvSpPr>
        <p:spPr>
          <a:xfrm>
            <a:off x="1743175" y="2524400"/>
            <a:ext cx="572697" cy="572697"/>
          </a:xfrm>
          <a:custGeom>
            <a:avLst/>
            <a:gdLst/>
            <a:ahLst/>
            <a:cxnLst/>
            <a:rect l="l" t="t" r="r" b="b"/>
            <a:pathLst>
              <a:path w="14591" h="14591" extrusionOk="0">
                <a:moveTo>
                  <a:pt x="7296" y="1"/>
                </a:moveTo>
                <a:cubicBezTo>
                  <a:pt x="3253" y="1"/>
                  <a:pt x="1" y="3253"/>
                  <a:pt x="1" y="7296"/>
                </a:cubicBezTo>
                <a:cubicBezTo>
                  <a:pt x="1" y="11339"/>
                  <a:pt x="3253" y="14591"/>
                  <a:pt x="7296" y="14591"/>
                </a:cubicBezTo>
                <a:cubicBezTo>
                  <a:pt x="11308" y="14591"/>
                  <a:pt x="14591" y="11339"/>
                  <a:pt x="14591" y="7296"/>
                </a:cubicBezTo>
                <a:cubicBezTo>
                  <a:pt x="14591" y="3253"/>
                  <a:pt x="11308" y="1"/>
                  <a:pt x="7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53"/>
          <p:cNvSpPr/>
          <p:nvPr/>
        </p:nvSpPr>
        <p:spPr>
          <a:xfrm>
            <a:off x="4275750" y="2524400"/>
            <a:ext cx="572697" cy="572697"/>
          </a:xfrm>
          <a:custGeom>
            <a:avLst/>
            <a:gdLst/>
            <a:ahLst/>
            <a:cxnLst/>
            <a:rect l="l" t="t" r="r" b="b"/>
            <a:pathLst>
              <a:path w="14591" h="14591" extrusionOk="0">
                <a:moveTo>
                  <a:pt x="7296" y="1"/>
                </a:moveTo>
                <a:cubicBezTo>
                  <a:pt x="3253" y="1"/>
                  <a:pt x="1" y="3253"/>
                  <a:pt x="1" y="7296"/>
                </a:cubicBezTo>
                <a:cubicBezTo>
                  <a:pt x="1" y="11339"/>
                  <a:pt x="3253" y="14591"/>
                  <a:pt x="7296" y="14591"/>
                </a:cubicBezTo>
                <a:cubicBezTo>
                  <a:pt x="11308" y="14591"/>
                  <a:pt x="14591" y="11339"/>
                  <a:pt x="14591" y="7296"/>
                </a:cubicBezTo>
                <a:cubicBezTo>
                  <a:pt x="14591" y="3253"/>
                  <a:pt x="11308" y="1"/>
                  <a:pt x="7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53"/>
          <p:cNvSpPr/>
          <p:nvPr/>
        </p:nvSpPr>
        <p:spPr>
          <a:xfrm>
            <a:off x="6808327" y="2524400"/>
            <a:ext cx="572697" cy="572697"/>
          </a:xfrm>
          <a:custGeom>
            <a:avLst/>
            <a:gdLst/>
            <a:ahLst/>
            <a:cxnLst/>
            <a:rect l="l" t="t" r="r" b="b"/>
            <a:pathLst>
              <a:path w="14591" h="14591" extrusionOk="0">
                <a:moveTo>
                  <a:pt x="7296" y="1"/>
                </a:moveTo>
                <a:cubicBezTo>
                  <a:pt x="3253" y="1"/>
                  <a:pt x="1" y="3253"/>
                  <a:pt x="1" y="7296"/>
                </a:cubicBezTo>
                <a:cubicBezTo>
                  <a:pt x="1" y="11339"/>
                  <a:pt x="3253" y="14591"/>
                  <a:pt x="7296" y="14591"/>
                </a:cubicBezTo>
                <a:cubicBezTo>
                  <a:pt x="11308" y="14591"/>
                  <a:pt x="14591" y="11339"/>
                  <a:pt x="14591" y="7296"/>
                </a:cubicBezTo>
                <a:cubicBezTo>
                  <a:pt x="14591" y="3253"/>
                  <a:pt x="11308" y="1"/>
                  <a:pt x="7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53"/>
          <p:cNvSpPr txBox="1"/>
          <p:nvPr/>
        </p:nvSpPr>
        <p:spPr>
          <a:xfrm>
            <a:off x="3675825" y="3632900"/>
            <a:ext cx="2349000" cy="801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endParaRPr sz="1200">
              <a:solidFill>
                <a:schemeClr val="dk1"/>
              </a:solidFill>
              <a:latin typeface="Actor"/>
              <a:ea typeface="Actor"/>
              <a:cs typeface="Actor"/>
              <a:sym typeface="Actor"/>
            </a:endParaRPr>
          </a:p>
          <a:p>
            <a:pPr marL="0" lvl="0" indent="0" algn="l" rtl="0">
              <a:spcBef>
                <a:spcPts val="0"/>
              </a:spcBef>
              <a:spcAft>
                <a:spcPts val="0"/>
              </a:spcAft>
              <a:buNone/>
            </a:pPr>
            <a:endParaRPr sz="800">
              <a:solidFill>
                <a:schemeClr val="dk1"/>
              </a:solidFill>
              <a:latin typeface="Actor"/>
              <a:ea typeface="Actor"/>
              <a:cs typeface="Actor"/>
              <a:sym typeface="Actor"/>
            </a:endParaRPr>
          </a:p>
          <a:p>
            <a:pPr marL="0" lvl="0" indent="0" algn="l" rtl="0">
              <a:spcBef>
                <a:spcPts val="0"/>
              </a:spcBef>
              <a:spcAft>
                <a:spcPts val="0"/>
              </a:spcAft>
              <a:buNone/>
            </a:pPr>
            <a:endParaRPr sz="800">
              <a:solidFill>
                <a:schemeClr val="dk1"/>
              </a:solidFill>
              <a:latin typeface="Actor"/>
              <a:ea typeface="Actor"/>
              <a:cs typeface="Actor"/>
              <a:sym typeface="Actor"/>
            </a:endParaRPr>
          </a:p>
          <a:p>
            <a:pPr marL="0" lvl="0" indent="0" algn="l" rtl="0">
              <a:spcBef>
                <a:spcPts val="0"/>
              </a:spcBef>
              <a:spcAft>
                <a:spcPts val="0"/>
              </a:spcAft>
              <a:buNone/>
            </a:pPr>
            <a:endParaRPr sz="800">
              <a:solidFill>
                <a:schemeClr val="dk1"/>
              </a:solidFill>
              <a:latin typeface="Actor"/>
              <a:ea typeface="Actor"/>
              <a:cs typeface="Actor"/>
              <a:sym typeface="Actor"/>
            </a:endParaRPr>
          </a:p>
          <a:p>
            <a:pPr marL="0" lvl="0" indent="0" algn="l" rtl="0">
              <a:spcBef>
                <a:spcPts val="0"/>
              </a:spcBef>
              <a:spcAft>
                <a:spcPts val="0"/>
              </a:spcAft>
              <a:buNone/>
            </a:pPr>
            <a:endParaRPr sz="800">
              <a:solidFill>
                <a:schemeClr val="dk1"/>
              </a:solidFill>
              <a:latin typeface="Actor"/>
              <a:ea typeface="Actor"/>
              <a:cs typeface="Actor"/>
              <a:sym typeface="Actor"/>
            </a:endParaRPr>
          </a:p>
        </p:txBody>
      </p:sp>
      <p:grpSp>
        <p:nvGrpSpPr>
          <p:cNvPr id="596" name="Google Shape;596;p53"/>
          <p:cNvGrpSpPr/>
          <p:nvPr/>
        </p:nvGrpSpPr>
        <p:grpSpPr>
          <a:xfrm>
            <a:off x="4424100" y="2632099"/>
            <a:ext cx="276003" cy="357300"/>
            <a:chOff x="-50469125" y="3183175"/>
            <a:chExt cx="233150" cy="301825"/>
          </a:xfrm>
        </p:grpSpPr>
        <p:sp>
          <p:nvSpPr>
            <p:cNvPr id="597" name="Google Shape;597;p53"/>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53"/>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53"/>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 name="Google Shape;600;p53"/>
          <p:cNvGrpSpPr/>
          <p:nvPr/>
        </p:nvGrpSpPr>
        <p:grpSpPr>
          <a:xfrm>
            <a:off x="1854957" y="2636169"/>
            <a:ext cx="349133" cy="349163"/>
            <a:chOff x="3497300" y="3955025"/>
            <a:chExt cx="295375" cy="295400"/>
          </a:xfrm>
        </p:grpSpPr>
        <p:sp>
          <p:nvSpPr>
            <p:cNvPr id="601" name="Google Shape;601;p53"/>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53"/>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53"/>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 name="Google Shape;604;p53"/>
          <p:cNvGrpSpPr/>
          <p:nvPr/>
        </p:nvGrpSpPr>
        <p:grpSpPr>
          <a:xfrm>
            <a:off x="6911669" y="2627562"/>
            <a:ext cx="368186" cy="366364"/>
            <a:chOff x="-62151950" y="4111775"/>
            <a:chExt cx="318225" cy="316650"/>
          </a:xfrm>
        </p:grpSpPr>
        <p:sp>
          <p:nvSpPr>
            <p:cNvPr id="605" name="Google Shape;605;p53"/>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53"/>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53"/>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53"/>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609" name="Google Shape;609;p53"/>
          <p:cNvPicPr preferRelativeResize="0"/>
          <p:nvPr/>
        </p:nvPicPr>
        <p:blipFill>
          <a:blip r:embed="rId3">
            <a:alphaModFix/>
          </a:blip>
          <a:stretch>
            <a:fillRect/>
          </a:stretch>
        </p:blipFill>
        <p:spPr>
          <a:xfrm>
            <a:off x="180600" y="4912200"/>
            <a:ext cx="467350" cy="155775"/>
          </a:xfrm>
          <a:prstGeom prst="rect">
            <a:avLst/>
          </a:prstGeom>
          <a:noFill/>
          <a:ln>
            <a:noFill/>
          </a:ln>
        </p:spPr>
      </p:pic>
      <p:sp>
        <p:nvSpPr>
          <p:cNvPr id="610" name="Google Shape;610;p53"/>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12</a:t>
            </a:fld>
            <a:endParaRPr/>
          </a:p>
        </p:txBody>
      </p:sp>
      <p:pic>
        <p:nvPicPr>
          <p:cNvPr id="611" name="Google Shape;611;p53"/>
          <p:cNvPicPr preferRelativeResize="0"/>
          <p:nvPr/>
        </p:nvPicPr>
        <p:blipFill>
          <a:blip r:embed="rId4">
            <a:alphaModFix/>
          </a:blip>
          <a:stretch>
            <a:fillRect/>
          </a:stretch>
        </p:blipFill>
        <p:spPr>
          <a:xfrm>
            <a:off x="8198649" y="4912200"/>
            <a:ext cx="536151" cy="155775"/>
          </a:xfrm>
          <a:prstGeom prst="rect">
            <a:avLst/>
          </a:prstGeom>
          <a:noFill/>
          <a:ln>
            <a:noFill/>
          </a:ln>
        </p:spPr>
      </p:pic>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615"/>
        <p:cNvGrpSpPr/>
        <p:nvPr/>
      </p:nvGrpSpPr>
      <p:grpSpPr>
        <a:xfrm>
          <a:off x="0" y="0"/>
          <a:ext cx="0" cy="0"/>
          <a:chOff x="0" y="0"/>
          <a:chExt cx="0" cy="0"/>
        </a:xfrm>
      </p:grpSpPr>
      <p:sp>
        <p:nvSpPr>
          <p:cNvPr id="616" name="Google Shape;616;p54"/>
          <p:cNvSpPr txBox="1">
            <a:spLocks noGrp="1"/>
          </p:cNvSpPr>
          <p:nvPr>
            <p:ph type="body" idx="4294967295"/>
          </p:nvPr>
        </p:nvSpPr>
        <p:spPr>
          <a:xfrm>
            <a:off x="370150" y="1821125"/>
            <a:ext cx="3953100" cy="1037700"/>
          </a:xfrm>
          <a:prstGeom prst="rect">
            <a:avLst/>
          </a:prstGeom>
          <a:ln w="19050" cap="flat" cmpd="sng">
            <a:solidFill>
              <a:schemeClr val="dk2"/>
            </a:solidFill>
            <a:prstDash val="solid"/>
            <a:round/>
            <a:headEnd type="none" w="sm" len="sm"/>
            <a:tailEnd type="none" w="sm" len="sm"/>
          </a:ln>
        </p:spPr>
        <p:txBody>
          <a:bodyPr spcFirstLastPara="1" wrap="square" lIns="91425" tIns="91425" rIns="91425" bIns="91425" anchor="t" anchorCtr="0">
            <a:noAutofit/>
          </a:bodyPr>
          <a:lstStyle/>
          <a:p>
            <a:pPr marL="0" lvl="0" indent="0" algn="l" rtl="0">
              <a:lnSpc>
                <a:spcPct val="150000"/>
              </a:lnSpc>
              <a:spcBef>
                <a:spcPts val="0"/>
              </a:spcBef>
              <a:spcAft>
                <a:spcPts val="0"/>
              </a:spcAft>
              <a:buNone/>
            </a:pPr>
            <a:r>
              <a:rPr lang="en" sz="1300" b="1">
                <a:uFill>
                  <a:noFill/>
                </a:uFill>
                <a:latin typeface="Roboto Condensed"/>
                <a:ea typeface="Roboto Condensed"/>
                <a:cs typeface="Roboto Condensed"/>
                <a:sym typeface="Roboto Condensed"/>
                <a:hlinkClick r:id="rId3"/>
              </a:rPr>
              <a:t>BILAN DE DÉPLACEMENT À PARIS</a:t>
            </a:r>
            <a:endParaRPr sz="1300" b="1">
              <a:latin typeface="Roboto Condensed"/>
              <a:ea typeface="Roboto Condensed"/>
              <a:cs typeface="Roboto Condensed"/>
              <a:sym typeface="Roboto Condensed"/>
            </a:endParaRPr>
          </a:p>
        </p:txBody>
      </p:sp>
      <p:sp>
        <p:nvSpPr>
          <p:cNvPr id="617" name="Google Shape;617;p54"/>
          <p:cNvSpPr txBox="1">
            <a:spLocks noGrp="1"/>
          </p:cNvSpPr>
          <p:nvPr>
            <p:ph type="body" idx="4294967295"/>
          </p:nvPr>
        </p:nvSpPr>
        <p:spPr>
          <a:xfrm>
            <a:off x="4323250" y="1821125"/>
            <a:ext cx="4782300" cy="1037700"/>
          </a:xfrm>
          <a:prstGeom prst="rect">
            <a:avLst/>
          </a:prstGeom>
          <a:ln w="19050" cap="flat" cmpd="sng">
            <a:solidFill>
              <a:schemeClr val="dk2"/>
            </a:solidFill>
            <a:prstDash val="solid"/>
            <a:round/>
            <a:headEnd type="none" w="sm" len="sm"/>
            <a:tailEnd type="none" w="sm" len="sm"/>
          </a:ln>
        </p:spPr>
        <p:txBody>
          <a:bodyPr spcFirstLastPara="1" wrap="square" lIns="91425" tIns="91425" rIns="91425" bIns="91425" anchor="t" anchorCtr="0">
            <a:noAutofit/>
          </a:bodyPr>
          <a:lstStyle/>
          <a:p>
            <a:pPr marL="0" marR="0" lvl="0" indent="0" algn="l" rtl="0">
              <a:lnSpc>
                <a:spcPct val="150000"/>
              </a:lnSpc>
              <a:spcBef>
                <a:spcPts val="0"/>
              </a:spcBef>
              <a:spcAft>
                <a:spcPts val="0"/>
              </a:spcAft>
              <a:buNone/>
            </a:pPr>
            <a:r>
              <a:rPr lang="en" sz="1300" b="1">
                <a:uFill>
                  <a:noFill/>
                </a:uFill>
                <a:latin typeface="Roboto Condensed"/>
                <a:ea typeface="Roboto Condensed"/>
                <a:cs typeface="Roboto Condensed"/>
                <a:sym typeface="Roboto Condensed"/>
                <a:hlinkClick r:id="rId4"/>
              </a:rPr>
              <a:t>PARC AUTOMOBILE EN FRANCE 2022</a:t>
            </a:r>
            <a:endParaRPr sz="1300" b="1">
              <a:latin typeface="Roboto Condensed"/>
              <a:ea typeface="Roboto Condensed"/>
              <a:cs typeface="Roboto Condensed"/>
              <a:sym typeface="Roboto Condensed"/>
            </a:endParaRPr>
          </a:p>
        </p:txBody>
      </p:sp>
      <p:sp>
        <p:nvSpPr>
          <p:cNvPr id="618" name="Google Shape;618;p54"/>
          <p:cNvSpPr txBox="1">
            <a:spLocks noGrp="1"/>
          </p:cNvSpPr>
          <p:nvPr>
            <p:ph type="title"/>
          </p:nvPr>
        </p:nvSpPr>
        <p:spPr>
          <a:xfrm>
            <a:off x="731825" y="364900"/>
            <a:ext cx="6741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900"/>
              <a:t>STEP 1 : PARIS FLEET COMPOSITION</a:t>
            </a:r>
            <a:endParaRPr sz="2900"/>
          </a:p>
        </p:txBody>
      </p:sp>
      <p:sp>
        <p:nvSpPr>
          <p:cNvPr id="619" name="Google Shape;619;p54"/>
          <p:cNvSpPr txBox="1">
            <a:spLocks noGrp="1"/>
          </p:cNvSpPr>
          <p:nvPr>
            <p:ph type="body" idx="4294967295"/>
          </p:nvPr>
        </p:nvSpPr>
        <p:spPr>
          <a:xfrm>
            <a:off x="365625" y="2286150"/>
            <a:ext cx="4034100" cy="572700"/>
          </a:xfrm>
          <a:prstGeom prst="rect">
            <a:avLst/>
          </a:prstGeom>
          <a:ln>
            <a:noFill/>
          </a:ln>
        </p:spPr>
        <p:txBody>
          <a:bodyPr spcFirstLastPara="1" wrap="square" lIns="91425" tIns="91425" rIns="91425" bIns="91425" anchor="t" anchorCtr="0">
            <a:noAutofit/>
          </a:bodyPr>
          <a:lstStyle/>
          <a:p>
            <a:pPr marL="0" lvl="0" indent="0" algn="l" rtl="0">
              <a:lnSpc>
                <a:spcPct val="150000"/>
              </a:lnSpc>
              <a:spcBef>
                <a:spcPts val="0"/>
              </a:spcBef>
              <a:spcAft>
                <a:spcPts val="0"/>
              </a:spcAft>
              <a:buNone/>
            </a:pPr>
            <a:r>
              <a:rPr lang="en" sz="1150">
                <a:solidFill>
                  <a:schemeClr val="dk1"/>
                </a:solidFill>
                <a:latin typeface="Roboto Condensed"/>
                <a:ea typeface="Roboto Condensed"/>
                <a:cs typeface="Roboto Condensed"/>
                <a:sym typeface="Roboto Condensed"/>
              </a:rPr>
              <a:t>The </a:t>
            </a:r>
            <a:r>
              <a:rPr lang="en" sz="1150" b="1">
                <a:solidFill>
                  <a:schemeClr val="dk1"/>
                </a:solidFill>
                <a:latin typeface="Roboto Condensed"/>
                <a:ea typeface="Roboto Condensed"/>
                <a:cs typeface="Roboto Condensed"/>
                <a:sym typeface="Roboto Condensed"/>
              </a:rPr>
              <a:t>2022 </a:t>
            </a:r>
            <a:r>
              <a:rPr lang="en" sz="1150">
                <a:solidFill>
                  <a:schemeClr val="dk1"/>
                </a:solidFill>
                <a:latin typeface="Roboto Condensed"/>
                <a:ea typeface="Roboto Condensed"/>
                <a:cs typeface="Roboto Condensed"/>
                <a:sym typeface="Roboto Condensed"/>
              </a:rPr>
              <a:t>Transport and Mobility Report by the City of Paris, available through the city's official Open Data portal</a:t>
            </a:r>
            <a:endParaRPr sz="1150">
              <a:solidFill>
                <a:schemeClr val="dk1"/>
              </a:solidFill>
              <a:latin typeface="Roboto Condensed"/>
              <a:ea typeface="Roboto Condensed"/>
              <a:cs typeface="Roboto Condensed"/>
              <a:sym typeface="Roboto Condensed"/>
            </a:endParaRPr>
          </a:p>
          <a:p>
            <a:pPr marL="457200" lvl="0" indent="0" algn="l" rtl="0">
              <a:lnSpc>
                <a:spcPct val="150000"/>
              </a:lnSpc>
              <a:spcBef>
                <a:spcPts val="0"/>
              </a:spcBef>
              <a:spcAft>
                <a:spcPts val="0"/>
              </a:spcAft>
              <a:buNone/>
            </a:pPr>
            <a:endParaRPr sz="1150">
              <a:solidFill>
                <a:schemeClr val="dk1"/>
              </a:solidFill>
            </a:endParaRPr>
          </a:p>
        </p:txBody>
      </p:sp>
      <p:sp>
        <p:nvSpPr>
          <p:cNvPr id="620" name="Google Shape;620;p54"/>
          <p:cNvSpPr txBox="1">
            <a:spLocks noGrp="1"/>
          </p:cNvSpPr>
          <p:nvPr>
            <p:ph type="body" idx="4294967295"/>
          </p:nvPr>
        </p:nvSpPr>
        <p:spPr>
          <a:xfrm>
            <a:off x="4323175" y="2286150"/>
            <a:ext cx="4782300" cy="572700"/>
          </a:xfrm>
          <a:prstGeom prst="rect">
            <a:avLst/>
          </a:prstGeom>
          <a:ln>
            <a:noFill/>
          </a:ln>
        </p:spPr>
        <p:txBody>
          <a:bodyPr spcFirstLastPara="1" wrap="square" lIns="91425" tIns="91425" rIns="91425" bIns="91425" anchor="t" anchorCtr="0">
            <a:noAutofit/>
          </a:bodyPr>
          <a:lstStyle/>
          <a:p>
            <a:pPr marL="0" marR="0" lvl="0" indent="0" algn="l" rtl="0">
              <a:lnSpc>
                <a:spcPct val="150000"/>
              </a:lnSpc>
              <a:spcBef>
                <a:spcPts val="0"/>
              </a:spcBef>
              <a:spcAft>
                <a:spcPts val="0"/>
              </a:spcAft>
              <a:buNone/>
            </a:pPr>
            <a:r>
              <a:rPr lang="en" sz="1150">
                <a:solidFill>
                  <a:schemeClr val="dk1"/>
                </a:solidFill>
                <a:latin typeface="Roboto Condensed"/>
                <a:ea typeface="Roboto Condensed"/>
                <a:cs typeface="Roboto Condensed"/>
                <a:sym typeface="Roboto Condensed"/>
              </a:rPr>
              <a:t>National Service for Data and Statistical Studies (</a:t>
            </a:r>
            <a:r>
              <a:rPr lang="en" sz="1150" b="1">
                <a:solidFill>
                  <a:schemeClr val="dk1"/>
                </a:solidFill>
                <a:latin typeface="Roboto Condensed"/>
                <a:ea typeface="Roboto Condensed"/>
                <a:cs typeface="Roboto Condensed"/>
                <a:sym typeface="Roboto Condensed"/>
              </a:rPr>
              <a:t>SDES</a:t>
            </a:r>
            <a:r>
              <a:rPr lang="en" sz="1150">
                <a:solidFill>
                  <a:schemeClr val="dk1"/>
                </a:solidFill>
                <a:latin typeface="Roboto Condensed"/>
                <a:ea typeface="Roboto Condensed"/>
                <a:cs typeface="Roboto Condensed"/>
                <a:sym typeface="Roboto Condensed"/>
              </a:rPr>
              <a:t>), responsible for producing socio-economic and statistical observations</a:t>
            </a:r>
            <a:endParaRPr sz="1150">
              <a:solidFill>
                <a:schemeClr val="dk1"/>
              </a:solidFill>
              <a:latin typeface="Roboto Condensed"/>
              <a:ea typeface="Roboto Condensed"/>
              <a:cs typeface="Roboto Condensed"/>
              <a:sym typeface="Roboto Condensed"/>
            </a:endParaRPr>
          </a:p>
          <a:p>
            <a:pPr marL="0" marR="0" lvl="0" indent="0" algn="l" rtl="0">
              <a:lnSpc>
                <a:spcPct val="150000"/>
              </a:lnSpc>
              <a:spcBef>
                <a:spcPts val="0"/>
              </a:spcBef>
              <a:spcAft>
                <a:spcPts val="0"/>
              </a:spcAft>
              <a:buNone/>
            </a:pPr>
            <a:endParaRPr sz="1150">
              <a:solidFill>
                <a:schemeClr val="dk1"/>
              </a:solidFill>
            </a:endParaRPr>
          </a:p>
        </p:txBody>
      </p:sp>
      <p:pic>
        <p:nvPicPr>
          <p:cNvPr id="621" name="Google Shape;621;p54"/>
          <p:cNvPicPr preferRelativeResize="0"/>
          <p:nvPr/>
        </p:nvPicPr>
        <p:blipFill rotWithShape="1">
          <a:blip r:embed="rId5">
            <a:alphaModFix/>
          </a:blip>
          <a:srcRect l="-24453" t="-15606" r="-30512"/>
          <a:stretch/>
        </p:blipFill>
        <p:spPr>
          <a:xfrm>
            <a:off x="2704475" y="1821137"/>
            <a:ext cx="1091879" cy="302400"/>
          </a:xfrm>
          <a:prstGeom prst="rect">
            <a:avLst/>
          </a:prstGeom>
          <a:noFill/>
          <a:ln>
            <a:noFill/>
          </a:ln>
        </p:spPr>
      </p:pic>
      <p:pic>
        <p:nvPicPr>
          <p:cNvPr id="622" name="Google Shape;622;p54"/>
          <p:cNvPicPr preferRelativeResize="0"/>
          <p:nvPr/>
        </p:nvPicPr>
        <p:blipFill>
          <a:blip r:embed="rId6">
            <a:alphaModFix/>
          </a:blip>
          <a:stretch>
            <a:fillRect/>
          </a:stretch>
        </p:blipFill>
        <p:spPr>
          <a:xfrm>
            <a:off x="6956250" y="1910438"/>
            <a:ext cx="2111550" cy="218025"/>
          </a:xfrm>
          <a:prstGeom prst="rect">
            <a:avLst/>
          </a:prstGeom>
          <a:noFill/>
          <a:ln>
            <a:noFill/>
          </a:ln>
        </p:spPr>
      </p:pic>
      <p:pic>
        <p:nvPicPr>
          <p:cNvPr id="623" name="Google Shape;623;p54"/>
          <p:cNvPicPr preferRelativeResize="0"/>
          <p:nvPr/>
        </p:nvPicPr>
        <p:blipFill>
          <a:blip r:embed="rId7">
            <a:alphaModFix/>
          </a:blip>
          <a:stretch>
            <a:fillRect/>
          </a:stretch>
        </p:blipFill>
        <p:spPr>
          <a:xfrm>
            <a:off x="180600" y="4912200"/>
            <a:ext cx="467350" cy="155775"/>
          </a:xfrm>
          <a:prstGeom prst="rect">
            <a:avLst/>
          </a:prstGeom>
          <a:noFill/>
          <a:ln>
            <a:noFill/>
          </a:ln>
        </p:spPr>
      </p:pic>
      <p:sp>
        <p:nvSpPr>
          <p:cNvPr id="624" name="Google Shape;624;p54"/>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13</a:t>
            </a:fld>
            <a:endParaRPr/>
          </a:p>
        </p:txBody>
      </p:sp>
      <p:pic>
        <p:nvPicPr>
          <p:cNvPr id="625" name="Google Shape;625;p54"/>
          <p:cNvPicPr preferRelativeResize="0"/>
          <p:nvPr/>
        </p:nvPicPr>
        <p:blipFill>
          <a:blip r:embed="rId8">
            <a:alphaModFix/>
          </a:blip>
          <a:stretch>
            <a:fillRect/>
          </a:stretch>
        </p:blipFill>
        <p:spPr>
          <a:xfrm>
            <a:off x="8198649" y="4912200"/>
            <a:ext cx="536151" cy="155775"/>
          </a:xfrm>
          <a:prstGeom prst="rect">
            <a:avLst/>
          </a:prstGeom>
          <a:noFill/>
          <a:ln>
            <a:noFill/>
          </a:ln>
        </p:spPr>
      </p:pic>
      <p:sp>
        <p:nvSpPr>
          <p:cNvPr id="626" name="Google Shape;626;p54"/>
          <p:cNvSpPr txBox="1">
            <a:spLocks noGrp="1"/>
          </p:cNvSpPr>
          <p:nvPr>
            <p:ph type="body" idx="4294967295"/>
          </p:nvPr>
        </p:nvSpPr>
        <p:spPr>
          <a:xfrm>
            <a:off x="370150" y="1412125"/>
            <a:ext cx="1313400" cy="302400"/>
          </a:xfrm>
          <a:prstGeom prst="rect">
            <a:avLst/>
          </a:prstGeom>
          <a:solidFill>
            <a:schemeClr val="accent1"/>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r>
              <a:rPr lang="en" sz="1200" b="1">
                <a:solidFill>
                  <a:schemeClr val="accent6"/>
                </a:solidFill>
                <a:latin typeface="Roboto Condensed"/>
                <a:ea typeface="Roboto Condensed"/>
                <a:cs typeface="Roboto Condensed"/>
                <a:sym typeface="Roboto Condensed"/>
              </a:rPr>
              <a:t>DATA SOURCES</a:t>
            </a:r>
            <a:endParaRPr sz="1200" b="1">
              <a:solidFill>
                <a:schemeClr val="accent6"/>
              </a:solidFill>
              <a:latin typeface="Roboto Condensed"/>
              <a:ea typeface="Roboto Condensed"/>
              <a:cs typeface="Roboto Condensed"/>
              <a:sym typeface="Roboto Condensed"/>
            </a:endParaRPr>
          </a:p>
        </p:txBody>
      </p:sp>
      <p:sp>
        <p:nvSpPr>
          <p:cNvPr id="627" name="Google Shape;627;p54"/>
          <p:cNvSpPr txBox="1">
            <a:spLocks noGrp="1"/>
          </p:cNvSpPr>
          <p:nvPr>
            <p:ph type="body" idx="4294967295"/>
          </p:nvPr>
        </p:nvSpPr>
        <p:spPr>
          <a:xfrm>
            <a:off x="370150" y="3025125"/>
            <a:ext cx="8697600" cy="1433400"/>
          </a:xfrm>
          <a:prstGeom prst="rect">
            <a:avLst/>
          </a:prstGeom>
          <a:ln w="19050" cap="flat" cmpd="sng">
            <a:solidFill>
              <a:schemeClr val="dk2"/>
            </a:solidFill>
            <a:prstDash val="lgDash"/>
            <a:round/>
            <a:headEnd type="none" w="sm" len="sm"/>
            <a:tailEnd type="none" w="sm" len="sm"/>
          </a:ln>
        </p:spPr>
        <p:txBody>
          <a:bodyPr spcFirstLastPara="1" wrap="square" lIns="91425" tIns="91425" rIns="91425" bIns="91425" anchor="ctr" anchorCtr="0">
            <a:noAutofit/>
          </a:bodyPr>
          <a:lstStyle/>
          <a:p>
            <a:pPr marL="457200" lvl="0" indent="-301625" algn="l" rtl="0">
              <a:lnSpc>
                <a:spcPct val="150000"/>
              </a:lnSpc>
              <a:spcBef>
                <a:spcPts val="0"/>
              </a:spcBef>
              <a:spcAft>
                <a:spcPts val="0"/>
              </a:spcAft>
              <a:buClr>
                <a:schemeClr val="accent3"/>
              </a:buClr>
              <a:buSzPts val="1150"/>
              <a:buChar char="●"/>
            </a:pPr>
            <a:r>
              <a:rPr lang="en" sz="1150">
                <a:solidFill>
                  <a:schemeClr val="dk1"/>
                </a:solidFill>
                <a:latin typeface="Roboto Condensed Medium"/>
                <a:ea typeface="Roboto Condensed Medium"/>
                <a:cs typeface="Roboto Condensed Medium"/>
                <a:sym typeface="Roboto Condensed Medium"/>
              </a:rPr>
              <a:t>Traffic flow within Paris</a:t>
            </a:r>
            <a:r>
              <a:rPr lang="en" sz="1150">
                <a:solidFill>
                  <a:schemeClr val="dk1"/>
                </a:solidFill>
              </a:rPr>
              <a:t>, </a:t>
            </a:r>
            <a:r>
              <a:rPr lang="en" sz="950" i="1">
                <a:solidFill>
                  <a:schemeClr val="dk1"/>
                </a:solidFill>
              </a:rPr>
              <a:t>(average vehicle/km per hour)</a:t>
            </a:r>
            <a:endParaRPr sz="950" i="1">
              <a:solidFill>
                <a:schemeClr val="dk1"/>
              </a:solidFill>
            </a:endParaRPr>
          </a:p>
          <a:p>
            <a:pPr marL="457200" lvl="0" indent="-301625" algn="l" rtl="0">
              <a:lnSpc>
                <a:spcPct val="150000"/>
              </a:lnSpc>
              <a:spcBef>
                <a:spcPts val="0"/>
              </a:spcBef>
              <a:spcAft>
                <a:spcPts val="0"/>
              </a:spcAft>
              <a:buClr>
                <a:schemeClr val="accent3"/>
              </a:buClr>
              <a:buSzPts val="1150"/>
              <a:buChar char="●"/>
            </a:pPr>
            <a:r>
              <a:rPr lang="en" sz="1150">
                <a:solidFill>
                  <a:schemeClr val="dk1"/>
                </a:solidFill>
                <a:latin typeface="Roboto Condensed Medium"/>
                <a:ea typeface="Roboto Condensed Medium"/>
                <a:cs typeface="Roboto Condensed Medium"/>
                <a:sym typeface="Roboto Condensed Medium"/>
              </a:rPr>
              <a:t>Vehicle shares per type</a:t>
            </a:r>
            <a:r>
              <a:rPr lang="en" sz="950" i="1">
                <a:solidFill>
                  <a:schemeClr val="dk1"/>
                </a:solidFill>
              </a:rPr>
              <a:t> (e.g., passenger cars, light Duty vehicles, heavy-duty vehicles, .. etc),</a:t>
            </a:r>
            <a:endParaRPr sz="950" i="1">
              <a:solidFill>
                <a:schemeClr val="dk1"/>
              </a:solidFill>
            </a:endParaRPr>
          </a:p>
          <a:p>
            <a:pPr marL="457200" lvl="0" indent="-301625" algn="l" rtl="0">
              <a:lnSpc>
                <a:spcPct val="150000"/>
              </a:lnSpc>
              <a:spcBef>
                <a:spcPts val="0"/>
              </a:spcBef>
              <a:spcAft>
                <a:spcPts val="0"/>
              </a:spcAft>
              <a:buClr>
                <a:schemeClr val="accent3"/>
              </a:buClr>
              <a:buSzPts val="1150"/>
              <a:buChar char="●"/>
            </a:pPr>
            <a:r>
              <a:rPr lang="en" sz="1150">
                <a:solidFill>
                  <a:schemeClr val="dk1"/>
                </a:solidFill>
                <a:latin typeface="Roboto Condensed Medium"/>
                <a:ea typeface="Roboto Condensed Medium"/>
                <a:cs typeface="Roboto Condensed Medium"/>
                <a:sym typeface="Roboto Condensed Medium"/>
              </a:rPr>
              <a:t>Vehicle technical specifications</a:t>
            </a:r>
            <a:r>
              <a:rPr lang="en" sz="1150">
                <a:solidFill>
                  <a:schemeClr val="dk1"/>
                </a:solidFill>
              </a:rPr>
              <a:t> </a:t>
            </a:r>
            <a:r>
              <a:rPr lang="en" sz="950" i="1">
                <a:solidFill>
                  <a:schemeClr val="dk1"/>
                </a:solidFill>
              </a:rPr>
              <a:t>(engine type, fuel source, Crit'Air classification,.. etc),</a:t>
            </a:r>
            <a:endParaRPr sz="950" i="1">
              <a:solidFill>
                <a:schemeClr val="dk1"/>
              </a:solidFill>
            </a:endParaRPr>
          </a:p>
          <a:p>
            <a:pPr marL="457200" lvl="0" indent="-301625" algn="l" rtl="0">
              <a:lnSpc>
                <a:spcPct val="150000"/>
              </a:lnSpc>
              <a:spcBef>
                <a:spcPts val="0"/>
              </a:spcBef>
              <a:spcAft>
                <a:spcPts val="0"/>
              </a:spcAft>
              <a:buClr>
                <a:schemeClr val="accent3"/>
              </a:buClr>
              <a:buSzPts val="1150"/>
              <a:buChar char="●"/>
            </a:pPr>
            <a:r>
              <a:rPr lang="en" sz="1150">
                <a:solidFill>
                  <a:schemeClr val="dk1"/>
                </a:solidFill>
                <a:latin typeface="Roboto Condensed Medium"/>
                <a:ea typeface="Roboto Condensed Medium"/>
                <a:cs typeface="Roboto Condensed Medium"/>
                <a:sym typeface="Roboto Condensed Medium"/>
              </a:rPr>
              <a:t>Network length</a:t>
            </a:r>
            <a:r>
              <a:rPr lang="en" sz="1150">
                <a:solidFill>
                  <a:schemeClr val="dk1"/>
                </a:solidFill>
              </a:rPr>
              <a:t> </a:t>
            </a:r>
            <a:r>
              <a:rPr lang="en" sz="950" i="1">
                <a:solidFill>
                  <a:schemeClr val="dk1"/>
                </a:solidFill>
              </a:rPr>
              <a:t>(Intra-Muros and Périphérique)</a:t>
            </a:r>
            <a:endParaRPr sz="950" i="1">
              <a:solidFill>
                <a:schemeClr val="dk1"/>
              </a:solidFill>
            </a:endParaRPr>
          </a:p>
          <a:p>
            <a:pPr marL="457200" lvl="0" indent="-301625" algn="l" rtl="0">
              <a:lnSpc>
                <a:spcPct val="150000"/>
              </a:lnSpc>
              <a:spcBef>
                <a:spcPts val="0"/>
              </a:spcBef>
              <a:spcAft>
                <a:spcPts val="0"/>
              </a:spcAft>
              <a:buClr>
                <a:schemeClr val="accent3"/>
              </a:buClr>
              <a:buSzPts val="1150"/>
              <a:buChar char="●"/>
            </a:pPr>
            <a:r>
              <a:rPr lang="en" sz="1150">
                <a:solidFill>
                  <a:schemeClr val="dk1"/>
                </a:solidFill>
                <a:latin typeface="Roboto Condensed Medium"/>
                <a:ea typeface="Roboto Condensed Medium"/>
                <a:cs typeface="Roboto Condensed Medium"/>
                <a:sym typeface="Roboto Condensed Medium"/>
              </a:rPr>
              <a:t>Average Speed on each network</a:t>
            </a:r>
            <a:endParaRPr sz="1150">
              <a:solidFill>
                <a:schemeClr val="dk1"/>
              </a:solidFill>
            </a:endParaRPr>
          </a:p>
        </p:txBody>
      </p:sp>
      <p:sp>
        <p:nvSpPr>
          <p:cNvPr id="628" name="Google Shape;628;p54"/>
          <p:cNvSpPr/>
          <p:nvPr/>
        </p:nvSpPr>
        <p:spPr>
          <a:xfrm>
            <a:off x="76200" y="2842000"/>
            <a:ext cx="224700" cy="393600"/>
          </a:xfrm>
          <a:prstGeom prst="curvedRightArrow">
            <a:avLst>
              <a:gd name="adj1" fmla="val 25000"/>
              <a:gd name="adj2" fmla="val 50000"/>
              <a:gd name="adj3" fmla="val 25000"/>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Actor"/>
              <a:ea typeface="Actor"/>
              <a:cs typeface="Actor"/>
              <a:sym typeface="Actor"/>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632"/>
        <p:cNvGrpSpPr/>
        <p:nvPr/>
      </p:nvGrpSpPr>
      <p:grpSpPr>
        <a:xfrm>
          <a:off x="0" y="0"/>
          <a:ext cx="0" cy="0"/>
          <a:chOff x="0" y="0"/>
          <a:chExt cx="0" cy="0"/>
        </a:xfrm>
      </p:grpSpPr>
      <p:sp>
        <p:nvSpPr>
          <p:cNvPr id="633" name="Google Shape;633;p55"/>
          <p:cNvSpPr txBox="1">
            <a:spLocks noGrp="1"/>
          </p:cNvSpPr>
          <p:nvPr>
            <p:ph type="body" idx="4294967295"/>
          </p:nvPr>
        </p:nvSpPr>
        <p:spPr>
          <a:xfrm>
            <a:off x="4983175" y="1841675"/>
            <a:ext cx="3960600" cy="2850000"/>
          </a:xfrm>
          <a:prstGeom prst="rect">
            <a:avLst/>
          </a:prstGeom>
          <a:ln w="19050" cap="flat" cmpd="sng">
            <a:solidFill>
              <a:schemeClr val="dk2"/>
            </a:solidFill>
            <a:prstDash val="solid"/>
            <a:round/>
            <a:headEnd type="none" w="sm" len="sm"/>
            <a:tailEnd type="none" w="sm" len="sm"/>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None/>
            </a:pPr>
            <a:r>
              <a:rPr lang="en" sz="1300" b="1">
                <a:solidFill>
                  <a:srgbClr val="436F9E"/>
                </a:solidFill>
                <a:latin typeface="Roboto Condensed"/>
                <a:ea typeface="Roboto Condensed"/>
                <a:cs typeface="Roboto Condensed"/>
                <a:sym typeface="Roboto Condensed"/>
              </a:rPr>
              <a:t>NETWORK CHARACTERISTICS*</a:t>
            </a:r>
            <a:endParaRPr sz="1300" b="1">
              <a:solidFill>
                <a:srgbClr val="436F9E"/>
              </a:solidFill>
              <a:latin typeface="Roboto Condensed"/>
              <a:ea typeface="Roboto Condensed"/>
              <a:cs typeface="Roboto Condensed"/>
              <a:sym typeface="Roboto Condensed"/>
            </a:endParaRPr>
          </a:p>
          <a:p>
            <a:pPr marL="0" marR="0" lvl="0" indent="0" algn="l" rtl="0">
              <a:lnSpc>
                <a:spcPct val="100000"/>
              </a:lnSpc>
              <a:spcBef>
                <a:spcPts val="0"/>
              </a:spcBef>
              <a:spcAft>
                <a:spcPts val="0"/>
              </a:spcAft>
              <a:buNone/>
            </a:pPr>
            <a:endParaRPr sz="1300" b="1">
              <a:solidFill>
                <a:srgbClr val="436F9E"/>
              </a:solidFill>
              <a:latin typeface="Roboto Condensed"/>
              <a:ea typeface="Roboto Condensed"/>
              <a:cs typeface="Roboto Condensed"/>
              <a:sym typeface="Roboto Condensed"/>
            </a:endParaRPr>
          </a:p>
          <a:p>
            <a:pPr marL="0" marR="0" lvl="0" indent="0" algn="l" rtl="0">
              <a:lnSpc>
                <a:spcPct val="100000"/>
              </a:lnSpc>
              <a:spcBef>
                <a:spcPts val="0"/>
              </a:spcBef>
              <a:spcAft>
                <a:spcPts val="0"/>
              </a:spcAft>
              <a:buNone/>
            </a:pPr>
            <a:r>
              <a:rPr lang="en" sz="1150">
                <a:solidFill>
                  <a:schemeClr val="dk1"/>
                </a:solidFill>
                <a:latin typeface="Roboto Condensed Medium"/>
                <a:ea typeface="Roboto Condensed Medium"/>
                <a:cs typeface="Roboto Condensed Medium"/>
                <a:sym typeface="Roboto Condensed Medium"/>
              </a:rPr>
              <a:t>Average Flow			: </a:t>
            </a:r>
            <a:r>
              <a:rPr lang="en" sz="1000">
                <a:solidFill>
                  <a:schemeClr val="dk1"/>
                </a:solidFill>
                <a:latin typeface="Roboto Condensed"/>
                <a:ea typeface="Roboto Condensed"/>
                <a:cs typeface="Roboto Condensed"/>
                <a:sym typeface="Roboto Condensed"/>
              </a:rPr>
              <a:t>	693 vehicle km per hour</a:t>
            </a:r>
            <a:endParaRPr sz="1000">
              <a:solidFill>
                <a:schemeClr val="dk1"/>
              </a:solidFill>
              <a:latin typeface="Roboto Condensed"/>
              <a:ea typeface="Roboto Condensed"/>
              <a:cs typeface="Roboto Condensed"/>
              <a:sym typeface="Roboto Condensed"/>
            </a:endParaRPr>
          </a:p>
          <a:p>
            <a:pPr marL="0" marR="0" lvl="0" indent="0" algn="l" rtl="0">
              <a:lnSpc>
                <a:spcPct val="100000"/>
              </a:lnSpc>
              <a:spcBef>
                <a:spcPts val="0"/>
              </a:spcBef>
              <a:spcAft>
                <a:spcPts val="0"/>
              </a:spcAft>
              <a:buNone/>
            </a:pPr>
            <a:r>
              <a:rPr lang="en" sz="1150">
                <a:solidFill>
                  <a:schemeClr val="dk1"/>
                </a:solidFill>
                <a:latin typeface="Roboto Condensed Medium"/>
                <a:ea typeface="Roboto Condensed Medium"/>
                <a:cs typeface="Roboto Condensed Medium"/>
                <a:sym typeface="Roboto Condensed Medium"/>
              </a:rPr>
              <a:t>Total Network Length 		:</a:t>
            </a:r>
            <a:r>
              <a:rPr lang="en" sz="1000">
                <a:solidFill>
                  <a:schemeClr val="dk1"/>
                </a:solidFill>
                <a:latin typeface="Roboto Condensed"/>
                <a:ea typeface="Roboto Condensed"/>
                <a:cs typeface="Roboto Condensed"/>
                <a:sym typeface="Roboto Condensed"/>
              </a:rPr>
              <a:t>	1561 km</a:t>
            </a:r>
            <a:endParaRPr sz="1000">
              <a:solidFill>
                <a:schemeClr val="dk1"/>
              </a:solidFill>
              <a:latin typeface="Roboto Condensed"/>
              <a:ea typeface="Roboto Condensed"/>
              <a:cs typeface="Roboto Condensed"/>
              <a:sym typeface="Roboto Condensed"/>
            </a:endParaRPr>
          </a:p>
          <a:p>
            <a:pPr marL="0" marR="0" lvl="0" indent="0" algn="l" rtl="0">
              <a:lnSpc>
                <a:spcPct val="100000"/>
              </a:lnSpc>
              <a:spcBef>
                <a:spcPts val="0"/>
              </a:spcBef>
              <a:spcAft>
                <a:spcPts val="0"/>
              </a:spcAft>
              <a:buNone/>
            </a:pPr>
            <a:r>
              <a:rPr lang="en" sz="1150">
                <a:solidFill>
                  <a:schemeClr val="dk1"/>
                </a:solidFill>
                <a:latin typeface="Roboto Condensed Medium"/>
                <a:ea typeface="Roboto Condensed Medium"/>
                <a:cs typeface="Roboto Condensed Medium"/>
                <a:sym typeface="Roboto Condensed Medium"/>
              </a:rPr>
              <a:t>Average road speed 		:</a:t>
            </a:r>
            <a:r>
              <a:rPr lang="en" sz="1000">
                <a:solidFill>
                  <a:schemeClr val="dk1"/>
                </a:solidFill>
                <a:latin typeface="Roboto Condensed"/>
                <a:ea typeface="Roboto Condensed"/>
                <a:cs typeface="Roboto Condensed"/>
                <a:sym typeface="Roboto Condensed"/>
              </a:rPr>
              <a:t>	21 km/h</a:t>
            </a:r>
            <a:endParaRPr sz="1000">
              <a:solidFill>
                <a:schemeClr val="dk1"/>
              </a:solidFill>
              <a:latin typeface="Roboto Condensed"/>
              <a:ea typeface="Roboto Condensed"/>
              <a:cs typeface="Roboto Condensed"/>
              <a:sym typeface="Roboto Condensed"/>
            </a:endParaRPr>
          </a:p>
          <a:p>
            <a:pPr marL="0" marR="0" lvl="0" indent="0" algn="l" rtl="0">
              <a:lnSpc>
                <a:spcPct val="100000"/>
              </a:lnSpc>
              <a:spcBef>
                <a:spcPts val="0"/>
              </a:spcBef>
              <a:spcAft>
                <a:spcPts val="0"/>
              </a:spcAft>
              <a:buNone/>
            </a:pPr>
            <a:endParaRPr sz="1000">
              <a:solidFill>
                <a:schemeClr val="dk1"/>
              </a:solidFill>
              <a:latin typeface="Roboto Condensed"/>
              <a:ea typeface="Roboto Condensed"/>
              <a:cs typeface="Roboto Condensed"/>
              <a:sym typeface="Roboto Condensed"/>
            </a:endParaRPr>
          </a:p>
          <a:p>
            <a:pPr marL="0" lvl="0" indent="0" algn="l" rtl="0">
              <a:lnSpc>
                <a:spcPct val="150000"/>
              </a:lnSpc>
              <a:spcBef>
                <a:spcPts val="0"/>
              </a:spcBef>
              <a:spcAft>
                <a:spcPts val="0"/>
              </a:spcAft>
              <a:buNone/>
            </a:pPr>
            <a:r>
              <a:rPr lang="en" sz="900">
                <a:solidFill>
                  <a:schemeClr val="dk1"/>
                </a:solidFill>
                <a:latin typeface="Roboto Condensed"/>
                <a:ea typeface="Roboto Condensed"/>
                <a:cs typeface="Roboto Condensed"/>
                <a:sym typeface="Roboto Condensed"/>
              </a:rPr>
              <a:t>*Values are aggregated across the two networks {Paris Intra-Muros and Périphérique}, weighted by road length.</a:t>
            </a:r>
            <a:endParaRPr sz="900">
              <a:solidFill>
                <a:schemeClr val="dk1"/>
              </a:solidFill>
              <a:latin typeface="Roboto Condensed"/>
              <a:ea typeface="Roboto Condensed"/>
              <a:cs typeface="Roboto Condensed"/>
              <a:sym typeface="Roboto Condensed"/>
            </a:endParaRPr>
          </a:p>
          <a:p>
            <a:pPr marL="0" lvl="0" indent="0" algn="l" rtl="0">
              <a:spcBef>
                <a:spcPts val="0"/>
              </a:spcBef>
              <a:spcAft>
                <a:spcPts val="0"/>
              </a:spcAft>
              <a:buNone/>
            </a:pPr>
            <a:r>
              <a:rPr lang="en" sz="1300" b="1">
                <a:solidFill>
                  <a:srgbClr val="436F9E"/>
                </a:solidFill>
                <a:latin typeface="Roboto Condensed"/>
                <a:ea typeface="Roboto Condensed"/>
                <a:cs typeface="Roboto Condensed"/>
                <a:sym typeface="Roboto Condensed"/>
              </a:rPr>
              <a:t>CRIT’AIR CLASSIFICATION </a:t>
            </a:r>
            <a:endParaRPr sz="1300" b="1">
              <a:solidFill>
                <a:srgbClr val="436F9E"/>
              </a:solidFill>
              <a:latin typeface="Roboto Condensed"/>
              <a:ea typeface="Roboto Condensed"/>
              <a:cs typeface="Roboto Condensed"/>
              <a:sym typeface="Roboto Condensed"/>
            </a:endParaRPr>
          </a:p>
          <a:p>
            <a:pPr marL="0" lvl="0" indent="0" algn="l" rtl="0">
              <a:lnSpc>
                <a:spcPct val="150000"/>
              </a:lnSpc>
              <a:spcBef>
                <a:spcPts val="0"/>
              </a:spcBef>
              <a:spcAft>
                <a:spcPts val="0"/>
              </a:spcAft>
              <a:buClr>
                <a:schemeClr val="dk1"/>
              </a:buClr>
              <a:buSzPts val="1100"/>
              <a:buFont typeface="Arial"/>
              <a:buNone/>
            </a:pPr>
            <a:endParaRPr sz="900">
              <a:solidFill>
                <a:schemeClr val="dk1"/>
              </a:solidFill>
              <a:latin typeface="Roboto Condensed"/>
              <a:ea typeface="Roboto Condensed"/>
              <a:cs typeface="Roboto Condensed"/>
              <a:sym typeface="Roboto Condensed"/>
            </a:endParaRPr>
          </a:p>
        </p:txBody>
      </p:sp>
      <p:sp>
        <p:nvSpPr>
          <p:cNvPr id="634" name="Google Shape;634;p55"/>
          <p:cNvSpPr txBox="1">
            <a:spLocks noGrp="1"/>
          </p:cNvSpPr>
          <p:nvPr>
            <p:ph type="body" idx="4294967295"/>
          </p:nvPr>
        </p:nvSpPr>
        <p:spPr>
          <a:xfrm>
            <a:off x="368600" y="1841775"/>
            <a:ext cx="4039500" cy="2860200"/>
          </a:xfrm>
          <a:prstGeom prst="rect">
            <a:avLst/>
          </a:prstGeom>
          <a:ln w="19050" cap="flat" cmpd="sng">
            <a:solidFill>
              <a:schemeClr val="dk2"/>
            </a:solidFill>
            <a:prstDash val="solid"/>
            <a:round/>
            <a:headEnd type="none" w="sm" len="sm"/>
            <a:tailEnd type="none" w="sm" len="sm"/>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None/>
            </a:pPr>
            <a:r>
              <a:rPr lang="en" sz="1300" b="1">
                <a:solidFill>
                  <a:srgbClr val="436F9E"/>
                </a:solidFill>
                <a:latin typeface="Roboto Condensed"/>
                <a:ea typeface="Roboto Condensed"/>
                <a:cs typeface="Roboto Condensed"/>
                <a:sym typeface="Roboto Condensed"/>
              </a:rPr>
              <a:t>FLEET COMPOSITION</a:t>
            </a:r>
            <a:endParaRPr sz="1300" b="1">
              <a:solidFill>
                <a:srgbClr val="436F9E"/>
              </a:solidFill>
              <a:latin typeface="Roboto Condensed"/>
              <a:ea typeface="Roboto Condensed"/>
              <a:cs typeface="Roboto Condensed"/>
              <a:sym typeface="Roboto Condensed"/>
            </a:endParaRPr>
          </a:p>
        </p:txBody>
      </p:sp>
      <p:pic>
        <p:nvPicPr>
          <p:cNvPr id="635" name="Google Shape;635;p55"/>
          <p:cNvPicPr preferRelativeResize="0"/>
          <p:nvPr/>
        </p:nvPicPr>
        <p:blipFill>
          <a:blip r:embed="rId3">
            <a:alphaModFix/>
          </a:blip>
          <a:stretch>
            <a:fillRect/>
          </a:stretch>
        </p:blipFill>
        <p:spPr>
          <a:xfrm>
            <a:off x="180600" y="4912200"/>
            <a:ext cx="467350" cy="155775"/>
          </a:xfrm>
          <a:prstGeom prst="rect">
            <a:avLst/>
          </a:prstGeom>
          <a:noFill/>
          <a:ln>
            <a:noFill/>
          </a:ln>
        </p:spPr>
      </p:pic>
      <p:sp>
        <p:nvSpPr>
          <p:cNvPr id="636" name="Google Shape;636;p55"/>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14</a:t>
            </a:fld>
            <a:endParaRPr/>
          </a:p>
        </p:txBody>
      </p:sp>
      <p:pic>
        <p:nvPicPr>
          <p:cNvPr id="637" name="Google Shape;637;p55" title="Gráfico"/>
          <p:cNvPicPr preferRelativeResize="0"/>
          <p:nvPr/>
        </p:nvPicPr>
        <p:blipFill>
          <a:blip r:embed="rId4">
            <a:alphaModFix/>
          </a:blip>
          <a:stretch>
            <a:fillRect/>
          </a:stretch>
        </p:blipFill>
        <p:spPr>
          <a:xfrm>
            <a:off x="480325" y="2166725"/>
            <a:ext cx="3600250" cy="2524926"/>
          </a:xfrm>
          <a:prstGeom prst="rect">
            <a:avLst/>
          </a:prstGeom>
          <a:noFill/>
          <a:ln>
            <a:noFill/>
          </a:ln>
        </p:spPr>
      </p:pic>
      <p:pic>
        <p:nvPicPr>
          <p:cNvPr id="638" name="Google Shape;638;p55"/>
          <p:cNvPicPr preferRelativeResize="0"/>
          <p:nvPr/>
        </p:nvPicPr>
        <p:blipFill>
          <a:blip r:embed="rId5">
            <a:alphaModFix/>
          </a:blip>
          <a:stretch>
            <a:fillRect/>
          </a:stretch>
        </p:blipFill>
        <p:spPr>
          <a:xfrm>
            <a:off x="8198649" y="4912200"/>
            <a:ext cx="536151" cy="155775"/>
          </a:xfrm>
          <a:prstGeom prst="rect">
            <a:avLst/>
          </a:prstGeom>
          <a:noFill/>
          <a:ln>
            <a:noFill/>
          </a:ln>
        </p:spPr>
      </p:pic>
      <p:sp>
        <p:nvSpPr>
          <p:cNvPr id="639" name="Google Shape;639;p55"/>
          <p:cNvSpPr txBox="1">
            <a:spLocks noGrp="1"/>
          </p:cNvSpPr>
          <p:nvPr>
            <p:ph type="body" idx="4294967295"/>
          </p:nvPr>
        </p:nvSpPr>
        <p:spPr>
          <a:xfrm>
            <a:off x="370150" y="1412125"/>
            <a:ext cx="1313400" cy="302400"/>
          </a:xfrm>
          <a:prstGeom prst="rect">
            <a:avLst/>
          </a:prstGeom>
          <a:solidFill>
            <a:schemeClr val="accent1"/>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r>
              <a:rPr lang="en" sz="1200" b="1">
                <a:solidFill>
                  <a:schemeClr val="accent6"/>
                </a:solidFill>
                <a:latin typeface="Roboto Condensed"/>
                <a:ea typeface="Roboto Condensed"/>
                <a:cs typeface="Roboto Condensed"/>
                <a:sym typeface="Roboto Condensed"/>
              </a:rPr>
              <a:t>RESULTS</a:t>
            </a:r>
            <a:endParaRPr sz="1200" b="1">
              <a:solidFill>
                <a:schemeClr val="dk1"/>
              </a:solidFill>
              <a:latin typeface="Roboto Condensed"/>
              <a:ea typeface="Roboto Condensed"/>
              <a:cs typeface="Roboto Condensed"/>
              <a:sym typeface="Roboto Condensed"/>
            </a:endParaRPr>
          </a:p>
        </p:txBody>
      </p:sp>
      <p:sp>
        <p:nvSpPr>
          <p:cNvPr id="640" name="Google Shape;640;p55"/>
          <p:cNvSpPr txBox="1">
            <a:spLocks noGrp="1"/>
          </p:cNvSpPr>
          <p:nvPr>
            <p:ph type="title"/>
          </p:nvPr>
        </p:nvSpPr>
        <p:spPr>
          <a:xfrm>
            <a:off x="731825" y="364900"/>
            <a:ext cx="6741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900"/>
              <a:t>STEP 1 : PARIS FLEET COMPOSITION</a:t>
            </a:r>
            <a:endParaRPr sz="2900"/>
          </a:p>
        </p:txBody>
      </p:sp>
      <p:pic>
        <p:nvPicPr>
          <p:cNvPr id="641" name="Google Shape;641;p55"/>
          <p:cNvPicPr preferRelativeResize="0"/>
          <p:nvPr/>
        </p:nvPicPr>
        <p:blipFill>
          <a:blip r:embed="rId6">
            <a:alphaModFix/>
          </a:blip>
          <a:stretch>
            <a:fillRect/>
          </a:stretch>
        </p:blipFill>
        <p:spPr>
          <a:xfrm>
            <a:off x="5187727" y="3700924"/>
            <a:ext cx="3672999" cy="942300"/>
          </a:xfrm>
          <a:prstGeom prst="rect">
            <a:avLst/>
          </a:prstGeom>
          <a:noFill/>
          <a:ln>
            <a:noFill/>
          </a:ln>
        </p:spPr>
      </p:pic>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645"/>
        <p:cNvGrpSpPr/>
        <p:nvPr/>
      </p:nvGrpSpPr>
      <p:grpSpPr>
        <a:xfrm>
          <a:off x="0" y="0"/>
          <a:ext cx="0" cy="0"/>
          <a:chOff x="0" y="0"/>
          <a:chExt cx="0" cy="0"/>
        </a:xfrm>
      </p:grpSpPr>
      <p:sp>
        <p:nvSpPr>
          <p:cNvPr id="646" name="Google Shape;646;p56"/>
          <p:cNvSpPr txBox="1">
            <a:spLocks noGrp="1"/>
          </p:cNvSpPr>
          <p:nvPr>
            <p:ph type="title"/>
          </p:nvPr>
        </p:nvSpPr>
        <p:spPr>
          <a:xfrm>
            <a:off x="1112825" y="364900"/>
            <a:ext cx="6741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900"/>
              <a:t>   STEP 2 : EEA EMISSION FACTORS</a:t>
            </a:r>
            <a:endParaRPr sz="2900"/>
          </a:p>
        </p:txBody>
      </p:sp>
      <p:sp>
        <p:nvSpPr>
          <p:cNvPr id="647" name="Google Shape;647;p56"/>
          <p:cNvSpPr txBox="1">
            <a:spLocks noGrp="1"/>
          </p:cNvSpPr>
          <p:nvPr>
            <p:ph type="body" idx="4294967295"/>
          </p:nvPr>
        </p:nvSpPr>
        <p:spPr>
          <a:xfrm>
            <a:off x="365625" y="2362350"/>
            <a:ext cx="4350300" cy="1801500"/>
          </a:xfrm>
          <a:prstGeom prst="rect">
            <a:avLst/>
          </a:prstGeom>
        </p:spPr>
        <p:txBody>
          <a:bodyPr spcFirstLastPara="1" wrap="square" lIns="91425" tIns="91425" rIns="91425" bIns="91425" anchor="t" anchorCtr="0">
            <a:noAutofit/>
          </a:bodyPr>
          <a:lstStyle/>
          <a:p>
            <a:pPr marL="0" lvl="0" indent="0" algn="l" rtl="0">
              <a:lnSpc>
                <a:spcPct val="150000"/>
              </a:lnSpc>
              <a:spcBef>
                <a:spcPts val="0"/>
              </a:spcBef>
              <a:spcAft>
                <a:spcPts val="0"/>
              </a:spcAft>
              <a:buNone/>
            </a:pPr>
            <a:r>
              <a:rPr lang="en" sz="1200">
                <a:solidFill>
                  <a:schemeClr val="dk1"/>
                </a:solidFill>
                <a:latin typeface="Roboto Condensed"/>
                <a:ea typeface="Roboto Condensed"/>
                <a:cs typeface="Roboto Condensed"/>
                <a:sym typeface="Roboto Condensed"/>
              </a:rPr>
              <a:t>Following the guidelines outline by the EEA, we assigned to each sub category of vehicle it’s associated Emission Factors (EF) for each of the pollutants : </a:t>
            </a:r>
            <a:endParaRPr sz="1200">
              <a:solidFill>
                <a:schemeClr val="dk1"/>
              </a:solidFill>
              <a:latin typeface="Roboto Condensed"/>
              <a:ea typeface="Roboto Condensed"/>
              <a:cs typeface="Roboto Condensed"/>
              <a:sym typeface="Roboto Condensed"/>
            </a:endParaRPr>
          </a:p>
          <a:p>
            <a:pPr marL="0" lvl="0" indent="0" algn="l" rtl="0">
              <a:lnSpc>
                <a:spcPct val="150000"/>
              </a:lnSpc>
              <a:spcBef>
                <a:spcPts val="0"/>
              </a:spcBef>
              <a:spcAft>
                <a:spcPts val="0"/>
              </a:spcAft>
              <a:buNone/>
            </a:pPr>
            <a:endParaRPr sz="1200">
              <a:solidFill>
                <a:schemeClr val="dk1"/>
              </a:solidFill>
              <a:latin typeface="Roboto Condensed"/>
              <a:ea typeface="Roboto Condensed"/>
              <a:cs typeface="Roboto Condensed"/>
              <a:sym typeface="Roboto Condensed"/>
            </a:endParaRPr>
          </a:p>
          <a:p>
            <a:pPr marL="457200" lvl="0" indent="-304800" algn="l" rtl="0">
              <a:lnSpc>
                <a:spcPct val="150000"/>
              </a:lnSpc>
              <a:spcBef>
                <a:spcPts val="0"/>
              </a:spcBef>
              <a:spcAft>
                <a:spcPts val="0"/>
              </a:spcAft>
              <a:buSzPts val="1200"/>
              <a:buFont typeface="Roboto Condensed"/>
              <a:buChar char="●"/>
            </a:pPr>
            <a:r>
              <a:rPr lang="en" sz="1200">
                <a:solidFill>
                  <a:schemeClr val="dk1"/>
                </a:solidFill>
                <a:latin typeface="Roboto Condensed"/>
                <a:ea typeface="Roboto Condensed"/>
                <a:cs typeface="Roboto Condensed"/>
                <a:sym typeface="Roboto Condensed"/>
              </a:rPr>
              <a:t>NO2</a:t>
            </a:r>
            <a:endParaRPr sz="1200">
              <a:solidFill>
                <a:schemeClr val="dk1"/>
              </a:solidFill>
              <a:latin typeface="Roboto Condensed"/>
              <a:ea typeface="Roboto Condensed"/>
              <a:cs typeface="Roboto Condensed"/>
              <a:sym typeface="Roboto Condensed"/>
            </a:endParaRPr>
          </a:p>
          <a:p>
            <a:pPr marL="457200" lvl="0" indent="-304800" algn="l" rtl="0">
              <a:lnSpc>
                <a:spcPct val="150000"/>
              </a:lnSpc>
              <a:spcBef>
                <a:spcPts val="0"/>
              </a:spcBef>
              <a:spcAft>
                <a:spcPts val="0"/>
              </a:spcAft>
              <a:buSzPts val="1200"/>
              <a:buFont typeface="Roboto Condensed"/>
              <a:buChar char="●"/>
            </a:pPr>
            <a:r>
              <a:rPr lang="en" sz="1200">
                <a:solidFill>
                  <a:schemeClr val="dk1"/>
                </a:solidFill>
                <a:latin typeface="Roboto Condensed"/>
                <a:ea typeface="Roboto Condensed"/>
                <a:cs typeface="Roboto Condensed"/>
                <a:sym typeface="Roboto Condensed"/>
              </a:rPr>
              <a:t>PM10</a:t>
            </a:r>
            <a:endParaRPr sz="1200">
              <a:solidFill>
                <a:schemeClr val="dk1"/>
              </a:solidFill>
              <a:latin typeface="Roboto Condensed"/>
              <a:ea typeface="Roboto Condensed"/>
              <a:cs typeface="Roboto Condensed"/>
              <a:sym typeface="Roboto Condensed"/>
            </a:endParaRPr>
          </a:p>
          <a:p>
            <a:pPr marL="0" lvl="0" indent="0" algn="l" rtl="0">
              <a:lnSpc>
                <a:spcPct val="150000"/>
              </a:lnSpc>
              <a:spcBef>
                <a:spcPts val="0"/>
              </a:spcBef>
              <a:spcAft>
                <a:spcPts val="0"/>
              </a:spcAft>
              <a:buNone/>
            </a:pPr>
            <a:endParaRPr sz="900">
              <a:solidFill>
                <a:schemeClr val="dk1"/>
              </a:solidFill>
              <a:latin typeface="Arial"/>
              <a:ea typeface="Arial"/>
              <a:cs typeface="Arial"/>
              <a:sym typeface="Arial"/>
            </a:endParaRPr>
          </a:p>
        </p:txBody>
      </p:sp>
      <p:sp>
        <p:nvSpPr>
          <p:cNvPr id="648" name="Google Shape;648;p56"/>
          <p:cNvSpPr txBox="1">
            <a:spLocks noGrp="1"/>
          </p:cNvSpPr>
          <p:nvPr>
            <p:ph type="body" idx="4294967295"/>
          </p:nvPr>
        </p:nvSpPr>
        <p:spPr>
          <a:xfrm>
            <a:off x="370150" y="1897325"/>
            <a:ext cx="4416900" cy="2697900"/>
          </a:xfrm>
          <a:prstGeom prst="rect">
            <a:avLst/>
          </a:prstGeom>
          <a:ln w="19050" cap="flat" cmpd="sng">
            <a:solidFill>
              <a:schemeClr val="dk2"/>
            </a:solidFill>
            <a:prstDash val="solid"/>
            <a:round/>
            <a:headEnd type="none" w="sm" len="sm"/>
            <a:tailEnd type="none" w="sm" len="sm"/>
          </a:ln>
        </p:spPr>
        <p:txBody>
          <a:bodyPr spcFirstLastPara="1" wrap="square" lIns="91425" tIns="91425" rIns="91425" bIns="91425" anchor="t" anchorCtr="0">
            <a:noAutofit/>
          </a:bodyPr>
          <a:lstStyle/>
          <a:p>
            <a:pPr marL="0" marR="0" lvl="0" indent="0" algn="l" rtl="0">
              <a:lnSpc>
                <a:spcPct val="150000"/>
              </a:lnSpc>
              <a:spcBef>
                <a:spcPts val="0"/>
              </a:spcBef>
              <a:spcAft>
                <a:spcPts val="0"/>
              </a:spcAft>
              <a:buNone/>
            </a:pPr>
            <a:r>
              <a:rPr lang="en" sz="1300" b="1">
                <a:uFill>
                  <a:noFill/>
                </a:uFill>
                <a:latin typeface="Roboto Condensed"/>
                <a:ea typeface="Roboto Condensed"/>
                <a:cs typeface="Roboto Condensed"/>
                <a:sym typeface="Roboto Condensed"/>
                <a:hlinkClick r:id="rId3"/>
              </a:rPr>
              <a:t>EEA FOR EMISSION FACTORS FOR ROAD TRANSPORT</a:t>
            </a:r>
            <a:endParaRPr sz="1300" b="1">
              <a:latin typeface="Roboto Condensed"/>
              <a:ea typeface="Roboto Condensed"/>
              <a:cs typeface="Roboto Condensed"/>
              <a:sym typeface="Roboto Condensed"/>
            </a:endParaRPr>
          </a:p>
        </p:txBody>
      </p:sp>
      <p:pic>
        <p:nvPicPr>
          <p:cNvPr id="649" name="Google Shape;649;p56"/>
          <p:cNvPicPr preferRelativeResize="0"/>
          <p:nvPr/>
        </p:nvPicPr>
        <p:blipFill>
          <a:blip r:embed="rId4">
            <a:alphaModFix/>
          </a:blip>
          <a:stretch>
            <a:fillRect/>
          </a:stretch>
        </p:blipFill>
        <p:spPr>
          <a:xfrm>
            <a:off x="4019375" y="1984588"/>
            <a:ext cx="696550" cy="247275"/>
          </a:xfrm>
          <a:prstGeom prst="rect">
            <a:avLst/>
          </a:prstGeom>
          <a:noFill/>
          <a:ln>
            <a:noFill/>
          </a:ln>
        </p:spPr>
      </p:pic>
      <p:pic>
        <p:nvPicPr>
          <p:cNvPr id="650" name="Google Shape;650;p56"/>
          <p:cNvPicPr preferRelativeResize="0"/>
          <p:nvPr/>
        </p:nvPicPr>
        <p:blipFill>
          <a:blip r:embed="rId5">
            <a:alphaModFix/>
          </a:blip>
          <a:stretch>
            <a:fillRect/>
          </a:stretch>
        </p:blipFill>
        <p:spPr>
          <a:xfrm>
            <a:off x="180600" y="4912200"/>
            <a:ext cx="467350" cy="155775"/>
          </a:xfrm>
          <a:prstGeom prst="rect">
            <a:avLst/>
          </a:prstGeom>
          <a:noFill/>
          <a:ln>
            <a:noFill/>
          </a:ln>
        </p:spPr>
      </p:pic>
      <p:sp>
        <p:nvSpPr>
          <p:cNvPr id="651" name="Google Shape;651;p56"/>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15</a:t>
            </a:fld>
            <a:endParaRPr/>
          </a:p>
        </p:txBody>
      </p:sp>
      <p:pic>
        <p:nvPicPr>
          <p:cNvPr id="652" name="Google Shape;652;p56"/>
          <p:cNvPicPr preferRelativeResize="0"/>
          <p:nvPr/>
        </p:nvPicPr>
        <p:blipFill>
          <a:blip r:embed="rId6">
            <a:alphaModFix/>
          </a:blip>
          <a:stretch>
            <a:fillRect/>
          </a:stretch>
        </p:blipFill>
        <p:spPr>
          <a:xfrm>
            <a:off x="8198649" y="4912200"/>
            <a:ext cx="536151" cy="155775"/>
          </a:xfrm>
          <a:prstGeom prst="rect">
            <a:avLst/>
          </a:prstGeom>
          <a:noFill/>
          <a:ln>
            <a:noFill/>
          </a:ln>
        </p:spPr>
      </p:pic>
      <p:sp>
        <p:nvSpPr>
          <p:cNvPr id="653" name="Google Shape;653;p56"/>
          <p:cNvSpPr txBox="1">
            <a:spLocks noGrp="1"/>
          </p:cNvSpPr>
          <p:nvPr>
            <p:ph type="body" idx="4294967295"/>
          </p:nvPr>
        </p:nvSpPr>
        <p:spPr>
          <a:xfrm>
            <a:off x="370150" y="1412125"/>
            <a:ext cx="1313400" cy="302400"/>
          </a:xfrm>
          <a:prstGeom prst="rect">
            <a:avLst/>
          </a:prstGeom>
          <a:solidFill>
            <a:schemeClr val="accent1"/>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r>
              <a:rPr lang="en" sz="1200" b="1">
                <a:solidFill>
                  <a:schemeClr val="accent6"/>
                </a:solidFill>
                <a:latin typeface="Roboto Condensed"/>
                <a:ea typeface="Roboto Condensed"/>
                <a:cs typeface="Roboto Condensed"/>
                <a:sym typeface="Roboto Condensed"/>
              </a:rPr>
              <a:t>METHODOLOGY</a:t>
            </a:r>
            <a:endParaRPr sz="1200" b="1">
              <a:solidFill>
                <a:schemeClr val="accent6"/>
              </a:solidFill>
              <a:latin typeface="Roboto Condensed"/>
              <a:ea typeface="Roboto Condensed"/>
              <a:cs typeface="Roboto Condensed"/>
              <a:sym typeface="Roboto Condensed"/>
            </a:endParaRPr>
          </a:p>
        </p:txBody>
      </p:sp>
      <p:sp>
        <p:nvSpPr>
          <p:cNvPr id="654" name="Google Shape;654;p56"/>
          <p:cNvSpPr txBox="1"/>
          <p:nvPr/>
        </p:nvSpPr>
        <p:spPr>
          <a:xfrm>
            <a:off x="6301500" y="2599875"/>
            <a:ext cx="2433300" cy="891300"/>
          </a:xfrm>
          <a:prstGeom prst="rect">
            <a:avLst/>
          </a:prstGeom>
          <a:solidFill>
            <a:schemeClr val="dk2"/>
          </a:solid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b="1">
                <a:solidFill>
                  <a:schemeClr val="accent6"/>
                </a:solidFill>
                <a:latin typeface="Roboto Condensed"/>
                <a:ea typeface="Roboto Condensed"/>
                <a:cs typeface="Roboto Condensed"/>
                <a:sym typeface="Roboto Condensed"/>
              </a:rPr>
              <a:t>ROAD VEHICLES</a:t>
            </a:r>
            <a:endParaRPr sz="1800" b="1">
              <a:solidFill>
                <a:schemeClr val="accent6"/>
              </a:solidFill>
              <a:latin typeface="Roboto Condensed"/>
              <a:ea typeface="Roboto Condensed"/>
              <a:cs typeface="Roboto Condensed"/>
              <a:sym typeface="Roboto Condensed"/>
            </a:endParaRPr>
          </a:p>
          <a:p>
            <a:pPr marL="0" lvl="0" indent="0" algn="l" rtl="0">
              <a:spcBef>
                <a:spcPts val="0"/>
              </a:spcBef>
              <a:spcAft>
                <a:spcPts val="0"/>
              </a:spcAft>
              <a:buNone/>
            </a:pPr>
            <a:r>
              <a:rPr lang="en" sz="1600">
                <a:solidFill>
                  <a:schemeClr val="accent6"/>
                </a:solidFill>
                <a:latin typeface="Roboto Condensed"/>
                <a:ea typeface="Roboto Condensed"/>
                <a:cs typeface="Roboto Condensed"/>
                <a:sym typeface="Roboto Condensed"/>
              </a:rPr>
              <a:t>Movement of goods and/or passengers</a:t>
            </a:r>
            <a:endParaRPr sz="1600">
              <a:solidFill>
                <a:schemeClr val="accent6"/>
              </a:solidFill>
              <a:latin typeface="Roboto Condensed"/>
              <a:ea typeface="Roboto Condensed"/>
              <a:cs typeface="Roboto Condensed"/>
              <a:sym typeface="Roboto Condensed"/>
            </a:endParaRPr>
          </a:p>
        </p:txBody>
      </p:sp>
      <p:sp>
        <p:nvSpPr>
          <p:cNvPr id="655" name="Google Shape;655;p56"/>
          <p:cNvSpPr/>
          <p:nvPr/>
        </p:nvSpPr>
        <p:spPr>
          <a:xfrm>
            <a:off x="8341975" y="3597550"/>
            <a:ext cx="214800" cy="393600"/>
          </a:xfrm>
          <a:prstGeom prst="downArrow">
            <a:avLst>
              <a:gd name="adj1" fmla="val 50000"/>
              <a:gd name="adj2" fmla="val 50000"/>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Actor"/>
              <a:ea typeface="Actor"/>
              <a:cs typeface="Actor"/>
              <a:sym typeface="Actor"/>
            </a:endParaRPr>
          </a:p>
        </p:txBody>
      </p:sp>
      <p:sp>
        <p:nvSpPr>
          <p:cNvPr id="656" name="Google Shape;656;p56"/>
          <p:cNvSpPr/>
          <p:nvPr/>
        </p:nvSpPr>
        <p:spPr>
          <a:xfrm>
            <a:off x="6761775" y="3597550"/>
            <a:ext cx="214800" cy="393600"/>
          </a:xfrm>
          <a:prstGeom prst="downArrow">
            <a:avLst>
              <a:gd name="adj1" fmla="val 50000"/>
              <a:gd name="adj2" fmla="val 50000"/>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Actor"/>
              <a:ea typeface="Actor"/>
              <a:cs typeface="Actor"/>
              <a:sym typeface="Actor"/>
            </a:endParaRPr>
          </a:p>
        </p:txBody>
      </p:sp>
      <p:sp>
        <p:nvSpPr>
          <p:cNvPr id="657" name="Google Shape;657;p56"/>
          <p:cNvSpPr/>
          <p:nvPr/>
        </p:nvSpPr>
        <p:spPr>
          <a:xfrm rot="5400000">
            <a:off x="5895825" y="3049475"/>
            <a:ext cx="214800" cy="393600"/>
          </a:xfrm>
          <a:prstGeom prst="downArrow">
            <a:avLst>
              <a:gd name="adj1" fmla="val 50000"/>
              <a:gd name="adj2" fmla="val 50000"/>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Actor"/>
              <a:ea typeface="Actor"/>
              <a:cs typeface="Actor"/>
              <a:sym typeface="Actor"/>
            </a:endParaRPr>
          </a:p>
        </p:txBody>
      </p:sp>
      <p:sp>
        <p:nvSpPr>
          <p:cNvPr id="658" name="Google Shape;658;p56"/>
          <p:cNvSpPr txBox="1"/>
          <p:nvPr/>
        </p:nvSpPr>
        <p:spPr>
          <a:xfrm>
            <a:off x="8055175" y="4050505"/>
            <a:ext cx="788400" cy="4218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000">
                <a:solidFill>
                  <a:schemeClr val="accent6"/>
                </a:solidFill>
                <a:latin typeface="Roboto Condensed"/>
                <a:ea typeface="Roboto Condensed"/>
                <a:cs typeface="Roboto Condensed"/>
                <a:sym typeface="Roboto Condensed"/>
              </a:rPr>
              <a:t>Road Wear</a:t>
            </a:r>
            <a:endParaRPr sz="1000">
              <a:solidFill>
                <a:schemeClr val="accent6"/>
              </a:solidFill>
              <a:latin typeface="Roboto Condensed"/>
              <a:ea typeface="Roboto Condensed"/>
              <a:cs typeface="Roboto Condensed"/>
              <a:sym typeface="Roboto Condensed"/>
            </a:endParaRPr>
          </a:p>
        </p:txBody>
      </p:sp>
      <p:sp>
        <p:nvSpPr>
          <p:cNvPr id="659" name="Google Shape;659;p56"/>
          <p:cNvSpPr txBox="1"/>
          <p:nvPr/>
        </p:nvSpPr>
        <p:spPr>
          <a:xfrm>
            <a:off x="6474975" y="4050506"/>
            <a:ext cx="788400" cy="421800"/>
          </a:xfrm>
          <a:prstGeom prst="rect">
            <a:avLst/>
          </a:prstGeom>
          <a:solidFill>
            <a:schemeClr val="lt2"/>
          </a:solid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chemeClr val="accent6"/>
                </a:solidFill>
                <a:latin typeface="Roboto Condensed"/>
                <a:ea typeface="Roboto Condensed"/>
                <a:cs typeface="Roboto Condensed"/>
                <a:sym typeface="Roboto Condensed"/>
              </a:rPr>
              <a:t>Tire and brake wear</a:t>
            </a:r>
            <a:endParaRPr sz="1000">
              <a:solidFill>
                <a:schemeClr val="accent6"/>
              </a:solidFill>
              <a:latin typeface="Roboto Condensed"/>
              <a:ea typeface="Roboto Condensed"/>
              <a:cs typeface="Roboto Condensed"/>
              <a:sym typeface="Roboto Condensed"/>
            </a:endParaRPr>
          </a:p>
        </p:txBody>
      </p:sp>
      <p:sp>
        <p:nvSpPr>
          <p:cNvPr id="660" name="Google Shape;660;p56"/>
          <p:cNvSpPr txBox="1"/>
          <p:nvPr/>
        </p:nvSpPr>
        <p:spPr>
          <a:xfrm>
            <a:off x="4941825" y="3052206"/>
            <a:ext cx="788400" cy="421800"/>
          </a:xfrm>
          <a:prstGeom prst="rect">
            <a:avLst/>
          </a:prstGeom>
          <a:solidFill>
            <a:schemeClr val="lt2"/>
          </a:solid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chemeClr val="accent6"/>
                </a:solidFill>
                <a:latin typeface="Roboto Condensed"/>
                <a:ea typeface="Roboto Condensed"/>
                <a:cs typeface="Roboto Condensed"/>
                <a:sym typeface="Roboto Condensed"/>
              </a:rPr>
              <a:t>Exhaust Emission</a:t>
            </a:r>
            <a:endParaRPr sz="1000">
              <a:solidFill>
                <a:schemeClr val="accent6"/>
              </a:solidFill>
              <a:latin typeface="Roboto Condensed"/>
              <a:ea typeface="Roboto Condensed"/>
              <a:cs typeface="Roboto Condensed"/>
              <a:sym typeface="Roboto Condensed"/>
            </a:endParaRPr>
          </a:p>
        </p:txBody>
      </p:sp>
      <p:sp>
        <p:nvSpPr>
          <p:cNvPr id="661" name="Google Shape;661;p56"/>
          <p:cNvSpPr/>
          <p:nvPr/>
        </p:nvSpPr>
        <p:spPr>
          <a:xfrm>
            <a:off x="4874225" y="2919500"/>
            <a:ext cx="1113900" cy="678000"/>
          </a:xfrm>
          <a:prstGeom prst="roundRect">
            <a:avLst>
              <a:gd name="adj" fmla="val 16667"/>
            </a:avLst>
          </a:prstGeom>
          <a:noFill/>
          <a:ln w="19050" cap="flat" cmpd="sng">
            <a:solidFill>
              <a:srgbClr val="FF000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Actor"/>
              <a:ea typeface="Actor"/>
              <a:cs typeface="Actor"/>
              <a:sym typeface="Actor"/>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665"/>
        <p:cNvGrpSpPr/>
        <p:nvPr/>
      </p:nvGrpSpPr>
      <p:grpSpPr>
        <a:xfrm>
          <a:off x="0" y="0"/>
          <a:ext cx="0" cy="0"/>
          <a:chOff x="0" y="0"/>
          <a:chExt cx="0" cy="0"/>
        </a:xfrm>
      </p:grpSpPr>
      <p:sp>
        <p:nvSpPr>
          <p:cNvPr id="666" name="Google Shape;666;p57"/>
          <p:cNvSpPr txBox="1">
            <a:spLocks noGrp="1"/>
          </p:cNvSpPr>
          <p:nvPr>
            <p:ph type="body" idx="4294967295"/>
          </p:nvPr>
        </p:nvSpPr>
        <p:spPr>
          <a:xfrm>
            <a:off x="370175" y="1919050"/>
            <a:ext cx="3719400" cy="2743800"/>
          </a:xfrm>
          <a:prstGeom prst="rect">
            <a:avLst/>
          </a:prstGeom>
          <a:ln w="19050" cap="flat" cmpd="sng">
            <a:solidFill>
              <a:schemeClr val="dk2"/>
            </a:solidFill>
            <a:prstDash val="solid"/>
            <a:round/>
            <a:headEnd type="none" w="sm" len="sm"/>
            <a:tailEnd type="none" w="sm" len="sm"/>
          </a:ln>
        </p:spPr>
        <p:txBody>
          <a:bodyPr spcFirstLastPara="1" wrap="square" lIns="91425" tIns="91425" rIns="91425" bIns="91425" anchor="t" anchorCtr="0">
            <a:noAutofit/>
          </a:bodyPr>
          <a:lstStyle/>
          <a:p>
            <a:pPr marL="0" marR="0" lvl="0" indent="0" algn="l" rtl="0">
              <a:lnSpc>
                <a:spcPct val="150000"/>
              </a:lnSpc>
              <a:spcBef>
                <a:spcPts val="0"/>
              </a:spcBef>
              <a:spcAft>
                <a:spcPts val="0"/>
              </a:spcAft>
              <a:buNone/>
            </a:pPr>
            <a:r>
              <a:rPr lang="en" sz="1300" b="1">
                <a:latin typeface="Roboto Condensed"/>
                <a:ea typeface="Roboto Condensed"/>
                <a:cs typeface="Roboto Condensed"/>
                <a:sym typeface="Roboto Condensed"/>
              </a:rPr>
              <a:t>NITROGEN DIOXIDE (NO2) </a:t>
            </a:r>
            <a:endParaRPr sz="1300" b="1">
              <a:latin typeface="Roboto Condensed"/>
              <a:ea typeface="Roboto Condensed"/>
              <a:cs typeface="Roboto Condensed"/>
              <a:sym typeface="Roboto Condensed"/>
            </a:endParaRPr>
          </a:p>
        </p:txBody>
      </p:sp>
      <p:sp>
        <p:nvSpPr>
          <p:cNvPr id="667" name="Google Shape;667;p57"/>
          <p:cNvSpPr txBox="1">
            <a:spLocks noGrp="1"/>
          </p:cNvSpPr>
          <p:nvPr>
            <p:ph type="body" idx="4294967295"/>
          </p:nvPr>
        </p:nvSpPr>
        <p:spPr>
          <a:xfrm>
            <a:off x="4924625" y="1919050"/>
            <a:ext cx="3429000" cy="2743800"/>
          </a:xfrm>
          <a:prstGeom prst="rect">
            <a:avLst/>
          </a:prstGeom>
          <a:ln w="19050" cap="flat" cmpd="sng">
            <a:solidFill>
              <a:schemeClr val="dk2"/>
            </a:solidFill>
            <a:prstDash val="solid"/>
            <a:round/>
            <a:headEnd type="none" w="sm" len="sm"/>
            <a:tailEnd type="none" w="sm" len="sm"/>
          </a:ln>
        </p:spPr>
        <p:txBody>
          <a:bodyPr spcFirstLastPara="1" wrap="square" lIns="91425" tIns="91425" rIns="91425" bIns="91425" anchor="t" anchorCtr="0">
            <a:noAutofit/>
          </a:bodyPr>
          <a:lstStyle/>
          <a:p>
            <a:pPr marL="0" marR="0" lvl="0" indent="0" algn="l" rtl="0">
              <a:lnSpc>
                <a:spcPct val="150000"/>
              </a:lnSpc>
              <a:spcBef>
                <a:spcPts val="0"/>
              </a:spcBef>
              <a:spcAft>
                <a:spcPts val="0"/>
              </a:spcAft>
              <a:buNone/>
            </a:pPr>
            <a:r>
              <a:rPr lang="en" sz="1300" b="1">
                <a:latin typeface="Roboto Condensed"/>
                <a:ea typeface="Roboto Condensed"/>
                <a:cs typeface="Roboto Condensed"/>
                <a:sym typeface="Roboto Condensed"/>
              </a:rPr>
              <a:t>PARTICULATE MATTER (PM10) </a:t>
            </a:r>
            <a:endParaRPr sz="1300" b="1">
              <a:latin typeface="Roboto Condensed"/>
              <a:ea typeface="Roboto Condensed"/>
              <a:cs typeface="Roboto Condensed"/>
              <a:sym typeface="Roboto Condensed"/>
            </a:endParaRPr>
          </a:p>
        </p:txBody>
      </p:sp>
      <p:pic>
        <p:nvPicPr>
          <p:cNvPr id="668" name="Google Shape;668;p57"/>
          <p:cNvPicPr preferRelativeResize="0"/>
          <p:nvPr/>
        </p:nvPicPr>
        <p:blipFill>
          <a:blip r:embed="rId3">
            <a:alphaModFix/>
          </a:blip>
          <a:stretch>
            <a:fillRect/>
          </a:stretch>
        </p:blipFill>
        <p:spPr>
          <a:xfrm>
            <a:off x="180600" y="4912200"/>
            <a:ext cx="467350" cy="155775"/>
          </a:xfrm>
          <a:prstGeom prst="rect">
            <a:avLst/>
          </a:prstGeom>
          <a:noFill/>
          <a:ln>
            <a:noFill/>
          </a:ln>
        </p:spPr>
      </p:pic>
      <p:sp>
        <p:nvSpPr>
          <p:cNvPr id="669" name="Google Shape;669;p5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16</a:t>
            </a:fld>
            <a:endParaRPr/>
          </a:p>
        </p:txBody>
      </p:sp>
      <p:pic>
        <p:nvPicPr>
          <p:cNvPr id="670" name="Google Shape;670;p57" title="Gráfico"/>
          <p:cNvPicPr preferRelativeResize="0"/>
          <p:nvPr/>
        </p:nvPicPr>
        <p:blipFill>
          <a:blip r:embed="rId4">
            <a:alphaModFix/>
          </a:blip>
          <a:stretch>
            <a:fillRect/>
          </a:stretch>
        </p:blipFill>
        <p:spPr>
          <a:xfrm>
            <a:off x="457200" y="2401517"/>
            <a:ext cx="3438807" cy="2261453"/>
          </a:xfrm>
          <a:prstGeom prst="rect">
            <a:avLst/>
          </a:prstGeom>
          <a:noFill/>
          <a:ln>
            <a:noFill/>
          </a:ln>
        </p:spPr>
      </p:pic>
      <p:pic>
        <p:nvPicPr>
          <p:cNvPr id="671" name="Google Shape;671;p57" title="Gráfico"/>
          <p:cNvPicPr preferRelativeResize="0"/>
          <p:nvPr/>
        </p:nvPicPr>
        <p:blipFill>
          <a:blip r:embed="rId5">
            <a:alphaModFix/>
          </a:blip>
          <a:stretch>
            <a:fillRect/>
          </a:stretch>
        </p:blipFill>
        <p:spPr>
          <a:xfrm>
            <a:off x="4995308" y="2404771"/>
            <a:ext cx="3428917" cy="2254955"/>
          </a:xfrm>
          <a:prstGeom prst="rect">
            <a:avLst/>
          </a:prstGeom>
          <a:noFill/>
          <a:ln>
            <a:noFill/>
          </a:ln>
        </p:spPr>
      </p:pic>
      <p:pic>
        <p:nvPicPr>
          <p:cNvPr id="672" name="Google Shape;672;p57"/>
          <p:cNvPicPr preferRelativeResize="0"/>
          <p:nvPr/>
        </p:nvPicPr>
        <p:blipFill>
          <a:blip r:embed="rId6">
            <a:alphaModFix/>
          </a:blip>
          <a:stretch>
            <a:fillRect/>
          </a:stretch>
        </p:blipFill>
        <p:spPr>
          <a:xfrm>
            <a:off x="8198649" y="4912200"/>
            <a:ext cx="536151" cy="155775"/>
          </a:xfrm>
          <a:prstGeom prst="rect">
            <a:avLst/>
          </a:prstGeom>
          <a:noFill/>
          <a:ln>
            <a:noFill/>
          </a:ln>
        </p:spPr>
      </p:pic>
      <p:sp>
        <p:nvSpPr>
          <p:cNvPr id="673" name="Google Shape;673;p57"/>
          <p:cNvSpPr txBox="1">
            <a:spLocks noGrp="1"/>
          </p:cNvSpPr>
          <p:nvPr>
            <p:ph type="title"/>
          </p:nvPr>
        </p:nvSpPr>
        <p:spPr>
          <a:xfrm>
            <a:off x="1189025" y="364900"/>
            <a:ext cx="6741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900"/>
              <a:t>STEP 3 : VEHICLE EFFECT COMPARISON</a:t>
            </a:r>
            <a:endParaRPr sz="2900"/>
          </a:p>
        </p:txBody>
      </p:sp>
      <p:sp>
        <p:nvSpPr>
          <p:cNvPr id="674" name="Google Shape;674;p57"/>
          <p:cNvSpPr txBox="1">
            <a:spLocks noGrp="1"/>
          </p:cNvSpPr>
          <p:nvPr>
            <p:ph type="body" idx="4294967295"/>
          </p:nvPr>
        </p:nvSpPr>
        <p:spPr>
          <a:xfrm>
            <a:off x="370150" y="1412125"/>
            <a:ext cx="3719400" cy="302400"/>
          </a:xfrm>
          <a:prstGeom prst="rect">
            <a:avLst/>
          </a:prstGeom>
          <a:solidFill>
            <a:schemeClr val="accent1"/>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r>
              <a:rPr lang="en" sz="1200" b="1">
                <a:solidFill>
                  <a:schemeClr val="accent6"/>
                </a:solidFill>
                <a:latin typeface="Roboto Condensed"/>
                <a:ea typeface="Roboto Condensed"/>
                <a:cs typeface="Roboto Condensed"/>
                <a:sym typeface="Roboto Condensed"/>
              </a:rPr>
              <a:t>POLLUTANT CONCENTRATION DISTRIBUTION IN PARIS</a:t>
            </a:r>
            <a:endParaRPr sz="1200" b="1">
              <a:solidFill>
                <a:schemeClr val="accent6"/>
              </a:solidFill>
              <a:latin typeface="Roboto Condensed"/>
              <a:ea typeface="Roboto Condensed"/>
              <a:cs typeface="Roboto Condensed"/>
              <a:sym typeface="Roboto Condensed"/>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678"/>
        <p:cNvGrpSpPr/>
        <p:nvPr/>
      </p:nvGrpSpPr>
      <p:grpSpPr>
        <a:xfrm>
          <a:off x="0" y="0"/>
          <a:ext cx="0" cy="0"/>
          <a:chOff x="0" y="0"/>
          <a:chExt cx="0" cy="0"/>
        </a:xfrm>
      </p:grpSpPr>
      <p:sp>
        <p:nvSpPr>
          <p:cNvPr id="679" name="Google Shape;679;p58"/>
          <p:cNvSpPr txBox="1">
            <a:spLocks noGrp="1"/>
          </p:cNvSpPr>
          <p:nvPr>
            <p:ph type="body" idx="4294967295"/>
          </p:nvPr>
        </p:nvSpPr>
        <p:spPr>
          <a:xfrm>
            <a:off x="2156075" y="1351175"/>
            <a:ext cx="4033800" cy="421800"/>
          </a:xfrm>
          <a:prstGeom prst="rect">
            <a:avLst/>
          </a:prstGeom>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None/>
            </a:pPr>
            <a:r>
              <a:rPr lang="en" sz="1400" b="1">
                <a:solidFill>
                  <a:schemeClr val="dk1"/>
                </a:solidFill>
                <a:latin typeface="Roboto Condensed"/>
                <a:ea typeface="Roboto Condensed"/>
                <a:cs typeface="Roboto Condensed"/>
                <a:sym typeface="Roboto Condensed"/>
              </a:rPr>
              <a:t>Emission Ratios ® relatively to the average vehicle</a:t>
            </a:r>
            <a:endParaRPr sz="1400" b="1">
              <a:solidFill>
                <a:schemeClr val="dk1"/>
              </a:solidFill>
              <a:latin typeface="Roboto Condensed"/>
              <a:ea typeface="Roboto Condensed"/>
              <a:cs typeface="Roboto Condensed"/>
              <a:sym typeface="Roboto Condensed"/>
            </a:endParaRPr>
          </a:p>
        </p:txBody>
      </p:sp>
      <p:grpSp>
        <p:nvGrpSpPr>
          <p:cNvPr id="680" name="Google Shape;680;p58"/>
          <p:cNvGrpSpPr/>
          <p:nvPr/>
        </p:nvGrpSpPr>
        <p:grpSpPr>
          <a:xfrm>
            <a:off x="6869425" y="1910138"/>
            <a:ext cx="2626549" cy="969610"/>
            <a:chOff x="7402825" y="1071938"/>
            <a:chExt cx="2626549" cy="969610"/>
          </a:xfrm>
        </p:grpSpPr>
        <p:sp>
          <p:nvSpPr>
            <p:cNvPr id="681" name="Google Shape;681;p58"/>
            <p:cNvSpPr txBox="1"/>
            <p:nvPr/>
          </p:nvSpPr>
          <p:spPr>
            <a:xfrm>
              <a:off x="7677074" y="1071938"/>
              <a:ext cx="2352300" cy="484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200" b="1">
                  <a:solidFill>
                    <a:schemeClr val="dk1"/>
                  </a:solidFill>
                  <a:latin typeface="Roboto Condensed"/>
                  <a:ea typeface="Roboto Condensed"/>
                  <a:cs typeface="Roboto Condensed"/>
                  <a:sym typeface="Roboto Condensed"/>
                </a:rPr>
                <a:t>NO₂</a:t>
              </a:r>
              <a:endParaRPr sz="2200" b="1">
                <a:solidFill>
                  <a:schemeClr val="dk1"/>
                </a:solidFill>
                <a:latin typeface="Roboto Condensed"/>
                <a:ea typeface="Roboto Condensed"/>
                <a:cs typeface="Roboto Condensed"/>
                <a:sym typeface="Roboto Condensed"/>
              </a:endParaRPr>
            </a:p>
          </p:txBody>
        </p:sp>
        <p:sp>
          <p:nvSpPr>
            <p:cNvPr id="682" name="Google Shape;682;p58"/>
            <p:cNvSpPr txBox="1"/>
            <p:nvPr/>
          </p:nvSpPr>
          <p:spPr>
            <a:xfrm>
              <a:off x="7677074" y="1556748"/>
              <a:ext cx="2352300" cy="484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200" b="1">
                  <a:solidFill>
                    <a:schemeClr val="dk1"/>
                  </a:solidFill>
                  <a:latin typeface="Roboto Condensed"/>
                  <a:ea typeface="Roboto Condensed"/>
                  <a:cs typeface="Roboto Condensed"/>
                  <a:sym typeface="Roboto Condensed"/>
                </a:rPr>
                <a:t>PM10</a:t>
              </a:r>
              <a:endParaRPr sz="2200" b="1">
                <a:solidFill>
                  <a:schemeClr val="dk1"/>
                </a:solidFill>
                <a:latin typeface="Roboto Condensed"/>
                <a:ea typeface="Roboto Condensed"/>
                <a:cs typeface="Roboto Condensed"/>
                <a:sym typeface="Roboto Condensed"/>
              </a:endParaRPr>
            </a:p>
          </p:txBody>
        </p:sp>
        <p:sp>
          <p:nvSpPr>
            <p:cNvPr id="683" name="Google Shape;683;p58"/>
            <p:cNvSpPr/>
            <p:nvPr/>
          </p:nvSpPr>
          <p:spPr>
            <a:xfrm>
              <a:off x="7402825" y="1216850"/>
              <a:ext cx="195000" cy="1950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58"/>
            <p:cNvSpPr/>
            <p:nvPr/>
          </p:nvSpPr>
          <p:spPr>
            <a:xfrm>
              <a:off x="7402825" y="1701650"/>
              <a:ext cx="195000" cy="1950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685" name="Google Shape;685;p58"/>
          <p:cNvCxnSpPr/>
          <p:nvPr/>
        </p:nvCxnSpPr>
        <p:spPr>
          <a:xfrm rot="10800000" flipH="1">
            <a:off x="2270800" y="3874825"/>
            <a:ext cx="4171200" cy="8100"/>
          </a:xfrm>
          <a:prstGeom prst="straightConnector1">
            <a:avLst/>
          </a:prstGeom>
          <a:noFill/>
          <a:ln w="19050" cap="flat" cmpd="sng">
            <a:solidFill>
              <a:srgbClr val="212121"/>
            </a:solidFill>
            <a:prstDash val="dot"/>
            <a:round/>
            <a:headEnd type="none" w="med" len="med"/>
            <a:tailEnd type="none" w="med" len="med"/>
          </a:ln>
        </p:spPr>
      </p:cxnSp>
      <p:pic>
        <p:nvPicPr>
          <p:cNvPr id="686" name="Google Shape;686;p58"/>
          <p:cNvPicPr preferRelativeResize="0"/>
          <p:nvPr/>
        </p:nvPicPr>
        <p:blipFill>
          <a:blip r:embed="rId3">
            <a:alphaModFix/>
          </a:blip>
          <a:stretch>
            <a:fillRect/>
          </a:stretch>
        </p:blipFill>
        <p:spPr>
          <a:xfrm>
            <a:off x="1890255" y="1669325"/>
            <a:ext cx="4745949" cy="2934571"/>
          </a:xfrm>
          <a:prstGeom prst="rect">
            <a:avLst/>
          </a:prstGeom>
          <a:noFill/>
          <a:ln>
            <a:noFill/>
          </a:ln>
        </p:spPr>
      </p:pic>
      <p:sp>
        <p:nvSpPr>
          <p:cNvPr id="687" name="Google Shape;687;p58"/>
          <p:cNvSpPr txBox="1"/>
          <p:nvPr/>
        </p:nvSpPr>
        <p:spPr>
          <a:xfrm>
            <a:off x="1954900" y="3679375"/>
            <a:ext cx="315900" cy="288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200" b="1">
                <a:solidFill>
                  <a:schemeClr val="dk1"/>
                </a:solidFill>
                <a:latin typeface="Actor"/>
                <a:ea typeface="Actor"/>
                <a:cs typeface="Actor"/>
                <a:sym typeface="Actor"/>
              </a:rPr>
              <a:t>1</a:t>
            </a:r>
            <a:r>
              <a:rPr lang="en" sz="900" b="1">
                <a:solidFill>
                  <a:schemeClr val="dk1"/>
                </a:solidFill>
                <a:latin typeface="Actor"/>
                <a:ea typeface="Actor"/>
                <a:cs typeface="Actor"/>
                <a:sym typeface="Actor"/>
              </a:rPr>
              <a:t>x</a:t>
            </a:r>
            <a:endParaRPr sz="900" b="1">
              <a:solidFill>
                <a:schemeClr val="dk1"/>
              </a:solidFill>
              <a:latin typeface="Actor"/>
              <a:ea typeface="Actor"/>
              <a:cs typeface="Actor"/>
              <a:sym typeface="Actor"/>
            </a:endParaRPr>
          </a:p>
        </p:txBody>
      </p:sp>
      <p:sp>
        <p:nvSpPr>
          <p:cNvPr id="688" name="Google Shape;688;p58"/>
          <p:cNvSpPr txBox="1"/>
          <p:nvPr/>
        </p:nvSpPr>
        <p:spPr>
          <a:xfrm>
            <a:off x="6869425" y="3679375"/>
            <a:ext cx="2274600" cy="343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200" b="1">
                <a:solidFill>
                  <a:schemeClr val="dk1"/>
                </a:solidFill>
                <a:latin typeface="Actor"/>
                <a:ea typeface="Actor"/>
                <a:cs typeface="Actor"/>
                <a:sym typeface="Actor"/>
              </a:rPr>
              <a:t>Average Vehicle emission </a:t>
            </a:r>
            <a:r>
              <a:rPr lang="en" sz="700" b="1" i="1">
                <a:solidFill>
                  <a:schemeClr val="dk1"/>
                </a:solidFill>
                <a:latin typeface="Actor"/>
                <a:ea typeface="Actor"/>
                <a:cs typeface="Actor"/>
                <a:sym typeface="Actor"/>
              </a:rPr>
              <a:t>(Ratio = 1</a:t>
            </a:r>
            <a:r>
              <a:rPr lang="en" sz="600" b="1" i="1">
                <a:solidFill>
                  <a:schemeClr val="dk1"/>
                </a:solidFill>
                <a:latin typeface="Actor"/>
                <a:ea typeface="Actor"/>
                <a:cs typeface="Actor"/>
                <a:sym typeface="Actor"/>
              </a:rPr>
              <a:t>x</a:t>
            </a:r>
            <a:r>
              <a:rPr lang="en" sz="700" b="1" i="1">
                <a:solidFill>
                  <a:schemeClr val="dk1"/>
                </a:solidFill>
                <a:latin typeface="Actor"/>
                <a:ea typeface="Actor"/>
                <a:cs typeface="Actor"/>
                <a:sym typeface="Actor"/>
              </a:rPr>
              <a:t>)</a:t>
            </a:r>
            <a:r>
              <a:rPr lang="en" sz="1100" b="1">
                <a:solidFill>
                  <a:schemeClr val="dk1"/>
                </a:solidFill>
                <a:latin typeface="Actor"/>
                <a:ea typeface="Actor"/>
                <a:cs typeface="Actor"/>
                <a:sym typeface="Actor"/>
              </a:rPr>
              <a:t> </a:t>
            </a:r>
            <a:endParaRPr sz="1100" b="1">
              <a:solidFill>
                <a:schemeClr val="dk1"/>
              </a:solidFill>
              <a:latin typeface="Actor"/>
              <a:ea typeface="Actor"/>
              <a:cs typeface="Actor"/>
              <a:sym typeface="Actor"/>
            </a:endParaRPr>
          </a:p>
        </p:txBody>
      </p:sp>
      <p:sp>
        <p:nvSpPr>
          <p:cNvPr id="689" name="Google Shape;689;p58"/>
          <p:cNvSpPr/>
          <p:nvPr/>
        </p:nvSpPr>
        <p:spPr>
          <a:xfrm rot="5391024">
            <a:off x="6561683" y="3755577"/>
            <a:ext cx="114900" cy="246600"/>
          </a:xfrm>
          <a:prstGeom prst="downArrow">
            <a:avLst>
              <a:gd name="adj1" fmla="val 50000"/>
              <a:gd name="adj2" fmla="val 50000"/>
            </a:avLst>
          </a:prstGeom>
          <a:solidFill>
            <a:srgbClr val="43434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Actor"/>
              <a:ea typeface="Actor"/>
              <a:cs typeface="Actor"/>
              <a:sym typeface="Actor"/>
            </a:endParaRPr>
          </a:p>
        </p:txBody>
      </p:sp>
      <p:pic>
        <p:nvPicPr>
          <p:cNvPr id="690" name="Google Shape;690;p58"/>
          <p:cNvPicPr preferRelativeResize="0"/>
          <p:nvPr/>
        </p:nvPicPr>
        <p:blipFill>
          <a:blip r:embed="rId4">
            <a:alphaModFix/>
          </a:blip>
          <a:stretch>
            <a:fillRect/>
          </a:stretch>
        </p:blipFill>
        <p:spPr>
          <a:xfrm>
            <a:off x="180600" y="4912200"/>
            <a:ext cx="467350" cy="155775"/>
          </a:xfrm>
          <a:prstGeom prst="rect">
            <a:avLst/>
          </a:prstGeom>
          <a:noFill/>
          <a:ln>
            <a:noFill/>
          </a:ln>
        </p:spPr>
      </p:pic>
      <p:sp>
        <p:nvSpPr>
          <p:cNvPr id="691" name="Google Shape;691;p58"/>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17</a:t>
            </a:fld>
            <a:endParaRPr/>
          </a:p>
        </p:txBody>
      </p:sp>
      <p:pic>
        <p:nvPicPr>
          <p:cNvPr id="692" name="Google Shape;692;p58"/>
          <p:cNvPicPr preferRelativeResize="0"/>
          <p:nvPr/>
        </p:nvPicPr>
        <p:blipFill>
          <a:blip r:embed="rId5">
            <a:alphaModFix/>
          </a:blip>
          <a:stretch>
            <a:fillRect/>
          </a:stretch>
        </p:blipFill>
        <p:spPr>
          <a:xfrm>
            <a:off x="8198649" y="4912200"/>
            <a:ext cx="536151" cy="155775"/>
          </a:xfrm>
          <a:prstGeom prst="rect">
            <a:avLst/>
          </a:prstGeom>
          <a:noFill/>
          <a:ln>
            <a:noFill/>
          </a:ln>
        </p:spPr>
      </p:pic>
      <p:sp>
        <p:nvSpPr>
          <p:cNvPr id="693" name="Google Shape;693;p58"/>
          <p:cNvSpPr txBox="1">
            <a:spLocks noGrp="1"/>
          </p:cNvSpPr>
          <p:nvPr>
            <p:ph type="body" idx="4294967295"/>
          </p:nvPr>
        </p:nvSpPr>
        <p:spPr>
          <a:xfrm>
            <a:off x="370150" y="1412125"/>
            <a:ext cx="1313400" cy="302400"/>
          </a:xfrm>
          <a:prstGeom prst="rect">
            <a:avLst/>
          </a:prstGeom>
          <a:solidFill>
            <a:schemeClr val="accent1"/>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r>
              <a:rPr lang="en" sz="1200" b="1">
                <a:solidFill>
                  <a:schemeClr val="accent6"/>
                </a:solidFill>
                <a:latin typeface="Roboto Condensed"/>
                <a:ea typeface="Roboto Condensed"/>
                <a:cs typeface="Roboto Condensed"/>
                <a:sym typeface="Roboto Condensed"/>
              </a:rPr>
              <a:t>RESULTS</a:t>
            </a:r>
            <a:endParaRPr sz="1200" b="1">
              <a:solidFill>
                <a:schemeClr val="accent6"/>
              </a:solidFill>
              <a:latin typeface="Roboto Condensed"/>
              <a:ea typeface="Roboto Condensed"/>
              <a:cs typeface="Roboto Condensed"/>
              <a:sym typeface="Roboto Condensed"/>
            </a:endParaRPr>
          </a:p>
        </p:txBody>
      </p:sp>
      <p:sp>
        <p:nvSpPr>
          <p:cNvPr id="694" name="Google Shape;694;p58"/>
          <p:cNvSpPr txBox="1">
            <a:spLocks noGrp="1"/>
          </p:cNvSpPr>
          <p:nvPr>
            <p:ph type="title"/>
          </p:nvPr>
        </p:nvSpPr>
        <p:spPr>
          <a:xfrm>
            <a:off x="1189025" y="364900"/>
            <a:ext cx="6741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900"/>
              <a:t>STEP 3 : VEHICLE EFFECT COMPARISON</a:t>
            </a:r>
            <a:endParaRPr sz="2900"/>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698"/>
        <p:cNvGrpSpPr/>
        <p:nvPr/>
      </p:nvGrpSpPr>
      <p:grpSpPr>
        <a:xfrm>
          <a:off x="0" y="0"/>
          <a:ext cx="0" cy="0"/>
          <a:chOff x="0" y="0"/>
          <a:chExt cx="0" cy="0"/>
        </a:xfrm>
      </p:grpSpPr>
      <p:cxnSp>
        <p:nvCxnSpPr>
          <p:cNvPr id="699" name="Google Shape;699;p59"/>
          <p:cNvCxnSpPr/>
          <p:nvPr/>
        </p:nvCxnSpPr>
        <p:spPr>
          <a:xfrm rot="10800000">
            <a:off x="4098775" y="3520025"/>
            <a:ext cx="4303500" cy="0"/>
          </a:xfrm>
          <a:prstGeom prst="straightConnector1">
            <a:avLst/>
          </a:prstGeom>
          <a:noFill/>
          <a:ln w="28575" cap="flat" cmpd="sng">
            <a:solidFill>
              <a:schemeClr val="accent2"/>
            </a:solidFill>
            <a:prstDash val="lgDash"/>
            <a:round/>
            <a:headEnd type="none" w="med" len="med"/>
            <a:tailEnd type="none" w="med" len="med"/>
          </a:ln>
        </p:spPr>
      </p:cxnSp>
      <p:sp>
        <p:nvSpPr>
          <p:cNvPr id="700" name="Google Shape;700;p59"/>
          <p:cNvSpPr txBox="1">
            <a:spLocks noGrp="1"/>
          </p:cNvSpPr>
          <p:nvPr>
            <p:ph type="title"/>
          </p:nvPr>
        </p:nvSpPr>
        <p:spPr>
          <a:xfrm flipH="1">
            <a:off x="5095675" y="1647488"/>
            <a:ext cx="3335100" cy="1697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4400"/>
              <a:t>ZLA SCENARIOS</a:t>
            </a:r>
            <a:endParaRPr sz="4400"/>
          </a:p>
        </p:txBody>
      </p:sp>
      <p:sp>
        <p:nvSpPr>
          <p:cNvPr id="701" name="Google Shape;701;p59"/>
          <p:cNvSpPr txBox="1">
            <a:spLocks noGrp="1"/>
          </p:cNvSpPr>
          <p:nvPr>
            <p:ph type="subTitle" idx="1"/>
          </p:nvPr>
        </p:nvSpPr>
        <p:spPr>
          <a:xfrm flipH="1">
            <a:off x="4828376" y="3658650"/>
            <a:ext cx="3602400" cy="677100"/>
          </a:xfrm>
          <a:prstGeom prst="rect">
            <a:avLst/>
          </a:prstGeom>
        </p:spPr>
        <p:txBody>
          <a:bodyPr spcFirstLastPara="1" wrap="square" lIns="91425" tIns="91425" rIns="91425" bIns="91425" anchor="t" anchorCtr="0">
            <a:spAutoFit/>
          </a:bodyPr>
          <a:lstStyle/>
          <a:p>
            <a:pPr marL="0" lvl="0" indent="0" algn="l" rtl="0">
              <a:spcBef>
                <a:spcPts val="0"/>
              </a:spcBef>
              <a:spcAft>
                <a:spcPts val="0"/>
              </a:spcAft>
              <a:buClr>
                <a:schemeClr val="dk1"/>
              </a:buClr>
              <a:buSzPts val="1100"/>
              <a:buFont typeface="Arial"/>
              <a:buNone/>
            </a:pPr>
            <a:r>
              <a:rPr lang="en"/>
              <a:t>What are the possible scenarios for implementing the ZLA policy?</a:t>
            </a:r>
            <a:endParaRPr/>
          </a:p>
        </p:txBody>
      </p:sp>
      <p:sp>
        <p:nvSpPr>
          <p:cNvPr id="702" name="Google Shape;702;p59"/>
          <p:cNvSpPr txBox="1">
            <a:spLocks noGrp="1"/>
          </p:cNvSpPr>
          <p:nvPr>
            <p:ph type="title" idx="2"/>
          </p:nvPr>
        </p:nvSpPr>
        <p:spPr>
          <a:xfrm flipH="1">
            <a:off x="6525175" y="781353"/>
            <a:ext cx="1905600" cy="747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02</a:t>
            </a:r>
            <a:endParaRPr/>
          </a:p>
        </p:txBody>
      </p:sp>
      <p:sp>
        <p:nvSpPr>
          <p:cNvPr id="703" name="Google Shape;703;p59"/>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18</a:t>
            </a:fld>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707"/>
        <p:cNvGrpSpPr/>
        <p:nvPr/>
      </p:nvGrpSpPr>
      <p:grpSpPr>
        <a:xfrm>
          <a:off x="0" y="0"/>
          <a:ext cx="0" cy="0"/>
          <a:chOff x="0" y="0"/>
          <a:chExt cx="0" cy="0"/>
        </a:xfrm>
      </p:grpSpPr>
      <p:sp>
        <p:nvSpPr>
          <p:cNvPr id="708" name="Google Shape;708;p60"/>
          <p:cNvSpPr txBox="1"/>
          <p:nvPr/>
        </p:nvSpPr>
        <p:spPr>
          <a:xfrm>
            <a:off x="1018025" y="420675"/>
            <a:ext cx="77175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600" b="1">
                <a:latin typeface="Roboto Condensed"/>
                <a:ea typeface="Roboto Condensed"/>
                <a:cs typeface="Roboto Condensed"/>
                <a:sym typeface="Roboto Condensed"/>
              </a:rPr>
              <a:t>ZLA </a:t>
            </a:r>
            <a:r>
              <a:rPr lang="en" sz="2600" b="1">
                <a:solidFill>
                  <a:srgbClr val="6A8DB4"/>
                </a:solidFill>
                <a:latin typeface="Roboto Condensed"/>
                <a:ea typeface="Roboto Condensed"/>
                <a:cs typeface="Roboto Condensed"/>
                <a:sym typeface="Roboto Condensed"/>
              </a:rPr>
              <a:t>SCENARIOS</a:t>
            </a:r>
            <a:endParaRPr sz="2600" b="1">
              <a:solidFill>
                <a:srgbClr val="6A8DB4"/>
              </a:solidFill>
              <a:latin typeface="Roboto Condensed"/>
              <a:ea typeface="Roboto Condensed"/>
              <a:cs typeface="Roboto Condensed"/>
              <a:sym typeface="Roboto Condensed"/>
            </a:endParaRPr>
          </a:p>
        </p:txBody>
      </p:sp>
      <p:graphicFrame>
        <p:nvGraphicFramePr>
          <p:cNvPr id="709" name="Google Shape;709;p60"/>
          <p:cNvGraphicFramePr/>
          <p:nvPr/>
        </p:nvGraphicFramePr>
        <p:xfrm>
          <a:off x="1372062" y="1101875"/>
          <a:ext cx="6399875" cy="2788045"/>
        </p:xfrm>
        <a:graphic>
          <a:graphicData uri="http://schemas.openxmlformats.org/drawingml/2006/table">
            <a:tbl>
              <a:tblPr>
                <a:noFill/>
                <a:tableStyleId>{EF508B66-1E33-4744-8378-D1033524F887}</a:tableStyleId>
              </a:tblPr>
              <a:tblGrid>
                <a:gridCol w="909475">
                  <a:extLst>
                    <a:ext uri="{9D8B030D-6E8A-4147-A177-3AD203B41FA5}">
                      <a16:colId xmlns:a16="http://schemas.microsoft.com/office/drawing/2014/main" val="20000"/>
                    </a:ext>
                  </a:extLst>
                </a:gridCol>
                <a:gridCol w="5490400">
                  <a:extLst>
                    <a:ext uri="{9D8B030D-6E8A-4147-A177-3AD203B41FA5}">
                      <a16:colId xmlns:a16="http://schemas.microsoft.com/office/drawing/2014/main" val="20001"/>
                    </a:ext>
                  </a:extLst>
                </a:gridCol>
              </a:tblGrid>
              <a:tr h="237325">
                <a:tc>
                  <a:txBody>
                    <a:bodyPr/>
                    <a:lstStyle/>
                    <a:p>
                      <a:pPr marL="0" lvl="0" indent="0" algn="l" rtl="0">
                        <a:spcBef>
                          <a:spcPts val="0"/>
                        </a:spcBef>
                        <a:spcAft>
                          <a:spcPts val="0"/>
                        </a:spcAft>
                        <a:buNone/>
                      </a:pPr>
                      <a:r>
                        <a:rPr lang="en" sz="1200" b="1">
                          <a:solidFill>
                            <a:schemeClr val="dk1"/>
                          </a:solidFill>
                          <a:latin typeface="Roboto Condensed"/>
                          <a:ea typeface="Roboto Condensed"/>
                          <a:cs typeface="Roboto Condensed"/>
                          <a:sym typeface="Roboto Condensed"/>
                        </a:rPr>
                        <a:t>Scenario</a:t>
                      </a:r>
                      <a:endParaRPr sz="1200">
                        <a:solidFill>
                          <a:srgbClr val="313752"/>
                        </a:solidFill>
                      </a:endParaRPr>
                    </a:p>
                  </a:txBody>
                  <a:tcPr marL="91425" marR="91425" marT="91425" marB="91425">
                    <a:lnL w="19050" cap="flat" cmpd="sng">
                      <a:solidFill>
                        <a:srgbClr val="F0E2E2">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r>
                        <a:rPr lang="en" sz="1200" b="1">
                          <a:solidFill>
                            <a:schemeClr val="dk1"/>
                          </a:solidFill>
                          <a:latin typeface="Roboto Condensed"/>
                          <a:ea typeface="Roboto Condensed"/>
                          <a:cs typeface="Roboto Condensed"/>
                          <a:sym typeface="Roboto Condensed"/>
                        </a:rPr>
                        <a:t>Description</a:t>
                      </a:r>
                      <a:endParaRPr sz="1200" b="1">
                        <a:solidFill>
                          <a:schemeClr val="dk1"/>
                        </a:solidFill>
                        <a:latin typeface="Roboto Condensed"/>
                        <a:ea typeface="Roboto Condensed"/>
                        <a:cs typeface="Roboto Condensed"/>
                        <a:sym typeface="Roboto Condensed"/>
                      </a:endParaRPr>
                    </a:p>
                  </a:txBody>
                  <a:tcPr marL="91425" marR="9142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extLst>
                  <a:ext uri="{0D108BD9-81ED-4DB2-BD59-A6C34878D82A}">
                    <a16:rowId xmlns:a16="http://schemas.microsoft.com/office/drawing/2014/main" val="10000"/>
                  </a:ext>
                </a:extLst>
              </a:tr>
              <a:tr h="250100">
                <a:tc>
                  <a:txBody>
                    <a:bodyPr/>
                    <a:lstStyle/>
                    <a:p>
                      <a:pPr marL="0" lvl="0" indent="0" algn="l" rtl="0">
                        <a:spcBef>
                          <a:spcPts val="0"/>
                        </a:spcBef>
                        <a:spcAft>
                          <a:spcPts val="0"/>
                        </a:spcAft>
                        <a:buNone/>
                      </a:pPr>
                      <a:r>
                        <a:rPr lang="en" sz="1000" b="1">
                          <a:solidFill>
                            <a:schemeClr val="dk1"/>
                          </a:solidFill>
                          <a:latin typeface="Roboto Condensed"/>
                          <a:ea typeface="Roboto Condensed"/>
                          <a:cs typeface="Roboto Condensed"/>
                          <a:sym typeface="Roboto Condensed"/>
                        </a:rPr>
                        <a:t>Status Quo</a:t>
                      </a:r>
                      <a:endParaRPr sz="10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alpha val="0"/>
                        </a:schemeClr>
                      </a:solidFill>
                      <a:prstDash val="solid"/>
                      <a:round/>
                      <a:headEnd type="none" w="sm" len="sm"/>
                      <a:tailEnd type="none" w="sm" len="sm"/>
                    </a:lnB>
                    <a:solidFill>
                      <a:schemeClr val="lt1"/>
                    </a:solidFill>
                  </a:tcPr>
                </a:tc>
                <a:tc>
                  <a:txBody>
                    <a:bodyPr/>
                    <a:lstStyle/>
                    <a:p>
                      <a:pPr marL="0" lvl="0" indent="0" algn="l" rtl="0">
                        <a:lnSpc>
                          <a:spcPct val="115000"/>
                        </a:lnSpc>
                        <a:spcBef>
                          <a:spcPts val="0"/>
                        </a:spcBef>
                        <a:spcAft>
                          <a:spcPts val="0"/>
                        </a:spcAft>
                        <a:buNone/>
                      </a:pPr>
                      <a:r>
                        <a:rPr lang="en" sz="1000">
                          <a:latin typeface="Roboto Condensed"/>
                          <a:ea typeface="Roboto Condensed"/>
                          <a:cs typeface="Roboto Condensed"/>
                          <a:sym typeface="Roboto Condensed"/>
                        </a:rPr>
                        <a:t>2022 Traffic Flow Structure in Paris</a:t>
                      </a:r>
                      <a:endParaRPr sz="1000">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alpha val="0"/>
                        </a:schemeClr>
                      </a:solidFill>
                      <a:prstDash val="solid"/>
                      <a:round/>
                      <a:headEnd type="none" w="sm" len="sm"/>
                      <a:tailEnd type="none" w="sm" len="sm"/>
                    </a:lnB>
                    <a:solidFill>
                      <a:schemeClr val="lt1"/>
                    </a:solidFill>
                  </a:tcPr>
                </a:tc>
                <a:extLst>
                  <a:ext uri="{0D108BD9-81ED-4DB2-BD59-A6C34878D82A}">
                    <a16:rowId xmlns:a16="http://schemas.microsoft.com/office/drawing/2014/main" val="10001"/>
                  </a:ext>
                </a:extLst>
              </a:tr>
              <a:tr h="0">
                <a:tc>
                  <a:txBody>
                    <a:bodyPr/>
                    <a:lstStyle/>
                    <a:p>
                      <a:pPr marL="0" lvl="0" indent="0" algn="l" rtl="0">
                        <a:spcBef>
                          <a:spcPts val="0"/>
                        </a:spcBef>
                        <a:spcAft>
                          <a:spcPts val="0"/>
                        </a:spcAft>
                        <a:buNone/>
                      </a:pPr>
                      <a:r>
                        <a:rPr lang="en" sz="1000" b="1">
                          <a:solidFill>
                            <a:schemeClr val="dk1"/>
                          </a:solidFill>
                          <a:latin typeface="Roboto Condensed"/>
                          <a:ea typeface="Roboto Condensed"/>
                          <a:cs typeface="Roboto Condensed"/>
                          <a:sym typeface="Roboto Condensed"/>
                        </a:rPr>
                        <a:t>Scenario 1</a:t>
                      </a:r>
                      <a:endParaRPr sz="10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1000" b="1">
                          <a:latin typeface="Roboto Condensed"/>
                          <a:ea typeface="Roboto Condensed"/>
                          <a:cs typeface="Roboto Condensed"/>
                          <a:sym typeface="Roboto Condensed"/>
                        </a:rPr>
                        <a:t>50% </a:t>
                      </a:r>
                      <a:r>
                        <a:rPr lang="en" sz="1000">
                          <a:latin typeface="Roboto Condensed"/>
                          <a:ea typeface="Roboto Condensed"/>
                          <a:cs typeface="Roboto Condensed"/>
                          <a:sym typeface="Roboto Condensed"/>
                        </a:rPr>
                        <a:t>LDV to</a:t>
                      </a:r>
                      <a:r>
                        <a:rPr lang="en" sz="1000" b="1">
                          <a:latin typeface="Roboto Condensed"/>
                          <a:ea typeface="Roboto Condensed"/>
                          <a:cs typeface="Roboto Condensed"/>
                          <a:sym typeface="Roboto Condensed"/>
                        </a:rPr>
                        <a:t> </a:t>
                      </a:r>
                      <a:r>
                        <a:rPr lang="en" sz="1000" b="1">
                          <a:solidFill>
                            <a:srgbClr val="00C3B1"/>
                          </a:solidFill>
                          <a:latin typeface="Roboto Condensed"/>
                          <a:ea typeface="Roboto Condensed"/>
                          <a:cs typeface="Roboto Condensed"/>
                          <a:sym typeface="Roboto Condensed"/>
                        </a:rPr>
                        <a:t>Electric</a:t>
                      </a:r>
                      <a:endParaRPr sz="1000" b="1">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tcPr>
                </a:tc>
                <a:extLst>
                  <a:ext uri="{0D108BD9-81ED-4DB2-BD59-A6C34878D82A}">
                    <a16:rowId xmlns:a16="http://schemas.microsoft.com/office/drawing/2014/main" val="10002"/>
                  </a:ext>
                </a:extLst>
              </a:tr>
              <a:tr h="211825">
                <a:tc>
                  <a:txBody>
                    <a:bodyPr/>
                    <a:lstStyle/>
                    <a:p>
                      <a:pPr marL="0" lvl="0" indent="0" algn="l" rtl="0">
                        <a:spcBef>
                          <a:spcPts val="0"/>
                        </a:spcBef>
                        <a:spcAft>
                          <a:spcPts val="0"/>
                        </a:spcAft>
                        <a:buClr>
                          <a:schemeClr val="dk1"/>
                        </a:buClr>
                        <a:buSzPts val="1100"/>
                        <a:buFont typeface="Arial"/>
                        <a:buNone/>
                      </a:pPr>
                      <a:r>
                        <a:rPr lang="en" sz="1000" b="1">
                          <a:solidFill>
                            <a:schemeClr val="dk1"/>
                          </a:solidFill>
                          <a:latin typeface="Roboto Condensed"/>
                          <a:ea typeface="Roboto Condensed"/>
                          <a:cs typeface="Roboto Condensed"/>
                          <a:sym typeface="Roboto Condensed"/>
                        </a:rPr>
                        <a:t>Scenario 2</a:t>
                      </a:r>
                      <a:endParaRPr sz="10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tcPr>
                </a:tc>
                <a:tc>
                  <a:txBody>
                    <a:bodyPr/>
                    <a:lstStyle/>
                    <a:p>
                      <a:pPr marL="0" lvl="0" indent="0" algn="l" rtl="0">
                        <a:lnSpc>
                          <a:spcPct val="115000"/>
                        </a:lnSpc>
                        <a:spcBef>
                          <a:spcPts val="0"/>
                        </a:spcBef>
                        <a:spcAft>
                          <a:spcPts val="0"/>
                        </a:spcAft>
                        <a:buClr>
                          <a:schemeClr val="dk1"/>
                        </a:buClr>
                        <a:buSzPts val="1100"/>
                        <a:buFont typeface="Arial"/>
                        <a:buNone/>
                      </a:pPr>
                      <a:r>
                        <a:rPr lang="en" sz="1000" b="1">
                          <a:solidFill>
                            <a:schemeClr val="dk1"/>
                          </a:solidFill>
                          <a:latin typeface="Roboto Condensed"/>
                          <a:ea typeface="Roboto Condensed"/>
                          <a:cs typeface="Roboto Condensed"/>
                          <a:sym typeface="Roboto Condensed"/>
                        </a:rPr>
                        <a:t>50% </a:t>
                      </a:r>
                      <a:r>
                        <a:rPr lang="en" sz="1000">
                          <a:solidFill>
                            <a:schemeClr val="dk1"/>
                          </a:solidFill>
                          <a:latin typeface="Roboto Condensed"/>
                          <a:ea typeface="Roboto Condensed"/>
                          <a:cs typeface="Roboto Condensed"/>
                          <a:sym typeface="Roboto Condensed"/>
                        </a:rPr>
                        <a:t>HDV to</a:t>
                      </a:r>
                      <a:r>
                        <a:rPr lang="en" sz="1000" b="1">
                          <a:solidFill>
                            <a:schemeClr val="dk1"/>
                          </a:solidFill>
                          <a:latin typeface="Roboto Condensed"/>
                          <a:ea typeface="Roboto Condensed"/>
                          <a:cs typeface="Roboto Condensed"/>
                          <a:sym typeface="Roboto Condensed"/>
                        </a:rPr>
                        <a:t> </a:t>
                      </a:r>
                      <a:r>
                        <a:rPr lang="en" sz="1000" b="1">
                          <a:solidFill>
                            <a:srgbClr val="00C3B1"/>
                          </a:solidFill>
                          <a:latin typeface="Roboto Condensed"/>
                          <a:ea typeface="Roboto Condensed"/>
                          <a:cs typeface="Roboto Condensed"/>
                          <a:sym typeface="Roboto Condensed"/>
                        </a:rPr>
                        <a:t>Electric</a:t>
                      </a:r>
                      <a:endParaRPr sz="1000">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solidFill>
                      <a:schemeClr val="accent6"/>
                    </a:solidFill>
                  </a:tcPr>
                </a:tc>
                <a:extLst>
                  <a:ext uri="{0D108BD9-81ED-4DB2-BD59-A6C34878D82A}">
                    <a16:rowId xmlns:a16="http://schemas.microsoft.com/office/drawing/2014/main" val="10003"/>
                  </a:ext>
                </a:extLst>
              </a:tr>
              <a:tr h="0">
                <a:tc>
                  <a:txBody>
                    <a:bodyPr/>
                    <a:lstStyle/>
                    <a:p>
                      <a:pPr marL="0" lvl="0" indent="0" algn="l" rtl="0">
                        <a:spcBef>
                          <a:spcPts val="0"/>
                        </a:spcBef>
                        <a:spcAft>
                          <a:spcPts val="0"/>
                        </a:spcAft>
                        <a:buClr>
                          <a:schemeClr val="dk1"/>
                        </a:buClr>
                        <a:buSzPts val="1100"/>
                        <a:buFont typeface="Arial"/>
                        <a:buNone/>
                      </a:pPr>
                      <a:r>
                        <a:rPr lang="en" sz="1000" b="1">
                          <a:solidFill>
                            <a:schemeClr val="dk1"/>
                          </a:solidFill>
                          <a:latin typeface="Roboto Condensed"/>
                          <a:ea typeface="Roboto Condensed"/>
                          <a:cs typeface="Roboto Condensed"/>
                          <a:sym typeface="Roboto Condensed"/>
                        </a:rPr>
                        <a:t>Scenario 3</a:t>
                      </a:r>
                      <a:endParaRPr sz="10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1000" b="1">
                          <a:latin typeface="Roboto Condensed"/>
                          <a:ea typeface="Roboto Condensed"/>
                          <a:cs typeface="Roboto Condensed"/>
                          <a:sym typeface="Roboto Condensed"/>
                        </a:rPr>
                        <a:t>100%</a:t>
                      </a:r>
                      <a:r>
                        <a:rPr lang="en" sz="1000">
                          <a:latin typeface="Roboto Condensed"/>
                          <a:ea typeface="Roboto Condensed"/>
                          <a:cs typeface="Roboto Condensed"/>
                          <a:sym typeface="Roboto Condensed"/>
                        </a:rPr>
                        <a:t> LDV and </a:t>
                      </a:r>
                      <a:r>
                        <a:rPr lang="en" sz="1000" b="1">
                          <a:latin typeface="Roboto Condensed"/>
                          <a:ea typeface="Roboto Condensed"/>
                          <a:cs typeface="Roboto Condensed"/>
                          <a:sym typeface="Roboto Condensed"/>
                        </a:rPr>
                        <a:t>100%</a:t>
                      </a:r>
                      <a:r>
                        <a:rPr lang="en" sz="1000">
                          <a:latin typeface="Roboto Condensed"/>
                          <a:ea typeface="Roboto Condensed"/>
                          <a:cs typeface="Roboto Condensed"/>
                          <a:sym typeface="Roboto Condensed"/>
                        </a:rPr>
                        <a:t> HDV to </a:t>
                      </a:r>
                      <a:r>
                        <a:rPr lang="en" sz="1000" b="1">
                          <a:solidFill>
                            <a:srgbClr val="00C3B1"/>
                          </a:solidFill>
                          <a:latin typeface="Roboto Condensed"/>
                          <a:ea typeface="Roboto Condensed"/>
                          <a:cs typeface="Roboto Condensed"/>
                          <a:sym typeface="Roboto Condensed"/>
                        </a:rPr>
                        <a:t>Electric</a:t>
                      </a:r>
                      <a:endParaRPr sz="1000">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extLst>
                  <a:ext uri="{0D108BD9-81ED-4DB2-BD59-A6C34878D82A}">
                    <a16:rowId xmlns:a16="http://schemas.microsoft.com/office/drawing/2014/main" val="10004"/>
                  </a:ext>
                </a:extLst>
              </a:tr>
              <a:tr h="0">
                <a:tc>
                  <a:txBody>
                    <a:bodyPr/>
                    <a:lstStyle/>
                    <a:p>
                      <a:pPr marL="0" lvl="0" indent="0" algn="l" rtl="0">
                        <a:spcBef>
                          <a:spcPts val="0"/>
                        </a:spcBef>
                        <a:spcAft>
                          <a:spcPts val="0"/>
                        </a:spcAft>
                        <a:buClr>
                          <a:schemeClr val="dk1"/>
                        </a:buClr>
                        <a:buSzPts val="1100"/>
                        <a:buFont typeface="Arial"/>
                        <a:buNone/>
                      </a:pPr>
                      <a:r>
                        <a:rPr lang="en" sz="1000" b="1">
                          <a:solidFill>
                            <a:schemeClr val="dk1"/>
                          </a:solidFill>
                          <a:latin typeface="Roboto Condensed"/>
                          <a:ea typeface="Roboto Condensed"/>
                          <a:cs typeface="Roboto Condensed"/>
                          <a:sym typeface="Roboto Condensed"/>
                        </a:rPr>
                        <a:t>Scenario 4</a:t>
                      </a:r>
                      <a:endParaRPr sz="10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alpha val="0"/>
                        </a:schemeClr>
                      </a:solidFill>
                      <a:prstDash val="solid"/>
                      <a:round/>
                      <a:headEnd type="none" w="sm" len="sm"/>
                      <a:tailEnd type="none" w="sm" len="sm"/>
                    </a:lnB>
                  </a:tcPr>
                </a:tc>
                <a:tc>
                  <a:txBody>
                    <a:bodyPr/>
                    <a:lstStyle/>
                    <a:p>
                      <a:pPr marL="0" marR="0" lvl="0" indent="0" algn="l" rtl="0">
                        <a:lnSpc>
                          <a:spcPct val="115000"/>
                        </a:lnSpc>
                        <a:spcBef>
                          <a:spcPts val="0"/>
                        </a:spcBef>
                        <a:spcAft>
                          <a:spcPts val="0"/>
                        </a:spcAft>
                        <a:buNone/>
                      </a:pPr>
                      <a:r>
                        <a:rPr lang="en" sz="1000" b="1">
                          <a:latin typeface="Roboto Condensed"/>
                          <a:ea typeface="Roboto Condensed"/>
                          <a:cs typeface="Roboto Condensed"/>
                          <a:sym typeface="Roboto Condensed"/>
                        </a:rPr>
                        <a:t>85%</a:t>
                      </a:r>
                      <a:r>
                        <a:rPr lang="en" sz="1000">
                          <a:latin typeface="Roboto Condensed"/>
                          <a:ea typeface="Roboto Condensed"/>
                          <a:cs typeface="Roboto Condensed"/>
                          <a:sym typeface="Roboto Condensed"/>
                        </a:rPr>
                        <a:t> LDV to </a:t>
                      </a:r>
                      <a:r>
                        <a:rPr lang="en" sz="1000" b="1">
                          <a:solidFill>
                            <a:srgbClr val="00C3B1"/>
                          </a:solidFill>
                          <a:latin typeface="Roboto Condensed"/>
                          <a:ea typeface="Roboto Condensed"/>
                          <a:cs typeface="Roboto Condensed"/>
                          <a:sym typeface="Roboto Condensed"/>
                        </a:rPr>
                        <a:t>Electric</a:t>
                      </a:r>
                      <a:r>
                        <a:rPr lang="en" sz="1000">
                          <a:latin typeface="Roboto Condensed"/>
                          <a:ea typeface="Roboto Condensed"/>
                          <a:cs typeface="Roboto Condensed"/>
                          <a:sym typeface="Roboto Condensed"/>
                        </a:rPr>
                        <a:t> + </a:t>
                      </a:r>
                      <a:r>
                        <a:rPr lang="en" sz="1000" b="1">
                          <a:latin typeface="Roboto Condensed"/>
                          <a:ea typeface="Roboto Condensed"/>
                          <a:cs typeface="Roboto Condensed"/>
                          <a:sym typeface="Roboto Condensed"/>
                        </a:rPr>
                        <a:t>15%</a:t>
                      </a:r>
                      <a:r>
                        <a:rPr lang="en" sz="1000">
                          <a:latin typeface="Roboto Condensed"/>
                          <a:ea typeface="Roboto Condensed"/>
                          <a:cs typeface="Roboto Condensed"/>
                          <a:sym typeface="Roboto Condensed"/>
                        </a:rPr>
                        <a:t> HDV to </a:t>
                      </a:r>
                      <a:r>
                        <a:rPr lang="en" sz="1000" b="1">
                          <a:solidFill>
                            <a:srgbClr val="00C3B1"/>
                          </a:solidFill>
                          <a:latin typeface="Roboto Condensed"/>
                          <a:ea typeface="Roboto Condensed"/>
                          <a:cs typeface="Roboto Condensed"/>
                          <a:sym typeface="Roboto Condensed"/>
                        </a:rPr>
                        <a:t>Cargo</a:t>
                      </a:r>
                      <a:r>
                        <a:rPr lang="en" sz="1000">
                          <a:latin typeface="Roboto Condensed"/>
                          <a:ea typeface="Roboto Condensed"/>
                          <a:cs typeface="Roboto Condensed"/>
                          <a:sym typeface="Roboto Condensed"/>
                        </a:rPr>
                        <a:t> </a:t>
                      </a:r>
                      <a:r>
                        <a:rPr lang="en" sz="1000" b="1">
                          <a:solidFill>
                            <a:srgbClr val="00C3B1"/>
                          </a:solidFill>
                          <a:latin typeface="Roboto Condensed"/>
                          <a:ea typeface="Roboto Condensed"/>
                          <a:cs typeface="Roboto Condensed"/>
                          <a:sym typeface="Roboto Condensed"/>
                        </a:rPr>
                        <a:t>Bikes</a:t>
                      </a:r>
                      <a:endParaRPr sz="1000">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alpha val="0"/>
                        </a:schemeClr>
                      </a:solidFill>
                      <a:prstDash val="solid"/>
                      <a:round/>
                      <a:headEnd type="none" w="sm" len="sm"/>
                      <a:tailEnd type="none" w="sm" len="sm"/>
                    </a:lnB>
                    <a:solidFill>
                      <a:schemeClr val="accent6"/>
                    </a:solidFill>
                  </a:tcPr>
                </a:tc>
                <a:extLst>
                  <a:ext uri="{0D108BD9-81ED-4DB2-BD59-A6C34878D82A}">
                    <a16:rowId xmlns:a16="http://schemas.microsoft.com/office/drawing/2014/main" val="10005"/>
                  </a:ext>
                </a:extLst>
              </a:tr>
              <a:tr h="0">
                <a:tc>
                  <a:txBody>
                    <a:bodyPr/>
                    <a:lstStyle/>
                    <a:p>
                      <a:pPr marL="0" lvl="0" indent="0" algn="l" rtl="0">
                        <a:spcBef>
                          <a:spcPts val="0"/>
                        </a:spcBef>
                        <a:spcAft>
                          <a:spcPts val="0"/>
                        </a:spcAft>
                        <a:buClr>
                          <a:schemeClr val="dk1"/>
                        </a:buClr>
                        <a:buSzPts val="1100"/>
                        <a:buFont typeface="Arial"/>
                        <a:buNone/>
                      </a:pPr>
                      <a:r>
                        <a:rPr lang="en" sz="1000" b="1">
                          <a:solidFill>
                            <a:schemeClr val="dk1"/>
                          </a:solidFill>
                          <a:latin typeface="Roboto Condensed"/>
                          <a:ea typeface="Roboto Condensed"/>
                          <a:cs typeface="Roboto Condensed"/>
                          <a:sym typeface="Roboto Condensed"/>
                        </a:rPr>
                        <a:t>Scenario 5</a:t>
                      </a:r>
                      <a:endParaRPr sz="10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tcPr>
                </a:tc>
                <a:tc>
                  <a:txBody>
                    <a:bodyPr/>
                    <a:lstStyle/>
                    <a:p>
                      <a:pPr marL="0" lvl="0" indent="0" algn="l" rtl="0">
                        <a:lnSpc>
                          <a:spcPct val="115000"/>
                        </a:lnSpc>
                        <a:spcBef>
                          <a:spcPts val="0"/>
                        </a:spcBef>
                        <a:spcAft>
                          <a:spcPts val="0"/>
                        </a:spcAft>
                        <a:buClr>
                          <a:schemeClr val="dk1"/>
                        </a:buClr>
                        <a:buSzPts val="1100"/>
                        <a:buFont typeface="Arial"/>
                        <a:buNone/>
                      </a:pPr>
                      <a:r>
                        <a:rPr lang="en" sz="1000" b="1">
                          <a:solidFill>
                            <a:schemeClr val="dk1"/>
                          </a:solidFill>
                          <a:latin typeface="Roboto Condensed"/>
                          <a:ea typeface="Roboto Condensed"/>
                          <a:cs typeface="Roboto Condensed"/>
                          <a:sym typeface="Roboto Condensed"/>
                        </a:rPr>
                        <a:t>10%</a:t>
                      </a:r>
                      <a:r>
                        <a:rPr lang="en" sz="1000">
                          <a:solidFill>
                            <a:schemeClr val="dk1"/>
                          </a:solidFill>
                          <a:latin typeface="Roboto Condensed"/>
                          <a:ea typeface="Roboto Condensed"/>
                          <a:cs typeface="Roboto Condensed"/>
                          <a:sym typeface="Roboto Condensed"/>
                        </a:rPr>
                        <a:t> LDV to </a:t>
                      </a:r>
                      <a:r>
                        <a:rPr lang="en" sz="1000" b="1">
                          <a:solidFill>
                            <a:srgbClr val="00C3B1"/>
                          </a:solidFill>
                          <a:latin typeface="Roboto Condensed"/>
                          <a:ea typeface="Roboto Condensed"/>
                          <a:cs typeface="Roboto Condensed"/>
                          <a:sym typeface="Roboto Condensed"/>
                        </a:rPr>
                        <a:t>Cargo Bikes</a:t>
                      </a:r>
                      <a:r>
                        <a:rPr lang="en" sz="1000">
                          <a:solidFill>
                            <a:schemeClr val="dk1"/>
                          </a:solidFill>
                          <a:latin typeface="Roboto Condensed"/>
                          <a:ea typeface="Roboto Condensed"/>
                          <a:cs typeface="Roboto Condensed"/>
                          <a:sym typeface="Roboto Condensed"/>
                        </a:rPr>
                        <a:t> + </a:t>
                      </a:r>
                      <a:r>
                        <a:rPr lang="en" sz="1000" b="1">
                          <a:solidFill>
                            <a:schemeClr val="dk1"/>
                          </a:solidFill>
                          <a:latin typeface="Roboto Condensed"/>
                          <a:ea typeface="Roboto Condensed"/>
                          <a:cs typeface="Roboto Condensed"/>
                          <a:sym typeface="Roboto Condensed"/>
                        </a:rPr>
                        <a:t>5%</a:t>
                      </a:r>
                      <a:r>
                        <a:rPr lang="en" sz="1000">
                          <a:solidFill>
                            <a:schemeClr val="dk1"/>
                          </a:solidFill>
                          <a:latin typeface="Roboto Condensed"/>
                          <a:ea typeface="Roboto Condensed"/>
                          <a:cs typeface="Roboto Condensed"/>
                          <a:sym typeface="Roboto Condensed"/>
                        </a:rPr>
                        <a:t> HDV to </a:t>
                      </a:r>
                      <a:r>
                        <a:rPr lang="en" sz="1000" b="1">
                          <a:solidFill>
                            <a:srgbClr val="00C3B1"/>
                          </a:solidFill>
                          <a:latin typeface="Roboto Condensed"/>
                          <a:ea typeface="Roboto Condensed"/>
                          <a:cs typeface="Roboto Condensed"/>
                          <a:sym typeface="Roboto Condensed"/>
                        </a:rPr>
                        <a:t>Cargo Bikes</a:t>
                      </a:r>
                      <a:endParaRPr sz="1000">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solidFill>
                      <a:schemeClr val="accent6"/>
                    </a:solidFill>
                  </a:tcPr>
                </a:tc>
                <a:extLst>
                  <a:ext uri="{0D108BD9-81ED-4DB2-BD59-A6C34878D82A}">
                    <a16:rowId xmlns:a16="http://schemas.microsoft.com/office/drawing/2014/main" val="10006"/>
                  </a:ext>
                </a:extLst>
              </a:tr>
              <a:tr h="243725">
                <a:tc>
                  <a:txBody>
                    <a:bodyPr/>
                    <a:lstStyle/>
                    <a:p>
                      <a:pPr marL="0" lvl="0" indent="0" algn="l" rtl="0">
                        <a:spcBef>
                          <a:spcPts val="0"/>
                        </a:spcBef>
                        <a:spcAft>
                          <a:spcPts val="0"/>
                        </a:spcAft>
                        <a:buClr>
                          <a:schemeClr val="dk1"/>
                        </a:buClr>
                        <a:buSzPts val="1100"/>
                        <a:buFont typeface="Arial"/>
                        <a:buNone/>
                      </a:pPr>
                      <a:r>
                        <a:rPr lang="en" sz="1000" b="1">
                          <a:solidFill>
                            <a:schemeClr val="dk1"/>
                          </a:solidFill>
                          <a:latin typeface="Roboto Condensed"/>
                          <a:ea typeface="Roboto Condensed"/>
                          <a:cs typeface="Roboto Condensed"/>
                          <a:sym typeface="Roboto Condensed"/>
                        </a:rPr>
                        <a:t>Scenario 6</a:t>
                      </a:r>
                      <a:endParaRPr sz="10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marR="0" lvl="0" indent="0" algn="l" rtl="0">
                        <a:lnSpc>
                          <a:spcPct val="115000"/>
                        </a:lnSpc>
                        <a:spcBef>
                          <a:spcPts val="0"/>
                        </a:spcBef>
                        <a:spcAft>
                          <a:spcPts val="0"/>
                        </a:spcAft>
                        <a:buNone/>
                      </a:pPr>
                      <a:r>
                        <a:rPr lang="en" sz="1000">
                          <a:solidFill>
                            <a:schemeClr val="dk1"/>
                          </a:solidFill>
                          <a:latin typeface="Roboto Condensed"/>
                          <a:ea typeface="Roboto Condensed"/>
                          <a:cs typeface="Roboto Condensed"/>
                          <a:sym typeface="Roboto Condensed"/>
                        </a:rPr>
                        <a:t>(</a:t>
                      </a:r>
                      <a:r>
                        <a:rPr lang="en" sz="1000" b="1">
                          <a:solidFill>
                            <a:schemeClr val="dk1"/>
                          </a:solidFill>
                          <a:latin typeface="Roboto Condensed"/>
                          <a:ea typeface="Roboto Condensed"/>
                          <a:cs typeface="Roboto Condensed"/>
                          <a:sym typeface="Roboto Condensed"/>
                        </a:rPr>
                        <a:t>30%</a:t>
                      </a:r>
                      <a:r>
                        <a:rPr lang="en" sz="1000">
                          <a:solidFill>
                            <a:schemeClr val="dk1"/>
                          </a:solidFill>
                          <a:latin typeface="Roboto Condensed"/>
                          <a:ea typeface="Roboto Condensed"/>
                          <a:cs typeface="Roboto Condensed"/>
                          <a:sym typeface="Roboto Condensed"/>
                        </a:rPr>
                        <a:t> LDV to </a:t>
                      </a:r>
                      <a:r>
                        <a:rPr lang="en" sz="1000" b="1">
                          <a:solidFill>
                            <a:srgbClr val="00C3B1"/>
                          </a:solidFill>
                          <a:latin typeface="Roboto Condensed"/>
                          <a:ea typeface="Roboto Condensed"/>
                          <a:cs typeface="Roboto Condensed"/>
                          <a:sym typeface="Roboto Condensed"/>
                        </a:rPr>
                        <a:t>Electric</a:t>
                      </a:r>
                      <a:r>
                        <a:rPr lang="en" sz="1000">
                          <a:solidFill>
                            <a:schemeClr val="dk1"/>
                          </a:solidFill>
                          <a:latin typeface="Roboto Condensed"/>
                          <a:ea typeface="Roboto Condensed"/>
                          <a:cs typeface="Roboto Condensed"/>
                          <a:sym typeface="Roboto Condensed"/>
                        </a:rPr>
                        <a:t> + </a:t>
                      </a:r>
                      <a:r>
                        <a:rPr lang="en" sz="1000" b="1">
                          <a:solidFill>
                            <a:schemeClr val="dk1"/>
                          </a:solidFill>
                          <a:latin typeface="Roboto Condensed"/>
                          <a:ea typeface="Roboto Condensed"/>
                          <a:cs typeface="Roboto Condensed"/>
                          <a:sym typeface="Roboto Condensed"/>
                        </a:rPr>
                        <a:t>10% </a:t>
                      </a:r>
                      <a:r>
                        <a:rPr lang="en" sz="1000">
                          <a:solidFill>
                            <a:schemeClr val="dk1"/>
                          </a:solidFill>
                          <a:latin typeface="Roboto Condensed"/>
                          <a:ea typeface="Roboto Condensed"/>
                          <a:cs typeface="Roboto Condensed"/>
                          <a:sym typeface="Roboto Condensed"/>
                        </a:rPr>
                        <a:t>LDV to </a:t>
                      </a:r>
                      <a:r>
                        <a:rPr lang="en" sz="1000" b="1">
                          <a:solidFill>
                            <a:srgbClr val="00C3B1"/>
                          </a:solidFill>
                          <a:latin typeface="Roboto Condensed"/>
                          <a:ea typeface="Roboto Condensed"/>
                          <a:cs typeface="Roboto Condensed"/>
                          <a:sym typeface="Roboto Condensed"/>
                        </a:rPr>
                        <a:t>Cargo Bikes</a:t>
                      </a:r>
                      <a:r>
                        <a:rPr lang="en" sz="1000">
                          <a:solidFill>
                            <a:schemeClr val="dk1"/>
                          </a:solidFill>
                          <a:latin typeface="Roboto Condensed"/>
                          <a:ea typeface="Roboto Condensed"/>
                          <a:cs typeface="Roboto Condensed"/>
                          <a:sym typeface="Roboto Condensed"/>
                        </a:rPr>
                        <a:t>) + (</a:t>
                      </a:r>
                      <a:r>
                        <a:rPr lang="en" sz="1000" b="1">
                          <a:solidFill>
                            <a:schemeClr val="dk1"/>
                          </a:solidFill>
                          <a:latin typeface="Roboto Condensed"/>
                          <a:ea typeface="Roboto Condensed"/>
                          <a:cs typeface="Roboto Condensed"/>
                          <a:sym typeface="Roboto Condensed"/>
                        </a:rPr>
                        <a:t>30%</a:t>
                      </a:r>
                      <a:r>
                        <a:rPr lang="en" sz="1000">
                          <a:solidFill>
                            <a:schemeClr val="dk1"/>
                          </a:solidFill>
                          <a:latin typeface="Roboto Condensed"/>
                          <a:ea typeface="Roboto Condensed"/>
                          <a:cs typeface="Roboto Condensed"/>
                          <a:sym typeface="Roboto Condensed"/>
                        </a:rPr>
                        <a:t> HDV to </a:t>
                      </a:r>
                      <a:r>
                        <a:rPr lang="en" sz="1000" b="1">
                          <a:solidFill>
                            <a:srgbClr val="00C3B1"/>
                          </a:solidFill>
                          <a:latin typeface="Roboto Condensed"/>
                          <a:ea typeface="Roboto Condensed"/>
                          <a:cs typeface="Roboto Condensed"/>
                          <a:sym typeface="Roboto Condensed"/>
                        </a:rPr>
                        <a:t>Electric</a:t>
                      </a:r>
                      <a:r>
                        <a:rPr lang="en" sz="1000">
                          <a:solidFill>
                            <a:schemeClr val="dk1"/>
                          </a:solidFill>
                          <a:latin typeface="Roboto Condensed"/>
                          <a:ea typeface="Roboto Condensed"/>
                          <a:cs typeface="Roboto Condensed"/>
                          <a:sym typeface="Roboto Condensed"/>
                        </a:rPr>
                        <a:t> + </a:t>
                      </a:r>
                      <a:r>
                        <a:rPr lang="en" sz="1000" b="1">
                          <a:solidFill>
                            <a:schemeClr val="dk1"/>
                          </a:solidFill>
                          <a:latin typeface="Roboto Condensed"/>
                          <a:ea typeface="Roboto Condensed"/>
                          <a:cs typeface="Roboto Condensed"/>
                          <a:sym typeface="Roboto Condensed"/>
                        </a:rPr>
                        <a:t>5%</a:t>
                      </a:r>
                      <a:r>
                        <a:rPr lang="en" sz="1000">
                          <a:solidFill>
                            <a:schemeClr val="dk1"/>
                          </a:solidFill>
                          <a:latin typeface="Roboto Condensed"/>
                          <a:ea typeface="Roboto Condensed"/>
                          <a:cs typeface="Roboto Condensed"/>
                          <a:sym typeface="Roboto Condensed"/>
                        </a:rPr>
                        <a:t> HDV to </a:t>
                      </a:r>
                      <a:r>
                        <a:rPr lang="en" sz="1000" b="1">
                          <a:solidFill>
                            <a:srgbClr val="00C3B1"/>
                          </a:solidFill>
                          <a:latin typeface="Roboto Condensed"/>
                          <a:ea typeface="Roboto Condensed"/>
                          <a:cs typeface="Roboto Condensed"/>
                          <a:sym typeface="Roboto Condensed"/>
                        </a:rPr>
                        <a:t>Cargo Bikes</a:t>
                      </a:r>
                      <a:r>
                        <a:rPr lang="en" sz="1000">
                          <a:solidFill>
                            <a:schemeClr val="dk1"/>
                          </a:solidFill>
                          <a:latin typeface="Roboto Condensed"/>
                          <a:ea typeface="Roboto Condensed"/>
                          <a:cs typeface="Roboto Condensed"/>
                          <a:sym typeface="Roboto Condensed"/>
                        </a:rPr>
                        <a:t>)</a:t>
                      </a:r>
                      <a:endParaRPr sz="1000">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extLst>
                  <a:ext uri="{0D108BD9-81ED-4DB2-BD59-A6C34878D82A}">
                    <a16:rowId xmlns:a16="http://schemas.microsoft.com/office/drawing/2014/main" val="10007"/>
                  </a:ext>
                </a:extLst>
              </a:tr>
            </a:tbl>
          </a:graphicData>
        </a:graphic>
      </p:graphicFrame>
      <p:pic>
        <p:nvPicPr>
          <p:cNvPr id="710" name="Google Shape;710;p60"/>
          <p:cNvPicPr preferRelativeResize="0"/>
          <p:nvPr/>
        </p:nvPicPr>
        <p:blipFill>
          <a:blip r:embed="rId3">
            <a:alphaModFix/>
          </a:blip>
          <a:stretch>
            <a:fillRect/>
          </a:stretch>
        </p:blipFill>
        <p:spPr>
          <a:xfrm>
            <a:off x="164675" y="131900"/>
            <a:ext cx="467350" cy="155775"/>
          </a:xfrm>
          <a:prstGeom prst="rect">
            <a:avLst/>
          </a:prstGeom>
          <a:noFill/>
          <a:ln>
            <a:noFill/>
          </a:ln>
        </p:spPr>
      </p:pic>
      <p:pic>
        <p:nvPicPr>
          <p:cNvPr id="711" name="Google Shape;711;p60"/>
          <p:cNvPicPr preferRelativeResize="0"/>
          <p:nvPr/>
        </p:nvPicPr>
        <p:blipFill>
          <a:blip r:embed="rId4">
            <a:alphaModFix/>
          </a:blip>
          <a:stretch>
            <a:fillRect/>
          </a:stretch>
        </p:blipFill>
        <p:spPr>
          <a:xfrm>
            <a:off x="8411324" y="131900"/>
            <a:ext cx="536151" cy="155775"/>
          </a:xfrm>
          <a:prstGeom prst="rect">
            <a:avLst/>
          </a:prstGeom>
          <a:noFill/>
          <a:ln>
            <a:noFill/>
          </a:ln>
        </p:spPr>
      </p:pic>
      <p:sp>
        <p:nvSpPr>
          <p:cNvPr id="712" name="Google Shape;712;p60"/>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solidFill>
                  <a:schemeClr val="accent6"/>
                </a:solidFill>
              </a:rPr>
              <a:t>19</a:t>
            </a:fld>
            <a:endParaRPr>
              <a:solidFill>
                <a:schemeClr val="accent6"/>
              </a:solidFill>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447"/>
        <p:cNvGrpSpPr/>
        <p:nvPr/>
      </p:nvGrpSpPr>
      <p:grpSpPr>
        <a:xfrm>
          <a:off x="0" y="0"/>
          <a:ext cx="0" cy="0"/>
          <a:chOff x="0" y="0"/>
          <a:chExt cx="0" cy="0"/>
        </a:xfrm>
      </p:grpSpPr>
      <p:sp>
        <p:nvSpPr>
          <p:cNvPr id="448" name="Google Shape;448;p43"/>
          <p:cNvSpPr txBox="1"/>
          <p:nvPr/>
        </p:nvSpPr>
        <p:spPr>
          <a:xfrm>
            <a:off x="3424025" y="97050"/>
            <a:ext cx="5655600" cy="4949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800">
                <a:solidFill>
                  <a:schemeClr val="dk2"/>
                </a:solidFill>
                <a:latin typeface="Roboto Condensed SemiBold"/>
                <a:ea typeface="Roboto Condensed SemiBold"/>
                <a:cs typeface="Roboto Condensed SemiBold"/>
                <a:sym typeface="Roboto Condensed SemiBold"/>
              </a:rPr>
              <a:t>Context</a:t>
            </a:r>
            <a:endParaRPr sz="2800">
              <a:solidFill>
                <a:schemeClr val="dk2"/>
              </a:solidFill>
              <a:latin typeface="Roboto Condensed SemiBold"/>
              <a:ea typeface="Roboto Condensed SemiBold"/>
              <a:cs typeface="Roboto Condensed SemiBold"/>
              <a:sym typeface="Roboto Condensed SemiBold"/>
            </a:endParaRPr>
          </a:p>
          <a:p>
            <a:pPr marL="0" lvl="0" indent="0" algn="l" rtl="0">
              <a:spcBef>
                <a:spcPts val="0"/>
              </a:spcBef>
              <a:spcAft>
                <a:spcPts val="0"/>
              </a:spcAft>
              <a:buClr>
                <a:schemeClr val="dk1"/>
              </a:buClr>
              <a:buSzPts val="1100"/>
              <a:buFont typeface="Arial"/>
              <a:buNone/>
            </a:pPr>
            <a:endParaRPr sz="1800">
              <a:solidFill>
                <a:schemeClr val="dk2"/>
              </a:solidFill>
              <a:latin typeface="Roboto Condensed"/>
              <a:ea typeface="Roboto Condensed"/>
              <a:cs typeface="Roboto Condensed"/>
              <a:sym typeface="Roboto Condensed"/>
            </a:endParaRPr>
          </a:p>
          <a:p>
            <a:pPr marL="0" lvl="0" indent="0" algn="l" rtl="0">
              <a:lnSpc>
                <a:spcPct val="150000"/>
              </a:lnSpc>
              <a:spcBef>
                <a:spcPts val="0"/>
              </a:spcBef>
              <a:spcAft>
                <a:spcPts val="0"/>
              </a:spcAft>
              <a:buClr>
                <a:schemeClr val="dk1"/>
              </a:buClr>
              <a:buSzPts val="1100"/>
              <a:buFont typeface="Arial"/>
              <a:buNone/>
            </a:pPr>
            <a:r>
              <a:rPr lang="en" sz="1700">
                <a:solidFill>
                  <a:schemeClr val="dk1"/>
                </a:solidFill>
                <a:latin typeface="Actor"/>
                <a:ea typeface="Actor"/>
                <a:cs typeface="Actor"/>
                <a:sym typeface="Actor"/>
              </a:rPr>
              <a:t>In preparation for the Olympics, the city of Paris will implement the </a:t>
            </a:r>
            <a:r>
              <a:rPr lang="en" sz="1700" b="1">
                <a:solidFill>
                  <a:schemeClr val="dk1"/>
                </a:solidFill>
                <a:latin typeface="Actor"/>
                <a:ea typeface="Actor"/>
                <a:cs typeface="Actor"/>
                <a:sym typeface="Actor"/>
              </a:rPr>
              <a:t>Limited Traffic Zone (Zone Trafic Limité) </a:t>
            </a:r>
            <a:r>
              <a:rPr lang="en" sz="1700">
                <a:solidFill>
                  <a:schemeClr val="dk1"/>
                </a:solidFill>
                <a:latin typeface="Actor"/>
                <a:ea typeface="Actor"/>
                <a:cs typeface="Actor"/>
                <a:sym typeface="Actor"/>
              </a:rPr>
              <a:t>in the summer of 2024.</a:t>
            </a:r>
            <a:endParaRPr sz="1700">
              <a:solidFill>
                <a:schemeClr val="dk1"/>
              </a:solidFill>
              <a:latin typeface="Actor"/>
              <a:ea typeface="Actor"/>
              <a:cs typeface="Actor"/>
              <a:sym typeface="Actor"/>
            </a:endParaRPr>
          </a:p>
          <a:p>
            <a:pPr marL="0" lvl="0" indent="0" algn="l" rtl="0">
              <a:lnSpc>
                <a:spcPct val="150000"/>
              </a:lnSpc>
              <a:spcBef>
                <a:spcPts val="0"/>
              </a:spcBef>
              <a:spcAft>
                <a:spcPts val="0"/>
              </a:spcAft>
              <a:buClr>
                <a:schemeClr val="dk1"/>
              </a:buClr>
              <a:buSzPts val="1100"/>
              <a:buFont typeface="Arial"/>
              <a:buNone/>
            </a:pPr>
            <a:endParaRPr sz="1700">
              <a:solidFill>
                <a:schemeClr val="dk1"/>
              </a:solidFill>
              <a:latin typeface="Actor"/>
              <a:ea typeface="Actor"/>
              <a:cs typeface="Actor"/>
              <a:sym typeface="Actor"/>
            </a:endParaRPr>
          </a:p>
          <a:p>
            <a:pPr marL="0" lvl="0" indent="0" algn="l" rtl="0">
              <a:lnSpc>
                <a:spcPct val="150000"/>
              </a:lnSpc>
              <a:spcBef>
                <a:spcPts val="0"/>
              </a:spcBef>
              <a:spcAft>
                <a:spcPts val="0"/>
              </a:spcAft>
              <a:buClr>
                <a:schemeClr val="dk1"/>
              </a:buClr>
              <a:buSzPts val="1100"/>
              <a:buFont typeface="Arial"/>
              <a:buNone/>
            </a:pPr>
            <a:r>
              <a:rPr lang="en" sz="1700">
                <a:solidFill>
                  <a:schemeClr val="dk1"/>
                </a:solidFill>
                <a:latin typeface="Actor"/>
                <a:ea typeface="Actor"/>
                <a:cs typeface="Actor"/>
                <a:sym typeface="Actor"/>
              </a:rPr>
              <a:t>The </a:t>
            </a:r>
            <a:r>
              <a:rPr lang="en" sz="1700" b="1">
                <a:solidFill>
                  <a:schemeClr val="dk1"/>
                </a:solidFill>
                <a:latin typeface="Actor"/>
                <a:ea typeface="Actor"/>
                <a:cs typeface="Actor"/>
                <a:sym typeface="Actor"/>
              </a:rPr>
              <a:t>Low Emission Delivery Zone (Zone Livraison Apaisée, ZLA)</a:t>
            </a:r>
            <a:r>
              <a:rPr lang="en" sz="1700">
                <a:solidFill>
                  <a:schemeClr val="dk1"/>
                </a:solidFill>
                <a:latin typeface="Actor"/>
                <a:ea typeface="Actor"/>
                <a:cs typeface="Actor"/>
                <a:sym typeface="Actor"/>
              </a:rPr>
              <a:t>, will only allow last-mile deliveries to be made using</a:t>
            </a:r>
            <a:r>
              <a:rPr lang="en" sz="1700" b="1">
                <a:solidFill>
                  <a:schemeClr val="dk1"/>
                </a:solidFill>
                <a:latin typeface="Actor"/>
                <a:ea typeface="Actor"/>
                <a:cs typeface="Actor"/>
                <a:sym typeface="Actor"/>
              </a:rPr>
              <a:t> Low-emission vehicles or cycle logistics</a:t>
            </a:r>
            <a:r>
              <a:rPr lang="en" sz="1700">
                <a:solidFill>
                  <a:schemeClr val="dk1"/>
                </a:solidFill>
                <a:latin typeface="Actor"/>
                <a:ea typeface="Actor"/>
                <a:cs typeface="Actor"/>
                <a:sym typeface="Actor"/>
              </a:rPr>
              <a:t>. </a:t>
            </a:r>
            <a:endParaRPr sz="1700">
              <a:solidFill>
                <a:schemeClr val="dk1"/>
              </a:solidFill>
              <a:latin typeface="Actor"/>
              <a:ea typeface="Actor"/>
              <a:cs typeface="Actor"/>
              <a:sym typeface="Actor"/>
            </a:endParaRPr>
          </a:p>
          <a:p>
            <a:pPr marL="0" lvl="0" indent="0" algn="l" rtl="0">
              <a:lnSpc>
                <a:spcPct val="150000"/>
              </a:lnSpc>
              <a:spcBef>
                <a:spcPts val="0"/>
              </a:spcBef>
              <a:spcAft>
                <a:spcPts val="0"/>
              </a:spcAft>
              <a:buClr>
                <a:schemeClr val="dk1"/>
              </a:buClr>
              <a:buSzPts val="1100"/>
              <a:buFont typeface="Arial"/>
              <a:buNone/>
            </a:pPr>
            <a:endParaRPr sz="1700">
              <a:solidFill>
                <a:schemeClr val="dk1"/>
              </a:solidFill>
              <a:latin typeface="Actor"/>
              <a:ea typeface="Actor"/>
              <a:cs typeface="Actor"/>
              <a:sym typeface="Actor"/>
            </a:endParaRPr>
          </a:p>
          <a:p>
            <a:pPr marL="0" lvl="0" indent="0" algn="l" rtl="0">
              <a:lnSpc>
                <a:spcPct val="150000"/>
              </a:lnSpc>
              <a:spcBef>
                <a:spcPts val="0"/>
              </a:spcBef>
              <a:spcAft>
                <a:spcPts val="0"/>
              </a:spcAft>
              <a:buClr>
                <a:schemeClr val="dk1"/>
              </a:buClr>
              <a:buSzPts val="1100"/>
              <a:buFont typeface="Arial"/>
              <a:buNone/>
            </a:pPr>
            <a:r>
              <a:rPr lang="en" sz="1700">
                <a:solidFill>
                  <a:schemeClr val="dk1"/>
                </a:solidFill>
                <a:latin typeface="Actor"/>
                <a:ea typeface="Actor"/>
                <a:cs typeface="Actor"/>
                <a:sym typeface="Actor"/>
              </a:rPr>
              <a:t>Its objective is to improve air quality and combat noise pollution for a better quality of life. </a:t>
            </a:r>
            <a:endParaRPr sz="1700">
              <a:solidFill>
                <a:schemeClr val="dk1"/>
              </a:solidFill>
              <a:latin typeface="Actor"/>
              <a:ea typeface="Actor"/>
              <a:cs typeface="Actor"/>
              <a:sym typeface="Actor"/>
            </a:endParaRPr>
          </a:p>
          <a:p>
            <a:pPr marL="0" lvl="0" indent="0" algn="l" rtl="0">
              <a:spcBef>
                <a:spcPts val="0"/>
              </a:spcBef>
              <a:spcAft>
                <a:spcPts val="0"/>
              </a:spcAft>
              <a:buClr>
                <a:schemeClr val="dk1"/>
              </a:buClr>
              <a:buSzPts val="1100"/>
              <a:buFont typeface="Arial"/>
              <a:buNone/>
            </a:pPr>
            <a:endParaRPr sz="1800">
              <a:solidFill>
                <a:schemeClr val="dk2"/>
              </a:solidFill>
              <a:latin typeface="Roboto Condensed"/>
              <a:ea typeface="Roboto Condensed"/>
              <a:cs typeface="Roboto Condensed"/>
              <a:sym typeface="Roboto Condensed"/>
            </a:endParaRPr>
          </a:p>
        </p:txBody>
      </p:sp>
      <p:pic>
        <p:nvPicPr>
          <p:cNvPr id="449" name="Google Shape;449;p43"/>
          <p:cNvPicPr preferRelativeResize="0"/>
          <p:nvPr/>
        </p:nvPicPr>
        <p:blipFill>
          <a:blip r:embed="rId3">
            <a:alphaModFix/>
          </a:blip>
          <a:stretch>
            <a:fillRect/>
          </a:stretch>
        </p:blipFill>
        <p:spPr>
          <a:xfrm>
            <a:off x="0" y="0"/>
            <a:ext cx="3339524" cy="5143500"/>
          </a:xfrm>
          <a:prstGeom prst="rect">
            <a:avLst/>
          </a:prstGeom>
          <a:noFill/>
          <a:ln>
            <a:noFill/>
          </a:ln>
        </p:spPr>
      </p:pic>
      <p:sp>
        <p:nvSpPr>
          <p:cNvPr id="450" name="Google Shape;450;p43"/>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2</a:t>
            </a:fld>
            <a:endParaRPr/>
          </a:p>
        </p:txBody>
      </p:sp>
      <p:pic>
        <p:nvPicPr>
          <p:cNvPr id="451" name="Google Shape;451;p43"/>
          <p:cNvPicPr preferRelativeResize="0"/>
          <p:nvPr/>
        </p:nvPicPr>
        <p:blipFill>
          <a:blip r:embed="rId4">
            <a:alphaModFix/>
          </a:blip>
          <a:stretch>
            <a:fillRect/>
          </a:stretch>
        </p:blipFill>
        <p:spPr>
          <a:xfrm>
            <a:off x="8274849" y="4912200"/>
            <a:ext cx="536151" cy="155775"/>
          </a:xfrm>
          <a:prstGeom prst="rect">
            <a:avLst/>
          </a:prstGeom>
          <a:noFill/>
          <a:ln>
            <a:noFill/>
          </a:ln>
        </p:spPr>
      </p:pic>
      <p:pic>
        <p:nvPicPr>
          <p:cNvPr id="452" name="Google Shape;452;p43"/>
          <p:cNvPicPr preferRelativeResize="0"/>
          <p:nvPr/>
        </p:nvPicPr>
        <p:blipFill>
          <a:blip r:embed="rId5">
            <a:alphaModFix/>
          </a:blip>
          <a:stretch>
            <a:fillRect/>
          </a:stretch>
        </p:blipFill>
        <p:spPr>
          <a:xfrm>
            <a:off x="180600" y="4912200"/>
            <a:ext cx="467350" cy="155775"/>
          </a:xfrm>
          <a:prstGeom prst="rect">
            <a:avLst/>
          </a:prstGeom>
          <a:noFill/>
          <a:ln>
            <a:noFill/>
          </a:ln>
        </p:spPr>
      </p:pic>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716"/>
        <p:cNvGrpSpPr/>
        <p:nvPr/>
      </p:nvGrpSpPr>
      <p:grpSpPr>
        <a:xfrm>
          <a:off x="0" y="0"/>
          <a:ext cx="0" cy="0"/>
          <a:chOff x="0" y="0"/>
          <a:chExt cx="0" cy="0"/>
        </a:xfrm>
      </p:grpSpPr>
      <p:sp>
        <p:nvSpPr>
          <p:cNvPr id="717" name="Google Shape;717;p61"/>
          <p:cNvSpPr/>
          <p:nvPr/>
        </p:nvSpPr>
        <p:spPr>
          <a:xfrm>
            <a:off x="7009625" y="1279525"/>
            <a:ext cx="1500000" cy="421800"/>
          </a:xfrm>
          <a:prstGeom prst="roundRect">
            <a:avLst>
              <a:gd name="adj" fmla="val 16667"/>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Actor"/>
              <a:ea typeface="Actor"/>
              <a:cs typeface="Actor"/>
              <a:sym typeface="Actor"/>
            </a:endParaRPr>
          </a:p>
        </p:txBody>
      </p:sp>
      <p:sp>
        <p:nvSpPr>
          <p:cNvPr id="718" name="Google Shape;718;p61"/>
          <p:cNvSpPr txBox="1"/>
          <p:nvPr/>
        </p:nvSpPr>
        <p:spPr>
          <a:xfrm>
            <a:off x="1018025" y="420675"/>
            <a:ext cx="77175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600" b="1">
                <a:latin typeface="Roboto Condensed"/>
                <a:ea typeface="Roboto Condensed"/>
                <a:cs typeface="Roboto Condensed"/>
                <a:sym typeface="Roboto Condensed"/>
              </a:rPr>
              <a:t>POLLUTANT </a:t>
            </a:r>
            <a:r>
              <a:rPr lang="en" sz="2600" b="1">
                <a:solidFill>
                  <a:srgbClr val="6A8DB4"/>
                </a:solidFill>
                <a:latin typeface="Roboto Condensed"/>
                <a:ea typeface="Roboto Condensed"/>
                <a:cs typeface="Roboto Condensed"/>
                <a:sym typeface="Roboto Condensed"/>
              </a:rPr>
              <a:t>CONCENTRATION CHANGE</a:t>
            </a:r>
            <a:endParaRPr sz="2600" b="1">
              <a:solidFill>
                <a:srgbClr val="6A8DB4"/>
              </a:solidFill>
              <a:latin typeface="Roboto Condensed"/>
              <a:ea typeface="Roboto Condensed"/>
              <a:cs typeface="Roboto Condensed"/>
              <a:sym typeface="Roboto Condensed"/>
            </a:endParaRPr>
          </a:p>
        </p:txBody>
      </p:sp>
      <p:pic>
        <p:nvPicPr>
          <p:cNvPr id="719" name="Google Shape;719;p61"/>
          <p:cNvPicPr preferRelativeResize="0"/>
          <p:nvPr/>
        </p:nvPicPr>
        <p:blipFill>
          <a:blip r:embed="rId3">
            <a:alphaModFix/>
          </a:blip>
          <a:stretch>
            <a:fillRect/>
          </a:stretch>
        </p:blipFill>
        <p:spPr>
          <a:xfrm>
            <a:off x="164675" y="131900"/>
            <a:ext cx="467350" cy="155775"/>
          </a:xfrm>
          <a:prstGeom prst="rect">
            <a:avLst/>
          </a:prstGeom>
          <a:noFill/>
          <a:ln>
            <a:noFill/>
          </a:ln>
        </p:spPr>
      </p:pic>
      <p:pic>
        <p:nvPicPr>
          <p:cNvPr id="720" name="Google Shape;720;p61"/>
          <p:cNvPicPr preferRelativeResize="0"/>
          <p:nvPr/>
        </p:nvPicPr>
        <p:blipFill>
          <a:blip r:embed="rId4">
            <a:alphaModFix/>
          </a:blip>
          <a:stretch>
            <a:fillRect/>
          </a:stretch>
        </p:blipFill>
        <p:spPr>
          <a:xfrm>
            <a:off x="8411324" y="131900"/>
            <a:ext cx="536151" cy="155775"/>
          </a:xfrm>
          <a:prstGeom prst="rect">
            <a:avLst/>
          </a:prstGeom>
          <a:noFill/>
          <a:ln>
            <a:noFill/>
          </a:ln>
        </p:spPr>
      </p:pic>
      <p:sp>
        <p:nvSpPr>
          <p:cNvPr id="721" name="Google Shape;721;p61"/>
          <p:cNvSpPr txBox="1">
            <a:spLocks noGrp="1"/>
          </p:cNvSpPr>
          <p:nvPr>
            <p:ph type="body" idx="4294967295"/>
          </p:nvPr>
        </p:nvSpPr>
        <p:spPr>
          <a:xfrm>
            <a:off x="2051625" y="2163000"/>
            <a:ext cx="4289400" cy="421800"/>
          </a:xfrm>
          <a:prstGeom prst="rect">
            <a:avLst/>
          </a:prstGeom>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None/>
            </a:pPr>
            <a:r>
              <a:rPr lang="en" sz="2200" i="1">
                <a:solidFill>
                  <a:schemeClr val="dk1"/>
                </a:solidFill>
                <a:latin typeface="Times New Roman"/>
                <a:ea typeface="Times New Roman"/>
                <a:cs typeface="Times New Roman"/>
                <a:sym typeface="Times New Roman"/>
              </a:rPr>
              <a:t>ΔC = (Σ</a:t>
            </a:r>
            <a:r>
              <a:rPr lang="en" sz="1200" b="1" i="1">
                <a:solidFill>
                  <a:schemeClr val="dk1"/>
                </a:solidFill>
                <a:latin typeface="Times New Roman"/>
                <a:ea typeface="Times New Roman"/>
                <a:cs typeface="Times New Roman"/>
                <a:sym typeface="Times New Roman"/>
              </a:rPr>
              <a:t>i </a:t>
            </a:r>
            <a:r>
              <a:rPr lang="en" sz="2200" i="1">
                <a:solidFill>
                  <a:schemeClr val="dk1"/>
                </a:solidFill>
                <a:latin typeface="Times New Roman"/>
                <a:ea typeface="Times New Roman"/>
                <a:cs typeface="Times New Roman"/>
                <a:sym typeface="Times New Roman"/>
              </a:rPr>
              <a:t>SC</a:t>
            </a:r>
            <a:r>
              <a:rPr lang="en" sz="1200" b="1" i="1">
                <a:solidFill>
                  <a:schemeClr val="dk1"/>
                </a:solidFill>
                <a:latin typeface="Times New Roman"/>
                <a:ea typeface="Times New Roman"/>
                <a:cs typeface="Times New Roman"/>
                <a:sym typeface="Times New Roman"/>
              </a:rPr>
              <a:t>i</a:t>
            </a:r>
            <a:r>
              <a:rPr lang="en" sz="2200" i="1">
                <a:solidFill>
                  <a:schemeClr val="dk1"/>
                </a:solidFill>
                <a:latin typeface="Times New Roman"/>
                <a:ea typeface="Times New Roman"/>
                <a:cs typeface="Times New Roman"/>
                <a:sym typeface="Times New Roman"/>
              </a:rPr>
              <a:t>% </a:t>
            </a:r>
            <a:r>
              <a:rPr lang="en" sz="1400" i="1">
                <a:solidFill>
                  <a:schemeClr val="dk1"/>
                </a:solidFill>
                <a:latin typeface="Times New Roman"/>
                <a:ea typeface="Times New Roman"/>
                <a:cs typeface="Times New Roman"/>
                <a:sym typeface="Times New Roman"/>
              </a:rPr>
              <a:t>x</a:t>
            </a:r>
            <a:r>
              <a:rPr lang="en" sz="2200" i="1">
                <a:solidFill>
                  <a:schemeClr val="dk1"/>
                </a:solidFill>
                <a:latin typeface="Times New Roman"/>
                <a:ea typeface="Times New Roman"/>
                <a:cs typeface="Times New Roman"/>
                <a:sym typeface="Times New Roman"/>
              </a:rPr>
              <a:t>  SF</a:t>
            </a:r>
            <a:r>
              <a:rPr lang="en" sz="1200" b="1" i="1">
                <a:solidFill>
                  <a:schemeClr val="dk1"/>
                </a:solidFill>
                <a:latin typeface="Times New Roman"/>
                <a:ea typeface="Times New Roman"/>
                <a:cs typeface="Times New Roman"/>
                <a:sym typeface="Times New Roman"/>
              </a:rPr>
              <a:t>i</a:t>
            </a:r>
            <a:r>
              <a:rPr lang="en" sz="2200" i="1">
                <a:solidFill>
                  <a:schemeClr val="dk1"/>
                </a:solidFill>
                <a:latin typeface="Times New Roman"/>
                <a:ea typeface="Times New Roman"/>
                <a:cs typeface="Times New Roman"/>
                <a:sym typeface="Times New Roman"/>
              </a:rPr>
              <a:t> </a:t>
            </a:r>
            <a:r>
              <a:rPr lang="en" sz="1400" i="1">
                <a:solidFill>
                  <a:schemeClr val="dk1"/>
                </a:solidFill>
                <a:latin typeface="Times New Roman"/>
                <a:ea typeface="Times New Roman"/>
                <a:cs typeface="Times New Roman"/>
                <a:sym typeface="Times New Roman"/>
              </a:rPr>
              <a:t>x</a:t>
            </a:r>
            <a:r>
              <a:rPr lang="en" sz="2200" i="1">
                <a:solidFill>
                  <a:schemeClr val="dk1"/>
                </a:solidFill>
                <a:latin typeface="Times New Roman"/>
                <a:ea typeface="Times New Roman"/>
                <a:cs typeface="Times New Roman"/>
                <a:sym typeface="Times New Roman"/>
              </a:rPr>
              <a:t>  R</a:t>
            </a:r>
            <a:r>
              <a:rPr lang="en" sz="1200" b="1" i="1">
                <a:solidFill>
                  <a:schemeClr val="dk1"/>
                </a:solidFill>
                <a:latin typeface="Times New Roman"/>
                <a:ea typeface="Times New Roman"/>
                <a:cs typeface="Times New Roman"/>
                <a:sym typeface="Times New Roman"/>
              </a:rPr>
              <a:t>i</a:t>
            </a:r>
            <a:r>
              <a:rPr lang="en" sz="2200" i="1">
                <a:solidFill>
                  <a:schemeClr val="dk1"/>
                </a:solidFill>
                <a:latin typeface="Times New Roman"/>
                <a:ea typeface="Times New Roman"/>
                <a:cs typeface="Times New Roman"/>
                <a:sym typeface="Times New Roman"/>
              </a:rPr>
              <a:t>) </a:t>
            </a:r>
            <a:r>
              <a:rPr lang="en" sz="1400" i="1">
                <a:solidFill>
                  <a:schemeClr val="dk1"/>
                </a:solidFill>
                <a:latin typeface="Times New Roman"/>
                <a:ea typeface="Times New Roman"/>
                <a:cs typeface="Times New Roman"/>
                <a:sym typeface="Times New Roman"/>
              </a:rPr>
              <a:t>x</a:t>
            </a:r>
            <a:r>
              <a:rPr lang="en" sz="2200" i="1">
                <a:solidFill>
                  <a:schemeClr val="dk1"/>
                </a:solidFill>
                <a:latin typeface="Times New Roman"/>
                <a:ea typeface="Times New Roman"/>
                <a:cs typeface="Times New Roman"/>
                <a:sym typeface="Times New Roman"/>
              </a:rPr>
              <a:t> δC</a:t>
            </a:r>
            <a:endParaRPr sz="2200" i="1">
              <a:solidFill>
                <a:schemeClr val="dk1"/>
              </a:solidFill>
              <a:latin typeface="Times New Roman"/>
              <a:ea typeface="Times New Roman"/>
              <a:cs typeface="Times New Roman"/>
              <a:sym typeface="Times New Roman"/>
            </a:endParaRPr>
          </a:p>
        </p:txBody>
      </p:sp>
      <p:sp>
        <p:nvSpPr>
          <p:cNvPr id="722" name="Google Shape;722;p61"/>
          <p:cNvSpPr txBox="1">
            <a:spLocks noGrp="1"/>
          </p:cNvSpPr>
          <p:nvPr>
            <p:ph type="body" idx="4294967295"/>
          </p:nvPr>
        </p:nvSpPr>
        <p:spPr>
          <a:xfrm>
            <a:off x="164675" y="2200100"/>
            <a:ext cx="1382700" cy="572700"/>
          </a:xfrm>
          <a:prstGeom prst="rect">
            <a:avLst/>
          </a:prstGeom>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None/>
            </a:pPr>
            <a:r>
              <a:rPr lang="en" sz="900" b="1">
                <a:solidFill>
                  <a:schemeClr val="dk1"/>
                </a:solidFill>
                <a:latin typeface="Roboto Condensed"/>
                <a:ea typeface="Roboto Condensed"/>
                <a:cs typeface="Roboto Condensed"/>
                <a:sym typeface="Roboto Condensed"/>
              </a:rPr>
              <a:t>Pollutant Concentration Change (ΔC)</a:t>
            </a:r>
            <a:endParaRPr sz="900" b="1">
              <a:solidFill>
                <a:schemeClr val="dk1"/>
              </a:solidFill>
              <a:latin typeface="Roboto Condensed"/>
              <a:ea typeface="Roboto Condensed"/>
              <a:cs typeface="Roboto Condensed"/>
              <a:sym typeface="Roboto Condensed"/>
            </a:endParaRPr>
          </a:p>
          <a:p>
            <a:pPr marL="0" marR="0" lvl="0" indent="0" algn="l" rtl="0">
              <a:lnSpc>
                <a:spcPct val="100000"/>
              </a:lnSpc>
              <a:spcBef>
                <a:spcPts val="0"/>
              </a:spcBef>
              <a:spcAft>
                <a:spcPts val="0"/>
              </a:spcAft>
              <a:buNone/>
            </a:pPr>
            <a:r>
              <a:rPr lang="en" sz="900">
                <a:solidFill>
                  <a:schemeClr val="dk1"/>
                </a:solidFill>
                <a:latin typeface="Roboto Condensed"/>
                <a:ea typeface="Roboto Condensed"/>
                <a:cs typeface="Roboto Condensed"/>
                <a:sym typeface="Roboto Condensed"/>
              </a:rPr>
              <a:t>(µg/m³)</a:t>
            </a:r>
            <a:endParaRPr sz="900">
              <a:solidFill>
                <a:schemeClr val="dk1"/>
              </a:solidFill>
              <a:latin typeface="Roboto Condensed"/>
              <a:ea typeface="Roboto Condensed"/>
              <a:cs typeface="Roboto Condensed"/>
              <a:sym typeface="Roboto Condensed"/>
            </a:endParaRPr>
          </a:p>
        </p:txBody>
      </p:sp>
      <p:sp>
        <p:nvSpPr>
          <p:cNvPr id="723" name="Google Shape;723;p61"/>
          <p:cNvSpPr txBox="1">
            <a:spLocks noGrp="1"/>
          </p:cNvSpPr>
          <p:nvPr>
            <p:ph type="body" idx="4294967295"/>
          </p:nvPr>
        </p:nvSpPr>
        <p:spPr>
          <a:xfrm>
            <a:off x="7051175" y="1275250"/>
            <a:ext cx="1680000" cy="421800"/>
          </a:xfrm>
          <a:prstGeom prst="rect">
            <a:avLst/>
          </a:prstGeom>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None/>
            </a:pPr>
            <a:r>
              <a:rPr lang="en" sz="900" b="1">
                <a:solidFill>
                  <a:schemeClr val="dk1"/>
                </a:solidFill>
                <a:latin typeface="Roboto Condensed"/>
                <a:ea typeface="Roboto Condensed"/>
                <a:cs typeface="Roboto Condensed"/>
                <a:sym typeface="Roboto Condensed"/>
              </a:rPr>
              <a:t>Total Flow of Vehicles (TF)</a:t>
            </a:r>
            <a:r>
              <a:rPr lang="en" sz="900">
                <a:solidFill>
                  <a:schemeClr val="dk1"/>
                </a:solidFill>
                <a:latin typeface="Roboto Condensed"/>
                <a:ea typeface="Roboto Condensed"/>
                <a:cs typeface="Roboto Condensed"/>
                <a:sym typeface="Roboto Condensed"/>
              </a:rPr>
              <a:t> </a:t>
            </a:r>
            <a:endParaRPr sz="900">
              <a:solidFill>
                <a:schemeClr val="dk1"/>
              </a:solidFill>
              <a:latin typeface="Roboto Condensed"/>
              <a:ea typeface="Roboto Condensed"/>
              <a:cs typeface="Roboto Condensed"/>
              <a:sym typeface="Roboto Condensed"/>
            </a:endParaRPr>
          </a:p>
          <a:p>
            <a:pPr marL="0" marR="0" lvl="0" indent="0" algn="l" rtl="0">
              <a:lnSpc>
                <a:spcPct val="100000"/>
              </a:lnSpc>
              <a:spcBef>
                <a:spcPts val="0"/>
              </a:spcBef>
              <a:spcAft>
                <a:spcPts val="0"/>
              </a:spcAft>
              <a:buNone/>
            </a:pPr>
            <a:r>
              <a:rPr lang="en" sz="900">
                <a:solidFill>
                  <a:schemeClr val="dk1"/>
                </a:solidFill>
                <a:latin typeface="Roboto Condensed"/>
                <a:ea typeface="Roboto Condensed"/>
                <a:cs typeface="Roboto Condensed"/>
                <a:sym typeface="Roboto Condensed"/>
              </a:rPr>
              <a:t>693 veh/h per km</a:t>
            </a:r>
            <a:endParaRPr sz="900">
              <a:solidFill>
                <a:schemeClr val="dk1"/>
              </a:solidFill>
              <a:latin typeface="Roboto Condensed"/>
              <a:ea typeface="Roboto Condensed"/>
              <a:cs typeface="Roboto Condensed"/>
              <a:sym typeface="Roboto Condensed"/>
            </a:endParaRPr>
          </a:p>
        </p:txBody>
      </p:sp>
      <p:sp>
        <p:nvSpPr>
          <p:cNvPr id="724" name="Google Shape;724;p61"/>
          <p:cNvSpPr txBox="1">
            <a:spLocks noGrp="1"/>
          </p:cNvSpPr>
          <p:nvPr>
            <p:ph type="body" idx="4294967295"/>
          </p:nvPr>
        </p:nvSpPr>
        <p:spPr>
          <a:xfrm>
            <a:off x="1338550" y="3057825"/>
            <a:ext cx="1500000" cy="798600"/>
          </a:xfrm>
          <a:prstGeom prst="rect">
            <a:avLst/>
          </a:prstGeom>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None/>
            </a:pPr>
            <a:r>
              <a:rPr lang="en" sz="900" b="1">
                <a:solidFill>
                  <a:schemeClr val="dk1"/>
                </a:solidFill>
                <a:latin typeface="Roboto Condensed"/>
                <a:ea typeface="Roboto Condensed"/>
                <a:cs typeface="Roboto Condensed"/>
                <a:sym typeface="Roboto Condensed"/>
              </a:rPr>
              <a:t>Percentage of Scenario Change (SC</a:t>
            </a:r>
            <a:r>
              <a:rPr lang="en" sz="700" b="1">
                <a:solidFill>
                  <a:schemeClr val="dk1"/>
                </a:solidFill>
                <a:latin typeface="Roboto Condensed"/>
                <a:ea typeface="Roboto Condensed"/>
                <a:cs typeface="Roboto Condensed"/>
                <a:sym typeface="Roboto Condensed"/>
              </a:rPr>
              <a:t>i%)</a:t>
            </a:r>
            <a:endParaRPr sz="700" b="1">
              <a:solidFill>
                <a:schemeClr val="dk1"/>
              </a:solidFill>
              <a:latin typeface="Roboto Condensed"/>
              <a:ea typeface="Roboto Condensed"/>
              <a:cs typeface="Roboto Condensed"/>
              <a:sym typeface="Roboto Condensed"/>
            </a:endParaRPr>
          </a:p>
          <a:p>
            <a:pPr marL="0" marR="0" lvl="0" indent="0" algn="l" rtl="0">
              <a:lnSpc>
                <a:spcPct val="100000"/>
              </a:lnSpc>
              <a:spcBef>
                <a:spcPts val="0"/>
              </a:spcBef>
              <a:spcAft>
                <a:spcPts val="0"/>
              </a:spcAft>
              <a:buNone/>
            </a:pPr>
            <a:r>
              <a:rPr lang="en" sz="900">
                <a:solidFill>
                  <a:schemeClr val="dk1"/>
                </a:solidFill>
                <a:latin typeface="Roboto Condensed"/>
                <a:ea typeface="Roboto Condensed"/>
                <a:cs typeface="Roboto Condensed"/>
                <a:sym typeface="Roboto Condensed"/>
              </a:rPr>
              <a:t>SC1 = 50% LDV to Electric</a:t>
            </a:r>
            <a:endParaRPr sz="900">
              <a:solidFill>
                <a:schemeClr val="dk1"/>
              </a:solidFill>
              <a:latin typeface="Roboto Condensed"/>
              <a:ea typeface="Roboto Condensed"/>
              <a:cs typeface="Roboto Condensed"/>
              <a:sym typeface="Roboto Condensed"/>
            </a:endParaRPr>
          </a:p>
          <a:p>
            <a:pPr marL="0" marR="0" lvl="0" indent="0" algn="l" rtl="0">
              <a:lnSpc>
                <a:spcPct val="100000"/>
              </a:lnSpc>
              <a:spcBef>
                <a:spcPts val="0"/>
              </a:spcBef>
              <a:spcAft>
                <a:spcPts val="0"/>
              </a:spcAft>
              <a:buNone/>
            </a:pPr>
            <a:r>
              <a:rPr lang="en" sz="900">
                <a:solidFill>
                  <a:schemeClr val="dk1"/>
                </a:solidFill>
                <a:latin typeface="Roboto Condensed"/>
                <a:ea typeface="Roboto Condensed"/>
                <a:cs typeface="Roboto Condensed"/>
                <a:sym typeface="Roboto Condensed"/>
              </a:rPr>
              <a:t>SC2= 50% HDV to Electric</a:t>
            </a:r>
            <a:endParaRPr sz="900">
              <a:solidFill>
                <a:schemeClr val="dk1"/>
              </a:solidFill>
              <a:latin typeface="Roboto Condensed"/>
              <a:ea typeface="Roboto Condensed"/>
              <a:cs typeface="Roboto Condensed"/>
              <a:sym typeface="Roboto Condensed"/>
            </a:endParaRPr>
          </a:p>
        </p:txBody>
      </p:sp>
      <p:sp>
        <p:nvSpPr>
          <p:cNvPr id="725" name="Google Shape;725;p61"/>
          <p:cNvSpPr txBox="1">
            <a:spLocks noGrp="1"/>
          </p:cNvSpPr>
          <p:nvPr>
            <p:ph type="body" idx="4294967295"/>
          </p:nvPr>
        </p:nvSpPr>
        <p:spPr>
          <a:xfrm>
            <a:off x="2841851" y="3057825"/>
            <a:ext cx="1572600" cy="798600"/>
          </a:xfrm>
          <a:prstGeom prst="rect">
            <a:avLst/>
          </a:prstGeom>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None/>
            </a:pPr>
            <a:r>
              <a:rPr lang="en" sz="900" b="1">
                <a:solidFill>
                  <a:schemeClr val="dk1"/>
                </a:solidFill>
                <a:latin typeface="Roboto Condensed"/>
                <a:ea typeface="Roboto Condensed"/>
                <a:cs typeface="Roboto Condensed"/>
                <a:sym typeface="Roboto Condensed"/>
              </a:rPr>
              <a:t>Specific flow of vehicles (SF</a:t>
            </a:r>
            <a:r>
              <a:rPr lang="en" sz="700" b="1">
                <a:solidFill>
                  <a:schemeClr val="dk1"/>
                </a:solidFill>
                <a:latin typeface="Roboto Condensed"/>
                <a:ea typeface="Roboto Condensed"/>
                <a:cs typeface="Roboto Condensed"/>
                <a:sym typeface="Roboto Condensed"/>
              </a:rPr>
              <a:t>i</a:t>
            </a:r>
            <a:r>
              <a:rPr lang="en" sz="900" b="1">
                <a:solidFill>
                  <a:schemeClr val="dk1"/>
                </a:solidFill>
                <a:latin typeface="Roboto Condensed"/>
                <a:ea typeface="Roboto Condensed"/>
                <a:cs typeface="Roboto Condensed"/>
                <a:sym typeface="Roboto Condensed"/>
              </a:rPr>
              <a:t>)</a:t>
            </a:r>
            <a:endParaRPr sz="900" b="1">
              <a:solidFill>
                <a:schemeClr val="dk1"/>
              </a:solidFill>
              <a:latin typeface="Roboto Condensed"/>
              <a:ea typeface="Roboto Condensed"/>
              <a:cs typeface="Roboto Condensed"/>
              <a:sym typeface="Roboto Condensed"/>
            </a:endParaRPr>
          </a:p>
          <a:p>
            <a:pPr marL="0" marR="0" lvl="0" indent="0" algn="l" rtl="0">
              <a:lnSpc>
                <a:spcPct val="100000"/>
              </a:lnSpc>
              <a:spcBef>
                <a:spcPts val="0"/>
              </a:spcBef>
              <a:spcAft>
                <a:spcPts val="0"/>
              </a:spcAft>
              <a:buNone/>
            </a:pPr>
            <a:r>
              <a:rPr lang="en" sz="900">
                <a:solidFill>
                  <a:schemeClr val="dk1"/>
                </a:solidFill>
                <a:latin typeface="Roboto Condensed"/>
                <a:ea typeface="Roboto Condensed"/>
                <a:cs typeface="Roboto Condensed"/>
                <a:sym typeface="Roboto Condensed"/>
              </a:rPr>
              <a:t>SF1  =  115 LDV/h per km</a:t>
            </a:r>
            <a:endParaRPr sz="900">
              <a:solidFill>
                <a:schemeClr val="dk1"/>
              </a:solidFill>
              <a:latin typeface="Roboto Condensed"/>
              <a:ea typeface="Roboto Condensed"/>
              <a:cs typeface="Roboto Condensed"/>
              <a:sym typeface="Roboto Condensed"/>
            </a:endParaRPr>
          </a:p>
          <a:p>
            <a:pPr marL="0" lvl="0" indent="0" algn="l" rtl="0">
              <a:spcBef>
                <a:spcPts val="0"/>
              </a:spcBef>
              <a:spcAft>
                <a:spcPts val="0"/>
              </a:spcAft>
              <a:buClr>
                <a:schemeClr val="dk1"/>
              </a:buClr>
              <a:buSzPts val="1100"/>
              <a:buFont typeface="Arial"/>
              <a:buNone/>
            </a:pPr>
            <a:r>
              <a:rPr lang="en" sz="900">
                <a:solidFill>
                  <a:schemeClr val="dk1"/>
                </a:solidFill>
                <a:latin typeface="Roboto Condensed"/>
                <a:ea typeface="Roboto Condensed"/>
                <a:cs typeface="Roboto Condensed"/>
                <a:sym typeface="Roboto Condensed"/>
              </a:rPr>
              <a:t>SF2  =  115 LDV/h per km</a:t>
            </a:r>
            <a:endParaRPr sz="900">
              <a:solidFill>
                <a:schemeClr val="dk1"/>
              </a:solidFill>
              <a:latin typeface="Roboto Condensed"/>
              <a:ea typeface="Roboto Condensed"/>
              <a:cs typeface="Roboto Condensed"/>
              <a:sym typeface="Roboto Condensed"/>
            </a:endParaRPr>
          </a:p>
          <a:p>
            <a:pPr marL="0" marR="0" lvl="0" indent="0" algn="l" rtl="0">
              <a:lnSpc>
                <a:spcPct val="100000"/>
              </a:lnSpc>
              <a:spcBef>
                <a:spcPts val="0"/>
              </a:spcBef>
              <a:spcAft>
                <a:spcPts val="0"/>
              </a:spcAft>
              <a:buNone/>
            </a:pPr>
            <a:endParaRPr sz="900">
              <a:solidFill>
                <a:schemeClr val="dk1"/>
              </a:solidFill>
              <a:latin typeface="Roboto Condensed"/>
              <a:ea typeface="Roboto Condensed"/>
              <a:cs typeface="Roboto Condensed"/>
              <a:sym typeface="Roboto Condensed"/>
            </a:endParaRPr>
          </a:p>
        </p:txBody>
      </p:sp>
      <p:sp>
        <p:nvSpPr>
          <p:cNvPr id="726" name="Google Shape;726;p61"/>
          <p:cNvSpPr txBox="1">
            <a:spLocks noGrp="1"/>
          </p:cNvSpPr>
          <p:nvPr>
            <p:ph type="body" idx="4294967295"/>
          </p:nvPr>
        </p:nvSpPr>
        <p:spPr>
          <a:xfrm>
            <a:off x="4531450" y="3024225"/>
            <a:ext cx="1228200" cy="676200"/>
          </a:xfrm>
          <a:prstGeom prst="rect">
            <a:avLst/>
          </a:prstGeom>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None/>
            </a:pPr>
            <a:r>
              <a:rPr lang="en" sz="900" b="1">
                <a:solidFill>
                  <a:schemeClr val="dk1"/>
                </a:solidFill>
                <a:latin typeface="Roboto Condensed"/>
                <a:ea typeface="Roboto Condensed"/>
                <a:cs typeface="Roboto Condensed"/>
                <a:sym typeface="Roboto Condensed"/>
              </a:rPr>
              <a:t>Equivalency Ratio (R</a:t>
            </a:r>
            <a:r>
              <a:rPr lang="en" sz="700" b="1">
                <a:solidFill>
                  <a:schemeClr val="dk1"/>
                </a:solidFill>
                <a:latin typeface="Roboto Condensed"/>
                <a:ea typeface="Roboto Condensed"/>
                <a:cs typeface="Roboto Condensed"/>
                <a:sym typeface="Roboto Condensed"/>
              </a:rPr>
              <a:t>i</a:t>
            </a:r>
            <a:r>
              <a:rPr lang="en" sz="900" b="1">
                <a:solidFill>
                  <a:schemeClr val="dk1"/>
                </a:solidFill>
                <a:latin typeface="Roboto Condensed"/>
                <a:ea typeface="Roboto Condensed"/>
                <a:cs typeface="Roboto Condensed"/>
                <a:sym typeface="Roboto Condensed"/>
              </a:rPr>
              <a:t>)</a:t>
            </a:r>
            <a:endParaRPr sz="900" b="1">
              <a:solidFill>
                <a:schemeClr val="dk1"/>
              </a:solidFill>
              <a:latin typeface="Roboto Condensed"/>
              <a:ea typeface="Roboto Condensed"/>
              <a:cs typeface="Roboto Condensed"/>
              <a:sym typeface="Roboto Condensed"/>
            </a:endParaRPr>
          </a:p>
          <a:p>
            <a:pPr marL="0" marR="0" lvl="0" indent="0" algn="l" rtl="0">
              <a:lnSpc>
                <a:spcPct val="100000"/>
              </a:lnSpc>
              <a:spcBef>
                <a:spcPts val="0"/>
              </a:spcBef>
              <a:spcAft>
                <a:spcPts val="0"/>
              </a:spcAft>
              <a:buNone/>
            </a:pPr>
            <a:r>
              <a:rPr lang="en" sz="900">
                <a:solidFill>
                  <a:schemeClr val="dk1"/>
                </a:solidFill>
                <a:latin typeface="Roboto Condensed"/>
                <a:ea typeface="Roboto Condensed"/>
                <a:cs typeface="Roboto Condensed"/>
                <a:sym typeface="Roboto Condensed"/>
              </a:rPr>
              <a:t>R1=1.6</a:t>
            </a:r>
            <a:r>
              <a:rPr lang="en" sz="700">
                <a:solidFill>
                  <a:schemeClr val="dk1"/>
                </a:solidFill>
                <a:latin typeface="Roboto Condensed"/>
                <a:ea typeface="Roboto Condensed"/>
                <a:cs typeface="Roboto Condensed"/>
                <a:sym typeface="Roboto Condensed"/>
              </a:rPr>
              <a:t>x</a:t>
            </a:r>
            <a:r>
              <a:rPr lang="en" sz="900">
                <a:solidFill>
                  <a:schemeClr val="dk1"/>
                </a:solidFill>
                <a:latin typeface="Roboto Condensed"/>
                <a:ea typeface="Roboto Condensed"/>
                <a:cs typeface="Roboto Condensed"/>
                <a:sym typeface="Roboto Condensed"/>
              </a:rPr>
              <a:t>  for LDV</a:t>
            </a:r>
            <a:endParaRPr sz="900">
              <a:solidFill>
                <a:schemeClr val="dk1"/>
              </a:solidFill>
              <a:latin typeface="Roboto Condensed"/>
              <a:ea typeface="Roboto Condensed"/>
              <a:cs typeface="Roboto Condensed"/>
              <a:sym typeface="Roboto Condensed"/>
            </a:endParaRPr>
          </a:p>
          <a:p>
            <a:pPr marL="0" marR="0" lvl="0" indent="0" algn="l" rtl="0">
              <a:lnSpc>
                <a:spcPct val="100000"/>
              </a:lnSpc>
              <a:spcBef>
                <a:spcPts val="0"/>
              </a:spcBef>
              <a:spcAft>
                <a:spcPts val="0"/>
              </a:spcAft>
              <a:buNone/>
            </a:pPr>
            <a:r>
              <a:rPr lang="en" sz="900">
                <a:solidFill>
                  <a:schemeClr val="dk1"/>
                </a:solidFill>
                <a:latin typeface="Roboto Condensed"/>
                <a:ea typeface="Roboto Condensed"/>
                <a:cs typeface="Roboto Condensed"/>
                <a:sym typeface="Roboto Condensed"/>
              </a:rPr>
              <a:t>R2=4.58</a:t>
            </a:r>
            <a:r>
              <a:rPr lang="en" sz="700">
                <a:solidFill>
                  <a:schemeClr val="dk1"/>
                </a:solidFill>
                <a:latin typeface="Roboto Condensed"/>
                <a:ea typeface="Roboto Condensed"/>
                <a:cs typeface="Roboto Condensed"/>
                <a:sym typeface="Roboto Condensed"/>
              </a:rPr>
              <a:t>X</a:t>
            </a:r>
            <a:r>
              <a:rPr lang="en" sz="900">
                <a:solidFill>
                  <a:schemeClr val="dk1"/>
                </a:solidFill>
                <a:latin typeface="Roboto Condensed"/>
                <a:ea typeface="Roboto Condensed"/>
                <a:cs typeface="Roboto Condensed"/>
                <a:sym typeface="Roboto Condensed"/>
              </a:rPr>
              <a:t> for HDV</a:t>
            </a:r>
            <a:endParaRPr sz="900">
              <a:solidFill>
                <a:schemeClr val="dk1"/>
              </a:solidFill>
              <a:latin typeface="Roboto Condensed"/>
              <a:ea typeface="Roboto Condensed"/>
              <a:cs typeface="Roboto Condensed"/>
              <a:sym typeface="Roboto Condensed"/>
            </a:endParaRPr>
          </a:p>
        </p:txBody>
      </p:sp>
      <p:sp>
        <p:nvSpPr>
          <p:cNvPr id="727" name="Google Shape;727;p61"/>
          <p:cNvSpPr txBox="1">
            <a:spLocks noGrp="1"/>
          </p:cNvSpPr>
          <p:nvPr>
            <p:ph type="body" idx="4294967295"/>
          </p:nvPr>
        </p:nvSpPr>
        <p:spPr>
          <a:xfrm>
            <a:off x="6845275" y="2200100"/>
            <a:ext cx="2048700" cy="738900"/>
          </a:xfrm>
          <a:prstGeom prst="rect">
            <a:avLst/>
          </a:prstGeom>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None/>
            </a:pPr>
            <a:r>
              <a:rPr lang="en" sz="900" b="1">
                <a:solidFill>
                  <a:schemeClr val="dk1"/>
                </a:solidFill>
                <a:latin typeface="Roboto Condensed"/>
                <a:ea typeface="Roboto Condensed"/>
                <a:cs typeface="Roboto Condensed"/>
                <a:sym typeface="Roboto Condensed"/>
              </a:rPr>
              <a:t>Concentration change resulting from 1 unit increase of 1 average vehicle (δC)</a:t>
            </a:r>
            <a:endParaRPr sz="900" b="1">
              <a:solidFill>
                <a:schemeClr val="dk1"/>
              </a:solidFill>
              <a:latin typeface="Roboto Condensed"/>
              <a:ea typeface="Roboto Condensed"/>
              <a:cs typeface="Roboto Condensed"/>
              <a:sym typeface="Roboto Condensed"/>
            </a:endParaRPr>
          </a:p>
          <a:p>
            <a:pPr marL="0" lvl="0" indent="0" algn="l" rtl="0">
              <a:spcBef>
                <a:spcPts val="0"/>
              </a:spcBef>
              <a:spcAft>
                <a:spcPts val="0"/>
              </a:spcAft>
              <a:buNone/>
            </a:pPr>
            <a:r>
              <a:rPr lang="en" sz="900">
                <a:solidFill>
                  <a:schemeClr val="dk1"/>
                </a:solidFill>
                <a:latin typeface="Roboto Condensed"/>
                <a:ea typeface="Roboto Condensed"/>
                <a:cs typeface="Roboto Condensed"/>
                <a:sym typeface="Roboto Condensed"/>
              </a:rPr>
              <a:t>δC </a:t>
            </a:r>
            <a:r>
              <a:rPr lang="en" sz="700">
                <a:solidFill>
                  <a:schemeClr val="dk1"/>
                </a:solidFill>
                <a:latin typeface="Roboto Condensed"/>
                <a:ea typeface="Roboto Condensed"/>
                <a:cs typeface="Roboto Condensed"/>
                <a:sym typeface="Roboto Condensed"/>
              </a:rPr>
              <a:t>NO2 :</a:t>
            </a:r>
            <a:r>
              <a:rPr lang="en" sz="900">
                <a:solidFill>
                  <a:schemeClr val="dk1"/>
                </a:solidFill>
                <a:latin typeface="Roboto Condensed"/>
                <a:ea typeface="Roboto Condensed"/>
                <a:cs typeface="Roboto Condensed"/>
                <a:sym typeface="Roboto Condensed"/>
              </a:rPr>
              <a:t> 0,0049 µg/m³</a:t>
            </a:r>
            <a:endParaRPr sz="1600">
              <a:solidFill>
                <a:schemeClr val="dk1"/>
              </a:solidFill>
              <a:latin typeface="Roboto Condensed"/>
              <a:ea typeface="Roboto Condensed"/>
              <a:cs typeface="Roboto Condensed"/>
              <a:sym typeface="Roboto Condensed"/>
            </a:endParaRPr>
          </a:p>
          <a:p>
            <a:pPr marL="0" lvl="0" indent="0" algn="l" rtl="0">
              <a:spcBef>
                <a:spcPts val="0"/>
              </a:spcBef>
              <a:spcAft>
                <a:spcPts val="0"/>
              </a:spcAft>
              <a:buNone/>
            </a:pPr>
            <a:r>
              <a:rPr lang="en" sz="900">
                <a:solidFill>
                  <a:schemeClr val="dk1"/>
                </a:solidFill>
                <a:latin typeface="Roboto Condensed"/>
                <a:ea typeface="Roboto Condensed"/>
                <a:cs typeface="Roboto Condensed"/>
                <a:sym typeface="Roboto Condensed"/>
              </a:rPr>
              <a:t>δC </a:t>
            </a:r>
            <a:r>
              <a:rPr lang="en" sz="700">
                <a:solidFill>
                  <a:schemeClr val="dk1"/>
                </a:solidFill>
                <a:latin typeface="Roboto Condensed"/>
                <a:ea typeface="Roboto Condensed"/>
                <a:cs typeface="Roboto Condensed"/>
                <a:sym typeface="Roboto Condensed"/>
              </a:rPr>
              <a:t>PM10 </a:t>
            </a:r>
            <a:r>
              <a:rPr lang="en" sz="900">
                <a:solidFill>
                  <a:schemeClr val="dk1"/>
                </a:solidFill>
                <a:latin typeface="Roboto Condensed"/>
                <a:ea typeface="Roboto Condensed"/>
                <a:cs typeface="Roboto Condensed"/>
                <a:sym typeface="Roboto Condensed"/>
              </a:rPr>
              <a:t>: 0,0019 µg/m³</a:t>
            </a:r>
            <a:endParaRPr sz="900">
              <a:solidFill>
                <a:schemeClr val="dk1"/>
              </a:solidFill>
              <a:latin typeface="Roboto Condensed"/>
              <a:ea typeface="Roboto Condensed"/>
              <a:cs typeface="Roboto Condensed"/>
              <a:sym typeface="Roboto Condensed"/>
            </a:endParaRPr>
          </a:p>
        </p:txBody>
      </p:sp>
      <p:sp>
        <p:nvSpPr>
          <p:cNvPr id="728" name="Google Shape;728;p61"/>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solidFill>
                  <a:schemeClr val="accent6"/>
                </a:solidFill>
              </a:rPr>
              <a:t>20</a:t>
            </a:fld>
            <a:endParaRPr>
              <a:solidFill>
                <a:schemeClr val="accent6"/>
              </a:solidFill>
            </a:endParaRPr>
          </a:p>
        </p:txBody>
      </p:sp>
      <p:cxnSp>
        <p:nvCxnSpPr>
          <p:cNvPr id="729" name="Google Shape;729;p61"/>
          <p:cNvCxnSpPr/>
          <p:nvPr/>
        </p:nvCxnSpPr>
        <p:spPr>
          <a:xfrm rot="10800000" flipH="1">
            <a:off x="1592600" y="2351225"/>
            <a:ext cx="740400" cy="3000"/>
          </a:xfrm>
          <a:prstGeom prst="straightConnector1">
            <a:avLst/>
          </a:prstGeom>
          <a:noFill/>
          <a:ln w="9525" cap="flat" cmpd="sng">
            <a:solidFill>
              <a:schemeClr val="dk2"/>
            </a:solidFill>
            <a:prstDash val="solid"/>
            <a:round/>
            <a:headEnd type="none" w="med" len="med"/>
            <a:tailEnd type="triangle" w="med" len="med"/>
          </a:ln>
        </p:spPr>
      </p:cxnSp>
      <p:cxnSp>
        <p:nvCxnSpPr>
          <p:cNvPr id="730" name="Google Shape;730;p61"/>
          <p:cNvCxnSpPr/>
          <p:nvPr/>
        </p:nvCxnSpPr>
        <p:spPr>
          <a:xfrm rot="10800000" flipH="1">
            <a:off x="2684775" y="2579075"/>
            <a:ext cx="914700" cy="506700"/>
          </a:xfrm>
          <a:prstGeom prst="straightConnector1">
            <a:avLst/>
          </a:prstGeom>
          <a:noFill/>
          <a:ln w="9525" cap="flat" cmpd="sng">
            <a:solidFill>
              <a:schemeClr val="dk2"/>
            </a:solidFill>
            <a:prstDash val="solid"/>
            <a:round/>
            <a:headEnd type="none" w="med" len="med"/>
            <a:tailEnd type="triangle" w="med" len="med"/>
          </a:ln>
        </p:spPr>
      </p:cxnSp>
      <p:cxnSp>
        <p:nvCxnSpPr>
          <p:cNvPr id="731" name="Google Shape;731;p61"/>
          <p:cNvCxnSpPr>
            <a:stCxn id="725" idx="0"/>
          </p:cNvCxnSpPr>
          <p:nvPr/>
        </p:nvCxnSpPr>
        <p:spPr>
          <a:xfrm rot="10800000" flipH="1">
            <a:off x="3628151" y="2549925"/>
            <a:ext cx="880200" cy="507900"/>
          </a:xfrm>
          <a:prstGeom prst="straightConnector1">
            <a:avLst/>
          </a:prstGeom>
          <a:noFill/>
          <a:ln w="9525" cap="flat" cmpd="sng">
            <a:solidFill>
              <a:schemeClr val="dk2"/>
            </a:solidFill>
            <a:prstDash val="solid"/>
            <a:round/>
            <a:headEnd type="none" w="med" len="med"/>
            <a:tailEnd type="triangle" w="med" len="med"/>
          </a:ln>
        </p:spPr>
      </p:cxnSp>
      <p:cxnSp>
        <p:nvCxnSpPr>
          <p:cNvPr id="732" name="Google Shape;732;p61"/>
          <p:cNvCxnSpPr/>
          <p:nvPr/>
        </p:nvCxnSpPr>
        <p:spPr>
          <a:xfrm rot="10800000">
            <a:off x="5095400" y="2584625"/>
            <a:ext cx="4500" cy="454200"/>
          </a:xfrm>
          <a:prstGeom prst="straightConnector1">
            <a:avLst/>
          </a:prstGeom>
          <a:noFill/>
          <a:ln w="9525" cap="flat" cmpd="sng">
            <a:solidFill>
              <a:schemeClr val="dk2"/>
            </a:solidFill>
            <a:prstDash val="solid"/>
            <a:round/>
            <a:headEnd type="none" w="med" len="med"/>
            <a:tailEnd type="triangle" w="med" len="med"/>
          </a:ln>
        </p:spPr>
      </p:cxnSp>
      <p:sp>
        <p:nvSpPr>
          <p:cNvPr id="733" name="Google Shape;733;p61"/>
          <p:cNvSpPr/>
          <p:nvPr/>
        </p:nvSpPr>
        <p:spPr>
          <a:xfrm>
            <a:off x="3160750" y="2151875"/>
            <a:ext cx="2196600" cy="421800"/>
          </a:xfrm>
          <a:prstGeom prst="roundRect">
            <a:avLst>
              <a:gd name="adj" fmla="val 16667"/>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Actor"/>
              <a:ea typeface="Actor"/>
              <a:cs typeface="Actor"/>
              <a:sym typeface="Actor"/>
            </a:endParaRPr>
          </a:p>
        </p:txBody>
      </p:sp>
      <p:sp>
        <p:nvSpPr>
          <p:cNvPr id="734" name="Google Shape;734;p61"/>
          <p:cNvSpPr txBox="1">
            <a:spLocks noGrp="1"/>
          </p:cNvSpPr>
          <p:nvPr>
            <p:ph type="body" idx="4294967295"/>
          </p:nvPr>
        </p:nvSpPr>
        <p:spPr>
          <a:xfrm>
            <a:off x="3628150" y="1279525"/>
            <a:ext cx="1106400" cy="421800"/>
          </a:xfrm>
          <a:prstGeom prst="rect">
            <a:avLst/>
          </a:prstGeom>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None/>
            </a:pPr>
            <a:r>
              <a:rPr lang="en" sz="900" b="1">
                <a:solidFill>
                  <a:schemeClr val="dk1"/>
                </a:solidFill>
                <a:latin typeface="Roboto Condensed"/>
                <a:ea typeface="Roboto Condensed"/>
                <a:cs typeface="Roboto Condensed"/>
                <a:sym typeface="Roboto Condensed"/>
              </a:rPr>
              <a:t>Flow change (𝚫F)  </a:t>
            </a:r>
            <a:endParaRPr sz="900" b="1">
              <a:solidFill>
                <a:schemeClr val="dk1"/>
              </a:solidFill>
              <a:latin typeface="Roboto Condensed"/>
              <a:ea typeface="Roboto Condensed"/>
              <a:cs typeface="Roboto Condensed"/>
              <a:sym typeface="Roboto Condensed"/>
            </a:endParaRPr>
          </a:p>
          <a:p>
            <a:pPr marL="0" lvl="0" indent="0" algn="l" rtl="0">
              <a:spcBef>
                <a:spcPts val="0"/>
              </a:spcBef>
              <a:spcAft>
                <a:spcPts val="0"/>
              </a:spcAft>
              <a:buClr>
                <a:schemeClr val="dk1"/>
              </a:buClr>
              <a:buSzPts val="1100"/>
              <a:buFont typeface="Arial"/>
              <a:buNone/>
            </a:pPr>
            <a:r>
              <a:rPr lang="en" sz="900">
                <a:solidFill>
                  <a:schemeClr val="dk1"/>
                </a:solidFill>
                <a:latin typeface="Roboto Condensed"/>
                <a:ea typeface="Roboto Condensed"/>
                <a:cs typeface="Roboto Condensed"/>
                <a:sym typeface="Roboto Condensed"/>
              </a:rPr>
              <a:t>(veh/h per km)</a:t>
            </a:r>
            <a:endParaRPr sz="900">
              <a:solidFill>
                <a:schemeClr val="dk1"/>
              </a:solidFill>
              <a:latin typeface="Roboto Condensed"/>
              <a:ea typeface="Roboto Condensed"/>
              <a:cs typeface="Roboto Condensed"/>
              <a:sym typeface="Roboto Condensed"/>
            </a:endParaRPr>
          </a:p>
          <a:p>
            <a:pPr marL="0" marR="0" lvl="0" indent="0" algn="l" rtl="0">
              <a:lnSpc>
                <a:spcPct val="100000"/>
              </a:lnSpc>
              <a:spcBef>
                <a:spcPts val="0"/>
              </a:spcBef>
              <a:spcAft>
                <a:spcPts val="0"/>
              </a:spcAft>
              <a:buNone/>
            </a:pPr>
            <a:endParaRPr sz="900" b="1">
              <a:solidFill>
                <a:schemeClr val="dk1"/>
              </a:solidFill>
            </a:endParaRPr>
          </a:p>
        </p:txBody>
      </p:sp>
      <p:cxnSp>
        <p:nvCxnSpPr>
          <p:cNvPr id="735" name="Google Shape;735;p61"/>
          <p:cNvCxnSpPr/>
          <p:nvPr/>
        </p:nvCxnSpPr>
        <p:spPr>
          <a:xfrm flipH="1">
            <a:off x="4139400" y="1724225"/>
            <a:ext cx="3000" cy="428400"/>
          </a:xfrm>
          <a:prstGeom prst="straightConnector1">
            <a:avLst/>
          </a:prstGeom>
          <a:noFill/>
          <a:ln w="9525" cap="flat" cmpd="sng">
            <a:solidFill>
              <a:schemeClr val="dk2"/>
            </a:solidFill>
            <a:prstDash val="solid"/>
            <a:round/>
            <a:headEnd type="none" w="med" len="med"/>
            <a:tailEnd type="triangle" w="med" len="med"/>
          </a:ln>
        </p:spPr>
      </p:cxnSp>
      <p:sp>
        <p:nvSpPr>
          <p:cNvPr id="736" name="Google Shape;736;p61"/>
          <p:cNvSpPr txBox="1">
            <a:spLocks noGrp="1"/>
          </p:cNvSpPr>
          <p:nvPr>
            <p:ph type="body" idx="4294967295"/>
          </p:nvPr>
        </p:nvSpPr>
        <p:spPr>
          <a:xfrm>
            <a:off x="370150" y="1412125"/>
            <a:ext cx="1313400" cy="302400"/>
          </a:xfrm>
          <a:prstGeom prst="rect">
            <a:avLst/>
          </a:prstGeom>
          <a:solidFill>
            <a:schemeClr val="accent1"/>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r>
              <a:rPr lang="en" sz="1200" b="1">
                <a:solidFill>
                  <a:schemeClr val="accent6"/>
                </a:solidFill>
              </a:rPr>
              <a:t>EQUATION</a:t>
            </a:r>
            <a:endParaRPr sz="1200">
              <a:solidFill>
                <a:schemeClr val="accent6"/>
              </a:solidFill>
            </a:endParaRPr>
          </a:p>
        </p:txBody>
      </p:sp>
      <p:cxnSp>
        <p:nvCxnSpPr>
          <p:cNvPr id="737" name="Google Shape;737;p61"/>
          <p:cNvCxnSpPr/>
          <p:nvPr/>
        </p:nvCxnSpPr>
        <p:spPr>
          <a:xfrm rot="10800000">
            <a:off x="5973625" y="2372325"/>
            <a:ext cx="760800" cy="1200"/>
          </a:xfrm>
          <a:prstGeom prst="straightConnector1">
            <a:avLst/>
          </a:prstGeom>
          <a:noFill/>
          <a:ln w="9525" cap="flat" cmpd="sng">
            <a:solidFill>
              <a:schemeClr val="dk2"/>
            </a:solidFill>
            <a:prstDash val="solid"/>
            <a:round/>
            <a:headEnd type="none" w="med" len="med"/>
            <a:tailEnd type="triangle" w="med" len="med"/>
          </a:ln>
        </p:spPr>
      </p:cxn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741"/>
        <p:cNvGrpSpPr/>
        <p:nvPr/>
      </p:nvGrpSpPr>
      <p:grpSpPr>
        <a:xfrm>
          <a:off x="0" y="0"/>
          <a:ext cx="0" cy="0"/>
          <a:chOff x="0" y="0"/>
          <a:chExt cx="0" cy="0"/>
        </a:xfrm>
      </p:grpSpPr>
      <p:pic>
        <p:nvPicPr>
          <p:cNvPr id="742" name="Google Shape;742;p62"/>
          <p:cNvPicPr preferRelativeResize="0"/>
          <p:nvPr/>
        </p:nvPicPr>
        <p:blipFill>
          <a:blip r:embed="rId3">
            <a:alphaModFix/>
          </a:blip>
          <a:stretch>
            <a:fillRect/>
          </a:stretch>
        </p:blipFill>
        <p:spPr>
          <a:xfrm>
            <a:off x="164675" y="131900"/>
            <a:ext cx="467350" cy="155775"/>
          </a:xfrm>
          <a:prstGeom prst="rect">
            <a:avLst/>
          </a:prstGeom>
          <a:noFill/>
          <a:ln>
            <a:noFill/>
          </a:ln>
        </p:spPr>
      </p:pic>
      <p:pic>
        <p:nvPicPr>
          <p:cNvPr id="743" name="Google Shape;743;p62"/>
          <p:cNvPicPr preferRelativeResize="0"/>
          <p:nvPr/>
        </p:nvPicPr>
        <p:blipFill>
          <a:blip r:embed="rId4">
            <a:alphaModFix/>
          </a:blip>
          <a:stretch>
            <a:fillRect/>
          </a:stretch>
        </p:blipFill>
        <p:spPr>
          <a:xfrm>
            <a:off x="8411324" y="131900"/>
            <a:ext cx="536151" cy="155775"/>
          </a:xfrm>
          <a:prstGeom prst="rect">
            <a:avLst/>
          </a:prstGeom>
          <a:noFill/>
          <a:ln>
            <a:noFill/>
          </a:ln>
        </p:spPr>
      </p:pic>
      <p:sp>
        <p:nvSpPr>
          <p:cNvPr id="744" name="Google Shape;744;p62"/>
          <p:cNvSpPr txBox="1"/>
          <p:nvPr/>
        </p:nvSpPr>
        <p:spPr>
          <a:xfrm>
            <a:off x="408425" y="420675"/>
            <a:ext cx="7717500" cy="57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600" b="1">
                <a:latin typeface="Roboto Condensed"/>
                <a:ea typeface="Roboto Condensed"/>
                <a:cs typeface="Roboto Condensed"/>
                <a:sym typeface="Roboto Condensed"/>
              </a:rPr>
              <a:t>IMPACTS OF THE ZLA </a:t>
            </a:r>
            <a:r>
              <a:rPr lang="en" sz="2600" b="1">
                <a:solidFill>
                  <a:srgbClr val="6A8DB4"/>
                </a:solidFill>
                <a:latin typeface="Roboto Condensed"/>
                <a:ea typeface="Roboto Condensed"/>
                <a:cs typeface="Roboto Condensed"/>
                <a:sym typeface="Roboto Condensed"/>
              </a:rPr>
              <a:t>SCENARIOS</a:t>
            </a:r>
            <a:endParaRPr sz="2600" b="1">
              <a:solidFill>
                <a:srgbClr val="6A8DB4"/>
              </a:solidFill>
              <a:latin typeface="Roboto Condensed"/>
              <a:ea typeface="Roboto Condensed"/>
              <a:cs typeface="Roboto Condensed"/>
              <a:sym typeface="Roboto Condensed"/>
            </a:endParaRPr>
          </a:p>
        </p:txBody>
      </p:sp>
      <p:sp>
        <p:nvSpPr>
          <p:cNvPr id="745" name="Google Shape;745;p62"/>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solidFill>
                  <a:schemeClr val="accent6"/>
                </a:solidFill>
              </a:rPr>
              <a:t>21</a:t>
            </a:fld>
            <a:endParaRPr>
              <a:solidFill>
                <a:schemeClr val="accent6"/>
              </a:solidFill>
            </a:endParaRPr>
          </a:p>
        </p:txBody>
      </p:sp>
      <p:graphicFrame>
        <p:nvGraphicFramePr>
          <p:cNvPr id="746" name="Google Shape;746;p62"/>
          <p:cNvGraphicFramePr/>
          <p:nvPr/>
        </p:nvGraphicFramePr>
        <p:xfrm>
          <a:off x="384837" y="1126375"/>
          <a:ext cx="8374350" cy="2788045"/>
        </p:xfrm>
        <a:graphic>
          <a:graphicData uri="http://schemas.openxmlformats.org/drawingml/2006/table">
            <a:tbl>
              <a:tblPr>
                <a:noFill/>
                <a:tableStyleId>{EF508B66-1E33-4744-8378-D1033524F887}</a:tableStyleId>
              </a:tblPr>
              <a:tblGrid>
                <a:gridCol w="910000">
                  <a:extLst>
                    <a:ext uri="{9D8B030D-6E8A-4147-A177-3AD203B41FA5}">
                      <a16:colId xmlns:a16="http://schemas.microsoft.com/office/drawing/2014/main" val="20000"/>
                    </a:ext>
                  </a:extLst>
                </a:gridCol>
                <a:gridCol w="5032700">
                  <a:extLst>
                    <a:ext uri="{9D8B030D-6E8A-4147-A177-3AD203B41FA5}">
                      <a16:colId xmlns:a16="http://schemas.microsoft.com/office/drawing/2014/main" val="20001"/>
                    </a:ext>
                  </a:extLst>
                </a:gridCol>
                <a:gridCol w="1156275">
                  <a:extLst>
                    <a:ext uri="{9D8B030D-6E8A-4147-A177-3AD203B41FA5}">
                      <a16:colId xmlns:a16="http://schemas.microsoft.com/office/drawing/2014/main" val="20002"/>
                    </a:ext>
                  </a:extLst>
                </a:gridCol>
                <a:gridCol w="1275375">
                  <a:extLst>
                    <a:ext uri="{9D8B030D-6E8A-4147-A177-3AD203B41FA5}">
                      <a16:colId xmlns:a16="http://schemas.microsoft.com/office/drawing/2014/main" val="20003"/>
                    </a:ext>
                  </a:extLst>
                </a:gridCol>
              </a:tblGrid>
              <a:tr h="237325">
                <a:tc>
                  <a:txBody>
                    <a:bodyPr/>
                    <a:lstStyle/>
                    <a:p>
                      <a:pPr marL="0" lvl="0" indent="0" algn="l" rtl="0">
                        <a:spcBef>
                          <a:spcPts val="0"/>
                        </a:spcBef>
                        <a:spcAft>
                          <a:spcPts val="0"/>
                        </a:spcAft>
                        <a:buNone/>
                      </a:pPr>
                      <a:r>
                        <a:rPr lang="en" sz="1200" b="1">
                          <a:solidFill>
                            <a:srgbClr val="000000"/>
                          </a:solidFill>
                          <a:latin typeface="Roboto Condensed"/>
                          <a:ea typeface="Roboto Condensed"/>
                          <a:cs typeface="Roboto Condensed"/>
                          <a:sym typeface="Roboto Condensed"/>
                        </a:rPr>
                        <a:t>Scenario</a:t>
                      </a:r>
                      <a:endParaRPr sz="1200">
                        <a:solidFill>
                          <a:srgbClr val="313752"/>
                        </a:solidFill>
                      </a:endParaRPr>
                    </a:p>
                  </a:txBody>
                  <a:tcPr marL="91425" marR="91425" marT="91425" marB="91425">
                    <a:lnL w="19050" cap="flat" cmpd="sng">
                      <a:solidFill>
                        <a:srgbClr val="F0E2E2">
                          <a:alpha val="0"/>
                        </a:srgbClr>
                      </a:solidFill>
                      <a:prstDash val="solid"/>
                      <a:round/>
                      <a:headEnd type="none" w="sm" len="sm"/>
                      <a:tailEnd type="none" w="sm" len="sm"/>
                    </a:lnL>
                    <a:lnR w="28575" cap="flat" cmpd="sng">
                      <a:solidFill>
                        <a:srgbClr val="436F9E">
                          <a:alpha val="0"/>
                        </a:srgbClr>
                      </a:solidFill>
                      <a:prstDash val="dash"/>
                      <a:round/>
                      <a:headEnd type="none" w="sm" len="sm"/>
                      <a:tailEnd type="none" w="sm" len="sm"/>
                    </a:lnR>
                    <a:lnT w="28575" cap="flat" cmpd="sng">
                      <a:solidFill>
                        <a:srgbClr val="436F9E"/>
                      </a:solidFill>
                      <a:prstDash val="solid"/>
                      <a:round/>
                      <a:headEnd type="none" w="sm" len="sm"/>
                      <a:tailEnd type="none" w="sm" len="sm"/>
                    </a:lnT>
                    <a:lnB w="28575" cap="flat" cmpd="sng">
                      <a:solidFill>
                        <a:srgbClr val="436F9E"/>
                      </a:solidFill>
                      <a:prstDash val="solid"/>
                      <a:round/>
                      <a:headEnd type="none" w="sm" len="sm"/>
                      <a:tailEnd type="none" w="sm" len="sm"/>
                    </a:lnB>
                  </a:tcPr>
                </a:tc>
                <a:tc>
                  <a:txBody>
                    <a:bodyPr/>
                    <a:lstStyle/>
                    <a:p>
                      <a:pPr marL="0" lvl="0" indent="0" algn="l" rtl="0">
                        <a:spcBef>
                          <a:spcPts val="0"/>
                        </a:spcBef>
                        <a:spcAft>
                          <a:spcPts val="0"/>
                        </a:spcAft>
                        <a:buNone/>
                      </a:pPr>
                      <a:r>
                        <a:rPr lang="en" sz="1200" b="1">
                          <a:solidFill>
                            <a:srgbClr val="000000"/>
                          </a:solidFill>
                          <a:latin typeface="Roboto Condensed"/>
                          <a:ea typeface="Roboto Condensed"/>
                          <a:cs typeface="Roboto Condensed"/>
                          <a:sym typeface="Roboto Condensed"/>
                        </a:rPr>
                        <a:t>Description</a:t>
                      </a:r>
                      <a:endParaRPr sz="1200" b="1">
                        <a:solidFill>
                          <a:srgbClr val="000000"/>
                        </a:solidFill>
                        <a:latin typeface="Roboto Condensed"/>
                        <a:ea typeface="Roboto Condensed"/>
                        <a:cs typeface="Roboto Condensed"/>
                        <a:sym typeface="Roboto Condensed"/>
                      </a:endParaRPr>
                    </a:p>
                  </a:txBody>
                  <a:tcPr marL="91425" marR="91425" marT="91425" marB="91425" anchor="ctr">
                    <a:lnL w="28575" cap="flat" cmpd="sng">
                      <a:solidFill>
                        <a:srgbClr val="436F9E">
                          <a:alpha val="0"/>
                        </a:srgbClr>
                      </a:solidFill>
                      <a:prstDash val="dash"/>
                      <a:round/>
                      <a:headEnd type="none" w="sm" len="sm"/>
                      <a:tailEnd type="none" w="sm" len="sm"/>
                    </a:lnL>
                    <a:lnR w="28575" cap="flat" cmpd="sng">
                      <a:solidFill>
                        <a:srgbClr val="436F9E">
                          <a:alpha val="0"/>
                        </a:srgbClr>
                      </a:solidFill>
                      <a:prstDash val="dash"/>
                      <a:round/>
                      <a:headEnd type="none" w="sm" len="sm"/>
                      <a:tailEnd type="none" w="sm" len="sm"/>
                    </a:lnR>
                    <a:lnT w="28575" cap="flat" cmpd="sng">
                      <a:solidFill>
                        <a:srgbClr val="436F9E"/>
                      </a:solidFill>
                      <a:prstDash val="solid"/>
                      <a:round/>
                      <a:headEnd type="none" w="sm" len="sm"/>
                      <a:tailEnd type="none" w="sm" len="sm"/>
                    </a:lnT>
                    <a:lnB w="28575" cap="flat" cmpd="sng">
                      <a:solidFill>
                        <a:srgbClr val="436F9E"/>
                      </a:solidFill>
                      <a:prstDash val="solid"/>
                      <a:round/>
                      <a:headEnd type="none" w="sm" len="sm"/>
                      <a:tailEnd type="none" w="sm" len="sm"/>
                    </a:lnB>
                  </a:tcPr>
                </a:tc>
                <a:tc>
                  <a:txBody>
                    <a:bodyPr/>
                    <a:lstStyle/>
                    <a:p>
                      <a:pPr marL="0" lvl="0" indent="0" algn="l" rtl="0">
                        <a:spcBef>
                          <a:spcPts val="0"/>
                        </a:spcBef>
                        <a:spcAft>
                          <a:spcPts val="0"/>
                        </a:spcAft>
                        <a:buNone/>
                      </a:pPr>
                      <a:r>
                        <a:rPr lang="en" sz="1200" b="1">
                          <a:solidFill>
                            <a:srgbClr val="000000"/>
                          </a:solidFill>
                          <a:latin typeface="Roboto"/>
                          <a:ea typeface="Roboto"/>
                          <a:cs typeface="Roboto"/>
                          <a:sym typeface="Roboto"/>
                        </a:rPr>
                        <a:t>Δ NO</a:t>
                      </a:r>
                      <a:r>
                        <a:rPr lang="en" sz="800" b="1">
                          <a:solidFill>
                            <a:srgbClr val="000000"/>
                          </a:solidFill>
                          <a:latin typeface="Roboto"/>
                          <a:ea typeface="Roboto"/>
                          <a:cs typeface="Roboto"/>
                          <a:sym typeface="Roboto"/>
                        </a:rPr>
                        <a:t>2 </a:t>
                      </a:r>
                      <a:r>
                        <a:rPr lang="en" sz="900" b="1">
                          <a:solidFill>
                            <a:srgbClr val="000000"/>
                          </a:solidFill>
                          <a:latin typeface="Roboto"/>
                          <a:ea typeface="Roboto"/>
                          <a:cs typeface="Roboto"/>
                          <a:sym typeface="Roboto"/>
                        </a:rPr>
                        <a:t>(µg/m3)</a:t>
                      </a:r>
                      <a:endParaRPr b="1">
                        <a:solidFill>
                          <a:srgbClr val="000000"/>
                        </a:solidFill>
                        <a:latin typeface="Roboto"/>
                        <a:ea typeface="Roboto"/>
                        <a:cs typeface="Roboto"/>
                        <a:sym typeface="Roboto"/>
                      </a:endParaRPr>
                    </a:p>
                  </a:txBody>
                  <a:tcPr marL="91425" marR="91425" marT="91425" marB="91425" anchor="ctr">
                    <a:lnL w="28575" cap="flat" cmpd="sng">
                      <a:solidFill>
                        <a:srgbClr val="436F9E">
                          <a:alpha val="0"/>
                        </a:srgbClr>
                      </a:solidFill>
                      <a:prstDash val="dash"/>
                      <a:round/>
                      <a:headEnd type="none" w="sm" len="sm"/>
                      <a:tailEnd type="none" w="sm" len="sm"/>
                    </a:lnL>
                    <a:lnR w="28575" cap="flat" cmpd="sng">
                      <a:solidFill>
                        <a:srgbClr val="436F9E">
                          <a:alpha val="0"/>
                        </a:srgbClr>
                      </a:solidFill>
                      <a:prstDash val="dash"/>
                      <a:round/>
                      <a:headEnd type="none" w="sm" len="sm"/>
                      <a:tailEnd type="none" w="sm" len="sm"/>
                    </a:lnR>
                    <a:lnT w="28575" cap="flat" cmpd="sng">
                      <a:solidFill>
                        <a:srgbClr val="436F9E"/>
                      </a:solidFill>
                      <a:prstDash val="solid"/>
                      <a:round/>
                      <a:headEnd type="none" w="sm" len="sm"/>
                      <a:tailEnd type="none" w="sm" len="sm"/>
                    </a:lnT>
                    <a:lnB w="28575" cap="flat" cmpd="sng">
                      <a:solidFill>
                        <a:srgbClr val="436F9E"/>
                      </a:solidFill>
                      <a:prstDash val="solid"/>
                      <a:round/>
                      <a:headEnd type="none" w="sm" len="sm"/>
                      <a:tailEnd type="none" w="sm" len="sm"/>
                    </a:lnB>
                  </a:tcPr>
                </a:tc>
                <a:tc>
                  <a:txBody>
                    <a:bodyPr/>
                    <a:lstStyle/>
                    <a:p>
                      <a:pPr marL="0" lvl="0" indent="0" algn="l" rtl="0">
                        <a:spcBef>
                          <a:spcPts val="0"/>
                        </a:spcBef>
                        <a:spcAft>
                          <a:spcPts val="0"/>
                        </a:spcAft>
                        <a:buNone/>
                      </a:pPr>
                      <a:r>
                        <a:rPr lang="en" sz="1200" b="1">
                          <a:solidFill>
                            <a:srgbClr val="000000"/>
                          </a:solidFill>
                          <a:latin typeface="Roboto"/>
                          <a:ea typeface="Roboto"/>
                          <a:cs typeface="Roboto"/>
                          <a:sym typeface="Roboto"/>
                        </a:rPr>
                        <a:t>Δ PM</a:t>
                      </a:r>
                      <a:r>
                        <a:rPr lang="en" sz="800" b="1">
                          <a:solidFill>
                            <a:srgbClr val="000000"/>
                          </a:solidFill>
                          <a:latin typeface="Roboto"/>
                          <a:ea typeface="Roboto"/>
                          <a:cs typeface="Roboto"/>
                          <a:sym typeface="Roboto"/>
                        </a:rPr>
                        <a:t>10  </a:t>
                      </a:r>
                      <a:r>
                        <a:rPr lang="en" sz="900" b="1">
                          <a:solidFill>
                            <a:srgbClr val="000000"/>
                          </a:solidFill>
                          <a:latin typeface="Roboto"/>
                          <a:ea typeface="Roboto"/>
                          <a:cs typeface="Roboto"/>
                          <a:sym typeface="Roboto"/>
                        </a:rPr>
                        <a:t>(µg/m3)</a:t>
                      </a:r>
                      <a:endParaRPr b="1">
                        <a:solidFill>
                          <a:srgbClr val="000000"/>
                        </a:solidFill>
                        <a:latin typeface="Roboto"/>
                        <a:ea typeface="Roboto"/>
                        <a:cs typeface="Roboto"/>
                        <a:sym typeface="Roboto"/>
                      </a:endParaRPr>
                    </a:p>
                  </a:txBody>
                  <a:tcPr marL="91425" marR="91425" marT="91425" marB="91425" anchor="ctr">
                    <a:lnL w="28575" cap="flat" cmpd="sng">
                      <a:solidFill>
                        <a:srgbClr val="436F9E">
                          <a:alpha val="0"/>
                        </a:srgbClr>
                      </a:solidFill>
                      <a:prstDash val="dash"/>
                      <a:round/>
                      <a:headEnd type="none" w="sm" len="sm"/>
                      <a:tailEnd type="none" w="sm" len="sm"/>
                    </a:lnL>
                    <a:lnR w="28575" cap="flat" cmpd="sng">
                      <a:solidFill>
                        <a:srgbClr val="436F9E">
                          <a:alpha val="0"/>
                        </a:srgbClr>
                      </a:solidFill>
                      <a:prstDash val="dash"/>
                      <a:round/>
                      <a:headEnd type="none" w="sm" len="sm"/>
                      <a:tailEnd type="none" w="sm" len="sm"/>
                    </a:lnR>
                    <a:lnT w="28575" cap="flat" cmpd="sng">
                      <a:solidFill>
                        <a:srgbClr val="436F9E"/>
                      </a:solidFill>
                      <a:prstDash val="solid"/>
                      <a:round/>
                      <a:headEnd type="none" w="sm" len="sm"/>
                      <a:tailEnd type="none" w="sm" len="sm"/>
                    </a:lnT>
                    <a:lnB w="28575" cap="flat" cmpd="sng">
                      <a:solidFill>
                        <a:srgbClr val="436F9E"/>
                      </a:solidFill>
                      <a:prstDash val="solid"/>
                      <a:round/>
                      <a:headEnd type="none" w="sm" len="sm"/>
                      <a:tailEnd type="none" w="sm" len="sm"/>
                    </a:lnB>
                  </a:tcPr>
                </a:tc>
                <a:extLst>
                  <a:ext uri="{0D108BD9-81ED-4DB2-BD59-A6C34878D82A}">
                    <a16:rowId xmlns:a16="http://schemas.microsoft.com/office/drawing/2014/main" val="10000"/>
                  </a:ext>
                </a:extLst>
              </a:tr>
              <a:tr h="250100">
                <a:tc>
                  <a:txBody>
                    <a:bodyPr/>
                    <a:lstStyle/>
                    <a:p>
                      <a:pPr marL="0" lvl="0" indent="0" algn="l" rtl="0">
                        <a:spcBef>
                          <a:spcPts val="0"/>
                        </a:spcBef>
                        <a:spcAft>
                          <a:spcPts val="0"/>
                        </a:spcAft>
                        <a:buNone/>
                      </a:pPr>
                      <a:r>
                        <a:rPr lang="en" sz="1000" b="1">
                          <a:solidFill>
                            <a:srgbClr val="000000"/>
                          </a:solidFill>
                          <a:latin typeface="Roboto Condensed"/>
                          <a:ea typeface="Roboto Condensed"/>
                          <a:cs typeface="Roboto Condensed"/>
                          <a:sym typeface="Roboto Condensed"/>
                        </a:rPr>
                        <a:t>Status Quo</a:t>
                      </a:r>
                      <a:endParaRPr sz="1000" b="1">
                        <a:solidFill>
                          <a:srgbClr val="000000"/>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rgbClr val="436F9E">
                          <a:alpha val="0"/>
                        </a:srgbClr>
                      </a:solidFill>
                      <a:prstDash val="dash"/>
                      <a:round/>
                      <a:headEnd type="none" w="sm" len="sm"/>
                      <a:tailEnd type="none" w="sm" len="sm"/>
                    </a:lnR>
                    <a:lnT w="28575" cap="flat" cmpd="sng">
                      <a:solidFill>
                        <a:srgbClr val="436F9E"/>
                      </a:solidFill>
                      <a:prstDash val="solid"/>
                      <a:round/>
                      <a:headEnd type="none" w="sm" len="sm"/>
                      <a:tailEnd type="none" w="sm" len="sm"/>
                    </a:lnT>
                    <a:lnB w="28575" cap="flat" cmpd="sng">
                      <a:solidFill>
                        <a:srgbClr val="436F9E">
                          <a:alpha val="0"/>
                        </a:srgbClr>
                      </a:solidFill>
                      <a:prstDash val="solid"/>
                      <a:round/>
                      <a:headEnd type="none" w="sm" len="sm"/>
                      <a:tailEnd type="none" w="sm" len="sm"/>
                    </a:lnB>
                    <a:solidFill>
                      <a:srgbClr val="F3F3F3"/>
                    </a:solidFill>
                  </a:tcPr>
                </a:tc>
                <a:tc>
                  <a:txBody>
                    <a:bodyPr/>
                    <a:lstStyle/>
                    <a:p>
                      <a:pPr marL="0" lvl="0" indent="0" algn="l" rtl="0">
                        <a:lnSpc>
                          <a:spcPct val="115000"/>
                        </a:lnSpc>
                        <a:spcBef>
                          <a:spcPts val="0"/>
                        </a:spcBef>
                        <a:spcAft>
                          <a:spcPts val="0"/>
                        </a:spcAft>
                        <a:buNone/>
                      </a:pPr>
                      <a:r>
                        <a:rPr lang="en" sz="1000">
                          <a:latin typeface="Roboto Condensed"/>
                          <a:ea typeface="Roboto Condensed"/>
                          <a:cs typeface="Roboto Condensed"/>
                          <a:sym typeface="Roboto Condensed"/>
                        </a:rPr>
                        <a:t>2022 Traffic Flow Structure in Paris</a:t>
                      </a:r>
                      <a:endParaRPr sz="1000">
                        <a:latin typeface="Roboto Condensed"/>
                        <a:ea typeface="Roboto Condensed"/>
                        <a:cs typeface="Roboto Condensed"/>
                        <a:sym typeface="Roboto Condensed"/>
                      </a:endParaRPr>
                    </a:p>
                  </a:txBody>
                  <a:tcPr marL="28575" marR="28575" marT="91425" marB="91425" anchor="ctr">
                    <a:lnL w="28575" cap="flat" cmpd="sng">
                      <a:solidFill>
                        <a:srgbClr val="436F9E">
                          <a:alpha val="0"/>
                        </a:srgbClr>
                      </a:solidFill>
                      <a:prstDash val="dash"/>
                      <a:round/>
                      <a:headEnd type="none" w="sm" len="sm"/>
                      <a:tailEnd type="none" w="sm" len="sm"/>
                    </a:lnL>
                    <a:lnR w="28575" cap="flat" cmpd="sng">
                      <a:solidFill>
                        <a:srgbClr val="436F9E">
                          <a:alpha val="0"/>
                        </a:srgbClr>
                      </a:solidFill>
                      <a:prstDash val="dash"/>
                      <a:round/>
                      <a:headEnd type="none" w="sm" len="sm"/>
                      <a:tailEnd type="none" w="sm" len="sm"/>
                    </a:lnR>
                    <a:lnT w="28575" cap="flat" cmpd="sng">
                      <a:solidFill>
                        <a:srgbClr val="436F9E"/>
                      </a:solidFill>
                      <a:prstDash val="solid"/>
                      <a:round/>
                      <a:headEnd type="none" w="sm" len="sm"/>
                      <a:tailEnd type="none" w="sm" len="sm"/>
                    </a:lnT>
                    <a:lnB w="28575" cap="flat" cmpd="sng">
                      <a:solidFill>
                        <a:srgbClr val="436F9E">
                          <a:alpha val="0"/>
                        </a:srgbClr>
                      </a:solidFill>
                      <a:prstDash val="solid"/>
                      <a:round/>
                      <a:headEnd type="none" w="sm" len="sm"/>
                      <a:tailEnd type="none" w="sm" len="sm"/>
                    </a:lnB>
                    <a:solidFill>
                      <a:srgbClr val="F3F3F3"/>
                    </a:solidFill>
                  </a:tcPr>
                </a:tc>
                <a:tc>
                  <a:txBody>
                    <a:bodyPr/>
                    <a:lstStyle/>
                    <a:p>
                      <a:pPr marL="0" lvl="0" indent="0" algn="l" rtl="0">
                        <a:lnSpc>
                          <a:spcPct val="115000"/>
                        </a:lnSpc>
                        <a:spcBef>
                          <a:spcPts val="0"/>
                        </a:spcBef>
                        <a:spcAft>
                          <a:spcPts val="0"/>
                        </a:spcAft>
                        <a:buNone/>
                      </a:pPr>
                      <a:endParaRPr sz="1000">
                        <a:latin typeface="Roboto Condensed"/>
                        <a:ea typeface="Roboto Condensed"/>
                        <a:cs typeface="Roboto Condensed"/>
                        <a:sym typeface="Roboto Condensed"/>
                      </a:endParaRPr>
                    </a:p>
                  </a:txBody>
                  <a:tcPr marL="28575" marR="28575" marT="91425" marB="91425" anchor="ctr">
                    <a:lnL w="28575" cap="flat" cmpd="sng">
                      <a:solidFill>
                        <a:srgbClr val="436F9E">
                          <a:alpha val="0"/>
                        </a:srgbClr>
                      </a:solidFill>
                      <a:prstDash val="dash"/>
                      <a:round/>
                      <a:headEnd type="none" w="sm" len="sm"/>
                      <a:tailEnd type="none" w="sm" len="sm"/>
                    </a:lnL>
                    <a:lnR w="28575" cap="flat" cmpd="sng">
                      <a:solidFill>
                        <a:srgbClr val="436F9E">
                          <a:alpha val="0"/>
                        </a:srgbClr>
                      </a:solidFill>
                      <a:prstDash val="dash"/>
                      <a:round/>
                      <a:headEnd type="none" w="sm" len="sm"/>
                      <a:tailEnd type="none" w="sm" len="sm"/>
                    </a:lnR>
                    <a:lnT w="28575" cap="flat" cmpd="sng">
                      <a:solidFill>
                        <a:srgbClr val="436F9E"/>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3F3F3"/>
                    </a:solidFill>
                  </a:tcPr>
                </a:tc>
                <a:tc>
                  <a:txBody>
                    <a:bodyPr/>
                    <a:lstStyle/>
                    <a:p>
                      <a:pPr marL="0" lvl="0" indent="0" algn="l" rtl="0">
                        <a:lnSpc>
                          <a:spcPct val="115000"/>
                        </a:lnSpc>
                        <a:spcBef>
                          <a:spcPts val="0"/>
                        </a:spcBef>
                        <a:spcAft>
                          <a:spcPts val="0"/>
                        </a:spcAft>
                        <a:buNone/>
                      </a:pPr>
                      <a:endParaRPr sz="1000">
                        <a:latin typeface="Roboto Condensed"/>
                        <a:ea typeface="Roboto Condensed"/>
                        <a:cs typeface="Roboto Condensed"/>
                        <a:sym typeface="Roboto Condensed"/>
                      </a:endParaRPr>
                    </a:p>
                  </a:txBody>
                  <a:tcPr marL="28575" marR="28575" marT="91425" marB="91425" anchor="ctr">
                    <a:lnL w="28575" cap="flat" cmpd="sng">
                      <a:solidFill>
                        <a:srgbClr val="436F9E">
                          <a:alpha val="0"/>
                        </a:srgbClr>
                      </a:solidFill>
                      <a:prstDash val="dash"/>
                      <a:round/>
                      <a:headEnd type="none" w="sm" len="sm"/>
                      <a:tailEnd type="none" w="sm" len="sm"/>
                    </a:lnL>
                    <a:lnR w="28575" cap="flat" cmpd="sng">
                      <a:solidFill>
                        <a:srgbClr val="436F9E">
                          <a:alpha val="0"/>
                        </a:srgbClr>
                      </a:solidFill>
                      <a:prstDash val="dash"/>
                      <a:round/>
                      <a:headEnd type="none" w="sm" len="sm"/>
                      <a:tailEnd type="none" w="sm" len="sm"/>
                    </a:lnR>
                    <a:lnT w="28575" cap="flat" cmpd="sng">
                      <a:solidFill>
                        <a:srgbClr val="436F9E"/>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3F3F3"/>
                    </a:solidFill>
                  </a:tcPr>
                </a:tc>
                <a:extLst>
                  <a:ext uri="{0D108BD9-81ED-4DB2-BD59-A6C34878D82A}">
                    <a16:rowId xmlns:a16="http://schemas.microsoft.com/office/drawing/2014/main" val="10001"/>
                  </a:ext>
                </a:extLst>
              </a:tr>
              <a:tr h="0">
                <a:tc>
                  <a:txBody>
                    <a:bodyPr/>
                    <a:lstStyle/>
                    <a:p>
                      <a:pPr marL="0" lvl="0" indent="0" algn="l" rtl="0">
                        <a:spcBef>
                          <a:spcPts val="0"/>
                        </a:spcBef>
                        <a:spcAft>
                          <a:spcPts val="0"/>
                        </a:spcAft>
                        <a:buNone/>
                      </a:pPr>
                      <a:r>
                        <a:rPr lang="en" sz="1000" b="1">
                          <a:solidFill>
                            <a:srgbClr val="000000"/>
                          </a:solidFill>
                          <a:latin typeface="Roboto Condensed"/>
                          <a:ea typeface="Roboto Condensed"/>
                          <a:cs typeface="Roboto Condensed"/>
                          <a:sym typeface="Roboto Condensed"/>
                        </a:rPr>
                        <a:t>Scenario 1</a:t>
                      </a:r>
                      <a:endParaRPr sz="1000" b="1">
                        <a:solidFill>
                          <a:srgbClr val="000000"/>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rgbClr val="436F9E">
                          <a:alpha val="0"/>
                        </a:srgbClr>
                      </a:solidFill>
                      <a:prstDash val="dash"/>
                      <a:round/>
                      <a:headEnd type="none" w="sm" len="sm"/>
                      <a:tailEnd type="none" w="sm" len="sm"/>
                    </a:lnR>
                    <a:lnT w="28575" cap="flat" cmpd="sng">
                      <a:solidFill>
                        <a:srgbClr val="436F9E">
                          <a:alpha val="0"/>
                        </a:srgbClr>
                      </a:solidFill>
                      <a:prstDash val="solid"/>
                      <a:round/>
                      <a:headEnd type="none" w="sm" len="sm"/>
                      <a:tailEnd type="none" w="sm" len="sm"/>
                    </a:lnT>
                    <a:lnB w="28575" cap="flat" cmpd="sng">
                      <a:solidFill>
                        <a:srgbClr val="436F9E">
                          <a:alpha val="0"/>
                        </a:srgbClr>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1000" b="1">
                          <a:latin typeface="Roboto Condensed"/>
                          <a:ea typeface="Roboto Condensed"/>
                          <a:cs typeface="Roboto Condensed"/>
                          <a:sym typeface="Roboto Condensed"/>
                        </a:rPr>
                        <a:t>50% </a:t>
                      </a:r>
                      <a:r>
                        <a:rPr lang="en" sz="1000">
                          <a:latin typeface="Roboto Condensed"/>
                          <a:ea typeface="Roboto Condensed"/>
                          <a:cs typeface="Roboto Condensed"/>
                          <a:sym typeface="Roboto Condensed"/>
                        </a:rPr>
                        <a:t>LDV to</a:t>
                      </a:r>
                      <a:r>
                        <a:rPr lang="en" sz="1000" b="1">
                          <a:latin typeface="Roboto Condensed"/>
                          <a:ea typeface="Roboto Condensed"/>
                          <a:cs typeface="Roboto Condensed"/>
                          <a:sym typeface="Roboto Condensed"/>
                        </a:rPr>
                        <a:t> </a:t>
                      </a:r>
                      <a:r>
                        <a:rPr lang="en" sz="1000" b="1">
                          <a:solidFill>
                            <a:srgbClr val="00C3B1"/>
                          </a:solidFill>
                          <a:latin typeface="Roboto Condensed"/>
                          <a:ea typeface="Roboto Condensed"/>
                          <a:cs typeface="Roboto Condensed"/>
                          <a:sym typeface="Roboto Condensed"/>
                        </a:rPr>
                        <a:t>Electric</a:t>
                      </a:r>
                      <a:endParaRPr sz="1000" b="1">
                        <a:latin typeface="Roboto Condensed"/>
                        <a:ea typeface="Roboto Condensed"/>
                        <a:cs typeface="Roboto Condensed"/>
                        <a:sym typeface="Roboto Condensed"/>
                      </a:endParaRPr>
                    </a:p>
                  </a:txBody>
                  <a:tcPr marL="28575" marR="28575" marT="91425" marB="91425" anchor="ctr">
                    <a:lnL w="28575" cap="flat" cmpd="sng">
                      <a:solidFill>
                        <a:srgbClr val="436F9E">
                          <a:alpha val="0"/>
                        </a:srgbClr>
                      </a:solidFill>
                      <a:prstDash val="dash"/>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rgbClr val="436F9E">
                          <a:alpha val="0"/>
                        </a:srgbClr>
                      </a:solidFill>
                      <a:prstDash val="solid"/>
                      <a:round/>
                      <a:headEnd type="none" w="sm" len="sm"/>
                      <a:tailEnd type="none" w="sm" len="sm"/>
                    </a:lnT>
                    <a:lnB w="28575" cap="flat" cmpd="sng">
                      <a:solidFill>
                        <a:srgbClr val="436F9E">
                          <a:alpha val="0"/>
                        </a:srgbClr>
                      </a:solidFill>
                      <a:prstDash val="solid"/>
                      <a:round/>
                      <a:headEnd type="none" w="sm" len="sm"/>
                      <a:tailEnd type="none" w="sm" len="sm"/>
                    </a:lnB>
                  </a:tcPr>
                </a:tc>
                <a:tc>
                  <a:txBody>
                    <a:bodyPr/>
                    <a:lstStyle/>
                    <a:p>
                      <a:pPr marL="0" marR="0" lvl="0" indent="0" algn="ctr" rtl="0">
                        <a:lnSpc>
                          <a:spcPct val="115000"/>
                        </a:lnSpc>
                        <a:spcBef>
                          <a:spcPts val="0"/>
                        </a:spcBef>
                        <a:spcAft>
                          <a:spcPts val="0"/>
                        </a:spcAft>
                        <a:buNone/>
                      </a:pPr>
                      <a:r>
                        <a:rPr lang="en" sz="1000" b="1">
                          <a:solidFill>
                            <a:srgbClr val="000000"/>
                          </a:solidFill>
                          <a:latin typeface="Roboto Condensed"/>
                          <a:ea typeface="Roboto Condensed"/>
                          <a:cs typeface="Roboto Condensed"/>
                          <a:sym typeface="Roboto Condensed"/>
                        </a:rPr>
                        <a:t>0.47</a:t>
                      </a:r>
                      <a:endParaRPr sz="1000" b="1">
                        <a:solidFill>
                          <a:srgbClr val="000000"/>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FFFF"/>
                    </a:solidFill>
                  </a:tcPr>
                </a:tc>
                <a:tc>
                  <a:txBody>
                    <a:bodyPr/>
                    <a:lstStyle/>
                    <a:p>
                      <a:pPr marL="0" marR="0" lvl="0" indent="0" algn="ctr" rtl="0">
                        <a:lnSpc>
                          <a:spcPct val="115000"/>
                        </a:lnSpc>
                        <a:spcBef>
                          <a:spcPts val="0"/>
                        </a:spcBef>
                        <a:spcAft>
                          <a:spcPts val="0"/>
                        </a:spcAft>
                        <a:buNone/>
                      </a:pPr>
                      <a:r>
                        <a:rPr lang="en" sz="1000" b="1">
                          <a:solidFill>
                            <a:srgbClr val="000000"/>
                          </a:solidFill>
                          <a:latin typeface="Roboto Condensed"/>
                          <a:ea typeface="Roboto Condensed"/>
                          <a:cs typeface="Roboto Condensed"/>
                          <a:sym typeface="Roboto Condensed"/>
                        </a:rPr>
                        <a:t>0.17</a:t>
                      </a:r>
                      <a:endParaRPr sz="1000" b="1">
                        <a:solidFill>
                          <a:srgbClr val="000000"/>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FFFF"/>
                    </a:solidFill>
                  </a:tcPr>
                </a:tc>
                <a:extLst>
                  <a:ext uri="{0D108BD9-81ED-4DB2-BD59-A6C34878D82A}">
                    <a16:rowId xmlns:a16="http://schemas.microsoft.com/office/drawing/2014/main" val="10002"/>
                  </a:ext>
                </a:extLst>
              </a:tr>
              <a:tr h="211825">
                <a:tc>
                  <a:txBody>
                    <a:bodyPr/>
                    <a:lstStyle/>
                    <a:p>
                      <a:pPr marL="0" lvl="0" indent="0" algn="l" rtl="0">
                        <a:spcBef>
                          <a:spcPts val="0"/>
                        </a:spcBef>
                        <a:spcAft>
                          <a:spcPts val="0"/>
                        </a:spcAft>
                        <a:buNone/>
                      </a:pPr>
                      <a:r>
                        <a:rPr lang="en" sz="1000" b="1">
                          <a:solidFill>
                            <a:srgbClr val="000000"/>
                          </a:solidFill>
                          <a:latin typeface="Roboto Condensed"/>
                          <a:ea typeface="Roboto Condensed"/>
                          <a:cs typeface="Roboto Condensed"/>
                          <a:sym typeface="Roboto Condensed"/>
                        </a:rPr>
                        <a:t>Scenario 2</a:t>
                      </a:r>
                      <a:endParaRPr sz="1000" b="1">
                        <a:solidFill>
                          <a:srgbClr val="000000"/>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rgbClr val="436F9E">
                          <a:alpha val="0"/>
                        </a:srgbClr>
                      </a:solidFill>
                      <a:prstDash val="dash"/>
                      <a:round/>
                      <a:headEnd type="none" w="sm" len="sm"/>
                      <a:tailEnd type="none" w="sm" len="sm"/>
                    </a:lnR>
                    <a:lnT w="28575" cap="flat" cmpd="sng">
                      <a:solidFill>
                        <a:srgbClr val="436F9E">
                          <a:alpha val="0"/>
                        </a:srgbClr>
                      </a:solidFill>
                      <a:prstDash val="solid"/>
                      <a:round/>
                      <a:headEnd type="none" w="sm" len="sm"/>
                      <a:tailEnd type="none" w="sm" len="sm"/>
                    </a:lnT>
                    <a:lnB w="28575" cap="flat" cmpd="sng">
                      <a:solidFill>
                        <a:srgbClr val="436F9E">
                          <a:alpha val="0"/>
                        </a:srgbClr>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1000" b="1">
                          <a:solidFill>
                            <a:srgbClr val="000000"/>
                          </a:solidFill>
                          <a:latin typeface="Roboto Condensed"/>
                          <a:ea typeface="Roboto Condensed"/>
                          <a:cs typeface="Roboto Condensed"/>
                          <a:sym typeface="Roboto Condensed"/>
                        </a:rPr>
                        <a:t>50% </a:t>
                      </a:r>
                      <a:r>
                        <a:rPr lang="en" sz="1000">
                          <a:solidFill>
                            <a:srgbClr val="000000"/>
                          </a:solidFill>
                          <a:latin typeface="Roboto Condensed"/>
                          <a:ea typeface="Roboto Condensed"/>
                          <a:cs typeface="Roboto Condensed"/>
                          <a:sym typeface="Roboto Condensed"/>
                        </a:rPr>
                        <a:t>HDV to</a:t>
                      </a:r>
                      <a:r>
                        <a:rPr lang="en" sz="1000" b="1">
                          <a:solidFill>
                            <a:srgbClr val="000000"/>
                          </a:solidFill>
                          <a:latin typeface="Roboto Condensed"/>
                          <a:ea typeface="Roboto Condensed"/>
                          <a:cs typeface="Roboto Condensed"/>
                          <a:sym typeface="Roboto Condensed"/>
                        </a:rPr>
                        <a:t> </a:t>
                      </a:r>
                      <a:r>
                        <a:rPr lang="en" sz="1000" b="1">
                          <a:solidFill>
                            <a:srgbClr val="00C3B1"/>
                          </a:solidFill>
                          <a:latin typeface="Roboto Condensed"/>
                          <a:ea typeface="Roboto Condensed"/>
                          <a:cs typeface="Roboto Condensed"/>
                          <a:sym typeface="Roboto Condensed"/>
                        </a:rPr>
                        <a:t>Electric</a:t>
                      </a:r>
                      <a:endParaRPr sz="1000">
                        <a:latin typeface="Roboto Condensed"/>
                        <a:ea typeface="Roboto Condensed"/>
                        <a:cs typeface="Roboto Condensed"/>
                        <a:sym typeface="Roboto Condensed"/>
                      </a:endParaRPr>
                    </a:p>
                  </a:txBody>
                  <a:tcPr marL="28575" marR="28575" marT="91425" marB="91425" anchor="ctr">
                    <a:lnL w="28575" cap="flat" cmpd="sng">
                      <a:solidFill>
                        <a:srgbClr val="436F9E">
                          <a:alpha val="0"/>
                        </a:srgbClr>
                      </a:solidFill>
                      <a:prstDash val="dash"/>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rgbClr val="436F9E">
                          <a:alpha val="0"/>
                        </a:srgbClr>
                      </a:solidFill>
                      <a:prstDash val="solid"/>
                      <a:round/>
                      <a:headEnd type="none" w="sm" len="sm"/>
                      <a:tailEnd type="none" w="sm" len="sm"/>
                    </a:lnT>
                    <a:lnB w="28575" cap="flat" cmpd="sng">
                      <a:solidFill>
                        <a:srgbClr val="436F9E">
                          <a:alpha val="0"/>
                        </a:srgbClr>
                      </a:solidFill>
                      <a:prstDash val="solid"/>
                      <a:round/>
                      <a:headEnd type="none" w="sm" len="sm"/>
                      <a:tailEnd type="none" w="sm" len="sm"/>
                    </a:lnB>
                    <a:solidFill>
                      <a:srgbClr val="FFFFFF"/>
                    </a:solidFill>
                  </a:tcPr>
                </a:tc>
                <a:tc>
                  <a:txBody>
                    <a:bodyPr/>
                    <a:lstStyle/>
                    <a:p>
                      <a:pPr marL="0" marR="0" lvl="0" indent="0" algn="ctr" rtl="0">
                        <a:lnSpc>
                          <a:spcPct val="115000"/>
                        </a:lnSpc>
                        <a:spcBef>
                          <a:spcPts val="0"/>
                        </a:spcBef>
                        <a:spcAft>
                          <a:spcPts val="0"/>
                        </a:spcAft>
                        <a:buNone/>
                      </a:pPr>
                      <a:r>
                        <a:rPr lang="en" sz="1000" b="1">
                          <a:solidFill>
                            <a:srgbClr val="000000"/>
                          </a:solidFill>
                          <a:latin typeface="Roboto Condensed"/>
                          <a:ea typeface="Roboto Condensed"/>
                          <a:cs typeface="Roboto Condensed"/>
                          <a:sym typeface="Roboto Condensed"/>
                        </a:rPr>
                        <a:t>0.25</a:t>
                      </a:r>
                      <a:endParaRPr sz="1000" b="1">
                        <a:solidFill>
                          <a:srgbClr val="000000"/>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FFFF"/>
                    </a:solidFill>
                  </a:tcPr>
                </a:tc>
                <a:tc>
                  <a:txBody>
                    <a:bodyPr/>
                    <a:lstStyle/>
                    <a:p>
                      <a:pPr marL="0" marR="0" lvl="0" indent="0" algn="ctr" rtl="0">
                        <a:lnSpc>
                          <a:spcPct val="115000"/>
                        </a:lnSpc>
                        <a:spcBef>
                          <a:spcPts val="0"/>
                        </a:spcBef>
                        <a:spcAft>
                          <a:spcPts val="0"/>
                        </a:spcAft>
                        <a:buNone/>
                      </a:pPr>
                      <a:r>
                        <a:rPr lang="en" sz="1000" b="1">
                          <a:solidFill>
                            <a:srgbClr val="000000"/>
                          </a:solidFill>
                          <a:latin typeface="Roboto Condensed"/>
                          <a:ea typeface="Roboto Condensed"/>
                          <a:cs typeface="Roboto Condensed"/>
                          <a:sym typeface="Roboto Condensed"/>
                        </a:rPr>
                        <a:t>0.09</a:t>
                      </a:r>
                      <a:endParaRPr sz="1000" b="1">
                        <a:solidFill>
                          <a:srgbClr val="000000"/>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FFFF"/>
                    </a:solidFill>
                  </a:tcPr>
                </a:tc>
                <a:extLst>
                  <a:ext uri="{0D108BD9-81ED-4DB2-BD59-A6C34878D82A}">
                    <a16:rowId xmlns:a16="http://schemas.microsoft.com/office/drawing/2014/main" val="10003"/>
                  </a:ext>
                </a:extLst>
              </a:tr>
              <a:tr h="0">
                <a:tc>
                  <a:txBody>
                    <a:bodyPr/>
                    <a:lstStyle/>
                    <a:p>
                      <a:pPr marL="0" lvl="0" indent="0" algn="l" rtl="0">
                        <a:spcBef>
                          <a:spcPts val="0"/>
                        </a:spcBef>
                        <a:spcAft>
                          <a:spcPts val="0"/>
                        </a:spcAft>
                        <a:buNone/>
                      </a:pPr>
                      <a:r>
                        <a:rPr lang="en" sz="1000" b="1">
                          <a:solidFill>
                            <a:srgbClr val="000000"/>
                          </a:solidFill>
                          <a:latin typeface="Roboto Condensed"/>
                          <a:ea typeface="Roboto Condensed"/>
                          <a:cs typeface="Roboto Condensed"/>
                          <a:sym typeface="Roboto Condensed"/>
                        </a:rPr>
                        <a:t>Scenario 3</a:t>
                      </a:r>
                      <a:endParaRPr sz="1000" b="1">
                        <a:solidFill>
                          <a:srgbClr val="000000"/>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rgbClr val="436F9E">
                          <a:alpha val="0"/>
                        </a:srgbClr>
                      </a:solidFill>
                      <a:prstDash val="dash"/>
                      <a:round/>
                      <a:headEnd type="none" w="sm" len="sm"/>
                      <a:tailEnd type="none" w="sm" len="sm"/>
                    </a:lnR>
                    <a:lnT w="28575" cap="flat" cmpd="sng">
                      <a:solidFill>
                        <a:srgbClr val="436F9E">
                          <a:alpha val="0"/>
                        </a:srgbClr>
                      </a:solidFill>
                      <a:prstDash val="solid"/>
                      <a:round/>
                      <a:headEnd type="none" w="sm" len="sm"/>
                      <a:tailEnd type="none" w="sm" len="sm"/>
                    </a:lnT>
                    <a:lnB w="28575" cap="flat" cmpd="sng">
                      <a:solidFill>
                        <a:srgbClr val="436F9E"/>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1000" b="1">
                          <a:latin typeface="Roboto Condensed"/>
                          <a:ea typeface="Roboto Condensed"/>
                          <a:cs typeface="Roboto Condensed"/>
                          <a:sym typeface="Roboto Condensed"/>
                        </a:rPr>
                        <a:t>100%</a:t>
                      </a:r>
                      <a:r>
                        <a:rPr lang="en" sz="1000">
                          <a:latin typeface="Roboto Condensed"/>
                          <a:ea typeface="Roboto Condensed"/>
                          <a:cs typeface="Roboto Condensed"/>
                          <a:sym typeface="Roboto Condensed"/>
                        </a:rPr>
                        <a:t> LDV and </a:t>
                      </a:r>
                      <a:r>
                        <a:rPr lang="en" sz="1000" b="1">
                          <a:latin typeface="Roboto Condensed"/>
                          <a:ea typeface="Roboto Condensed"/>
                          <a:cs typeface="Roboto Condensed"/>
                          <a:sym typeface="Roboto Condensed"/>
                        </a:rPr>
                        <a:t>100%</a:t>
                      </a:r>
                      <a:r>
                        <a:rPr lang="en" sz="1000">
                          <a:latin typeface="Roboto Condensed"/>
                          <a:ea typeface="Roboto Condensed"/>
                          <a:cs typeface="Roboto Condensed"/>
                          <a:sym typeface="Roboto Condensed"/>
                        </a:rPr>
                        <a:t> HDV to </a:t>
                      </a:r>
                      <a:r>
                        <a:rPr lang="en" sz="1000" b="1">
                          <a:solidFill>
                            <a:srgbClr val="00C3B1"/>
                          </a:solidFill>
                          <a:latin typeface="Roboto Condensed"/>
                          <a:ea typeface="Roboto Condensed"/>
                          <a:cs typeface="Roboto Condensed"/>
                          <a:sym typeface="Roboto Condensed"/>
                        </a:rPr>
                        <a:t>Electric</a:t>
                      </a:r>
                      <a:endParaRPr sz="1000">
                        <a:latin typeface="Roboto Condensed"/>
                        <a:ea typeface="Roboto Condensed"/>
                        <a:cs typeface="Roboto Condensed"/>
                        <a:sym typeface="Roboto Condensed"/>
                      </a:endParaRPr>
                    </a:p>
                  </a:txBody>
                  <a:tcPr marL="28575" marR="28575" marT="91425" marB="91425" anchor="ctr">
                    <a:lnL w="28575" cap="flat" cmpd="sng">
                      <a:solidFill>
                        <a:srgbClr val="436F9E">
                          <a:alpha val="0"/>
                        </a:srgbClr>
                      </a:solidFill>
                      <a:prstDash val="dash"/>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rgbClr val="436F9E">
                          <a:alpha val="0"/>
                        </a:srgbClr>
                      </a:solidFill>
                      <a:prstDash val="solid"/>
                      <a:round/>
                      <a:headEnd type="none" w="sm" len="sm"/>
                      <a:tailEnd type="none" w="sm" len="sm"/>
                    </a:lnT>
                    <a:lnB w="28575" cap="flat" cmpd="sng">
                      <a:solidFill>
                        <a:srgbClr val="436F9E"/>
                      </a:solidFill>
                      <a:prstDash val="solid"/>
                      <a:round/>
                      <a:headEnd type="none" w="sm" len="sm"/>
                      <a:tailEnd type="none" w="sm" len="sm"/>
                    </a:lnB>
                    <a:solidFill>
                      <a:srgbClr val="FFFFFF"/>
                    </a:solidFill>
                  </a:tcPr>
                </a:tc>
                <a:tc>
                  <a:txBody>
                    <a:bodyPr/>
                    <a:lstStyle/>
                    <a:p>
                      <a:pPr marL="0" marR="0" lvl="0" indent="0" algn="ctr" rtl="0">
                        <a:lnSpc>
                          <a:spcPct val="115000"/>
                        </a:lnSpc>
                        <a:spcBef>
                          <a:spcPts val="0"/>
                        </a:spcBef>
                        <a:spcAft>
                          <a:spcPts val="0"/>
                        </a:spcAft>
                        <a:buNone/>
                      </a:pPr>
                      <a:r>
                        <a:rPr lang="en" sz="1000" b="1">
                          <a:solidFill>
                            <a:srgbClr val="000000"/>
                          </a:solidFill>
                          <a:latin typeface="Roboto Condensed"/>
                          <a:ea typeface="Roboto Condensed"/>
                          <a:cs typeface="Roboto Condensed"/>
                          <a:sym typeface="Roboto Condensed"/>
                        </a:rPr>
                        <a:t>1.44</a:t>
                      </a:r>
                      <a:endParaRPr sz="1000" b="1">
                        <a:solidFill>
                          <a:srgbClr val="000000"/>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rgbClr val="436F9E"/>
                      </a:solidFill>
                      <a:prstDash val="solid"/>
                      <a:round/>
                      <a:headEnd type="none" w="sm" len="sm"/>
                      <a:tailEnd type="none" w="sm" len="sm"/>
                    </a:lnB>
                    <a:solidFill>
                      <a:srgbClr val="FFFFFF"/>
                    </a:solidFill>
                  </a:tcPr>
                </a:tc>
                <a:tc>
                  <a:txBody>
                    <a:bodyPr/>
                    <a:lstStyle/>
                    <a:p>
                      <a:pPr marL="0" marR="0" lvl="0" indent="0" algn="ctr" rtl="0">
                        <a:lnSpc>
                          <a:spcPct val="115000"/>
                        </a:lnSpc>
                        <a:spcBef>
                          <a:spcPts val="0"/>
                        </a:spcBef>
                        <a:spcAft>
                          <a:spcPts val="0"/>
                        </a:spcAft>
                        <a:buNone/>
                      </a:pPr>
                      <a:r>
                        <a:rPr lang="en" sz="1000" b="1">
                          <a:solidFill>
                            <a:srgbClr val="000000"/>
                          </a:solidFill>
                          <a:latin typeface="Roboto Condensed"/>
                          <a:ea typeface="Roboto Condensed"/>
                          <a:cs typeface="Roboto Condensed"/>
                          <a:sym typeface="Roboto Condensed"/>
                        </a:rPr>
                        <a:t>0.51</a:t>
                      </a:r>
                      <a:endParaRPr sz="1000" b="1">
                        <a:solidFill>
                          <a:srgbClr val="000000"/>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rgbClr val="436F9E"/>
                      </a:solidFill>
                      <a:prstDash val="solid"/>
                      <a:round/>
                      <a:headEnd type="none" w="sm" len="sm"/>
                      <a:tailEnd type="none" w="sm" len="sm"/>
                    </a:lnB>
                    <a:solidFill>
                      <a:srgbClr val="FFFFFF"/>
                    </a:solidFill>
                  </a:tcPr>
                </a:tc>
                <a:extLst>
                  <a:ext uri="{0D108BD9-81ED-4DB2-BD59-A6C34878D82A}">
                    <a16:rowId xmlns:a16="http://schemas.microsoft.com/office/drawing/2014/main" val="10004"/>
                  </a:ext>
                </a:extLst>
              </a:tr>
              <a:tr h="0">
                <a:tc>
                  <a:txBody>
                    <a:bodyPr/>
                    <a:lstStyle/>
                    <a:p>
                      <a:pPr marL="0" lvl="0" indent="0" algn="l" rtl="0">
                        <a:spcBef>
                          <a:spcPts val="0"/>
                        </a:spcBef>
                        <a:spcAft>
                          <a:spcPts val="0"/>
                        </a:spcAft>
                        <a:buNone/>
                      </a:pPr>
                      <a:r>
                        <a:rPr lang="en" sz="1000" b="1">
                          <a:solidFill>
                            <a:srgbClr val="000000"/>
                          </a:solidFill>
                          <a:latin typeface="Roboto Condensed"/>
                          <a:ea typeface="Roboto Condensed"/>
                          <a:cs typeface="Roboto Condensed"/>
                          <a:sym typeface="Roboto Condensed"/>
                        </a:rPr>
                        <a:t>Scenario 4</a:t>
                      </a:r>
                      <a:endParaRPr sz="1000" b="1">
                        <a:solidFill>
                          <a:srgbClr val="000000"/>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rgbClr val="436F9E">
                          <a:alpha val="0"/>
                        </a:srgbClr>
                      </a:solidFill>
                      <a:prstDash val="dash"/>
                      <a:round/>
                      <a:headEnd type="none" w="sm" len="sm"/>
                      <a:tailEnd type="none" w="sm" len="sm"/>
                    </a:lnR>
                    <a:lnT w="28575" cap="flat" cmpd="sng">
                      <a:solidFill>
                        <a:srgbClr val="436F9E"/>
                      </a:solidFill>
                      <a:prstDash val="solid"/>
                      <a:round/>
                      <a:headEnd type="none" w="sm" len="sm"/>
                      <a:tailEnd type="none" w="sm" len="sm"/>
                    </a:lnT>
                    <a:lnB w="28575" cap="flat" cmpd="sng">
                      <a:solidFill>
                        <a:srgbClr val="436F9E">
                          <a:alpha val="0"/>
                        </a:srgbClr>
                      </a:solidFill>
                      <a:prstDash val="solid"/>
                      <a:round/>
                      <a:headEnd type="none" w="sm" len="sm"/>
                      <a:tailEnd type="none" w="sm" len="sm"/>
                    </a:lnB>
                  </a:tcPr>
                </a:tc>
                <a:tc>
                  <a:txBody>
                    <a:bodyPr/>
                    <a:lstStyle/>
                    <a:p>
                      <a:pPr marL="0" marR="0" lvl="0" indent="0" algn="l" rtl="0">
                        <a:lnSpc>
                          <a:spcPct val="115000"/>
                        </a:lnSpc>
                        <a:spcBef>
                          <a:spcPts val="0"/>
                        </a:spcBef>
                        <a:spcAft>
                          <a:spcPts val="0"/>
                        </a:spcAft>
                        <a:buNone/>
                      </a:pPr>
                      <a:r>
                        <a:rPr lang="en" sz="1000" b="1">
                          <a:latin typeface="Roboto Condensed"/>
                          <a:ea typeface="Roboto Condensed"/>
                          <a:cs typeface="Roboto Condensed"/>
                          <a:sym typeface="Roboto Condensed"/>
                        </a:rPr>
                        <a:t>85%</a:t>
                      </a:r>
                      <a:r>
                        <a:rPr lang="en" sz="1000">
                          <a:latin typeface="Roboto Condensed"/>
                          <a:ea typeface="Roboto Condensed"/>
                          <a:cs typeface="Roboto Condensed"/>
                          <a:sym typeface="Roboto Condensed"/>
                        </a:rPr>
                        <a:t> LDV to </a:t>
                      </a:r>
                      <a:r>
                        <a:rPr lang="en" sz="1000" b="1">
                          <a:solidFill>
                            <a:srgbClr val="00C3B1"/>
                          </a:solidFill>
                          <a:latin typeface="Roboto Condensed"/>
                          <a:ea typeface="Roboto Condensed"/>
                          <a:cs typeface="Roboto Condensed"/>
                          <a:sym typeface="Roboto Condensed"/>
                        </a:rPr>
                        <a:t>Electric</a:t>
                      </a:r>
                      <a:r>
                        <a:rPr lang="en" sz="1000">
                          <a:latin typeface="Roboto Condensed"/>
                          <a:ea typeface="Roboto Condensed"/>
                          <a:cs typeface="Roboto Condensed"/>
                          <a:sym typeface="Roboto Condensed"/>
                        </a:rPr>
                        <a:t> + </a:t>
                      </a:r>
                      <a:r>
                        <a:rPr lang="en" sz="1000" b="1">
                          <a:latin typeface="Roboto Condensed"/>
                          <a:ea typeface="Roboto Condensed"/>
                          <a:cs typeface="Roboto Condensed"/>
                          <a:sym typeface="Roboto Condensed"/>
                        </a:rPr>
                        <a:t>15%</a:t>
                      </a:r>
                      <a:r>
                        <a:rPr lang="en" sz="1000">
                          <a:latin typeface="Roboto Condensed"/>
                          <a:ea typeface="Roboto Condensed"/>
                          <a:cs typeface="Roboto Condensed"/>
                          <a:sym typeface="Roboto Condensed"/>
                        </a:rPr>
                        <a:t> HDV to </a:t>
                      </a:r>
                      <a:r>
                        <a:rPr lang="en" sz="1000" b="1">
                          <a:solidFill>
                            <a:srgbClr val="00C3B1"/>
                          </a:solidFill>
                          <a:latin typeface="Roboto Condensed"/>
                          <a:ea typeface="Roboto Condensed"/>
                          <a:cs typeface="Roboto Condensed"/>
                          <a:sym typeface="Roboto Condensed"/>
                        </a:rPr>
                        <a:t>Cargo</a:t>
                      </a:r>
                      <a:r>
                        <a:rPr lang="en" sz="1000">
                          <a:latin typeface="Roboto Condensed"/>
                          <a:ea typeface="Roboto Condensed"/>
                          <a:cs typeface="Roboto Condensed"/>
                          <a:sym typeface="Roboto Condensed"/>
                        </a:rPr>
                        <a:t> </a:t>
                      </a:r>
                      <a:r>
                        <a:rPr lang="en" sz="1000" b="1">
                          <a:solidFill>
                            <a:srgbClr val="00C3B1"/>
                          </a:solidFill>
                          <a:latin typeface="Roboto Condensed"/>
                          <a:ea typeface="Roboto Condensed"/>
                          <a:cs typeface="Roboto Condensed"/>
                          <a:sym typeface="Roboto Condensed"/>
                        </a:rPr>
                        <a:t>Bikes</a:t>
                      </a:r>
                      <a:endParaRPr sz="1000">
                        <a:latin typeface="Roboto Condensed"/>
                        <a:ea typeface="Roboto Condensed"/>
                        <a:cs typeface="Roboto Condensed"/>
                        <a:sym typeface="Roboto Condensed"/>
                      </a:endParaRPr>
                    </a:p>
                  </a:txBody>
                  <a:tcPr marL="28575" marR="28575" marT="91425" marB="91425" anchor="ctr">
                    <a:lnL w="28575" cap="flat" cmpd="sng">
                      <a:solidFill>
                        <a:srgbClr val="436F9E">
                          <a:alpha val="0"/>
                        </a:srgbClr>
                      </a:solidFill>
                      <a:prstDash val="dash"/>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rgbClr val="436F9E"/>
                      </a:solidFill>
                      <a:prstDash val="solid"/>
                      <a:round/>
                      <a:headEnd type="none" w="sm" len="sm"/>
                      <a:tailEnd type="none" w="sm" len="sm"/>
                    </a:lnT>
                    <a:lnB w="28575" cap="flat" cmpd="sng">
                      <a:solidFill>
                        <a:srgbClr val="436F9E">
                          <a:alpha val="0"/>
                        </a:srgbClr>
                      </a:solidFill>
                      <a:prstDash val="solid"/>
                      <a:round/>
                      <a:headEnd type="none" w="sm" len="sm"/>
                      <a:tailEnd type="none" w="sm" len="sm"/>
                    </a:lnB>
                    <a:solidFill>
                      <a:srgbClr val="FFFFFF"/>
                    </a:solidFill>
                  </a:tcPr>
                </a:tc>
                <a:tc>
                  <a:txBody>
                    <a:bodyPr/>
                    <a:lstStyle/>
                    <a:p>
                      <a:pPr marL="0" marR="0" lvl="0" indent="0" algn="ctr" rtl="0">
                        <a:lnSpc>
                          <a:spcPct val="115000"/>
                        </a:lnSpc>
                        <a:spcBef>
                          <a:spcPts val="0"/>
                        </a:spcBef>
                        <a:spcAft>
                          <a:spcPts val="0"/>
                        </a:spcAft>
                        <a:buNone/>
                      </a:pPr>
                      <a:r>
                        <a:rPr lang="en" sz="1000" b="1">
                          <a:solidFill>
                            <a:srgbClr val="000000"/>
                          </a:solidFill>
                          <a:latin typeface="Roboto Condensed"/>
                          <a:ea typeface="Roboto Condensed"/>
                          <a:cs typeface="Roboto Condensed"/>
                          <a:sym typeface="Roboto Condensed"/>
                        </a:rPr>
                        <a:t>0,94</a:t>
                      </a:r>
                      <a:endParaRPr sz="1000" b="1">
                        <a:solidFill>
                          <a:srgbClr val="000000"/>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rgbClr val="436F9E"/>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FFFF"/>
                    </a:solidFill>
                  </a:tcPr>
                </a:tc>
                <a:tc>
                  <a:txBody>
                    <a:bodyPr/>
                    <a:lstStyle/>
                    <a:p>
                      <a:pPr marL="0" marR="0" lvl="0" indent="0" algn="ctr" rtl="0">
                        <a:lnSpc>
                          <a:spcPct val="115000"/>
                        </a:lnSpc>
                        <a:spcBef>
                          <a:spcPts val="0"/>
                        </a:spcBef>
                        <a:spcAft>
                          <a:spcPts val="0"/>
                        </a:spcAft>
                        <a:buNone/>
                      </a:pPr>
                      <a:r>
                        <a:rPr lang="en" sz="1000" b="1">
                          <a:solidFill>
                            <a:srgbClr val="000000"/>
                          </a:solidFill>
                          <a:latin typeface="Roboto Condensed"/>
                          <a:ea typeface="Roboto Condensed"/>
                          <a:cs typeface="Roboto Condensed"/>
                          <a:sym typeface="Roboto Condensed"/>
                        </a:rPr>
                        <a:t>0.33</a:t>
                      </a:r>
                      <a:endParaRPr sz="1000" b="1">
                        <a:solidFill>
                          <a:srgbClr val="000000"/>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rgbClr val="436F9E"/>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FFFF"/>
                    </a:solidFill>
                  </a:tcPr>
                </a:tc>
                <a:extLst>
                  <a:ext uri="{0D108BD9-81ED-4DB2-BD59-A6C34878D82A}">
                    <a16:rowId xmlns:a16="http://schemas.microsoft.com/office/drawing/2014/main" val="10005"/>
                  </a:ext>
                </a:extLst>
              </a:tr>
              <a:tr h="0">
                <a:tc>
                  <a:txBody>
                    <a:bodyPr/>
                    <a:lstStyle/>
                    <a:p>
                      <a:pPr marL="0" lvl="0" indent="0" algn="l" rtl="0">
                        <a:spcBef>
                          <a:spcPts val="0"/>
                        </a:spcBef>
                        <a:spcAft>
                          <a:spcPts val="0"/>
                        </a:spcAft>
                        <a:buNone/>
                      </a:pPr>
                      <a:r>
                        <a:rPr lang="en" sz="1000" b="1">
                          <a:solidFill>
                            <a:srgbClr val="000000"/>
                          </a:solidFill>
                          <a:latin typeface="Roboto Condensed"/>
                          <a:ea typeface="Roboto Condensed"/>
                          <a:cs typeface="Roboto Condensed"/>
                          <a:sym typeface="Roboto Condensed"/>
                        </a:rPr>
                        <a:t>Scenario 5</a:t>
                      </a:r>
                      <a:endParaRPr sz="1000" b="1">
                        <a:solidFill>
                          <a:srgbClr val="000000"/>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rgbClr val="436F9E">
                          <a:alpha val="0"/>
                        </a:srgbClr>
                      </a:solidFill>
                      <a:prstDash val="dash"/>
                      <a:round/>
                      <a:headEnd type="none" w="sm" len="sm"/>
                      <a:tailEnd type="none" w="sm" len="sm"/>
                    </a:lnR>
                    <a:lnT w="28575" cap="flat" cmpd="sng">
                      <a:solidFill>
                        <a:srgbClr val="436F9E">
                          <a:alpha val="0"/>
                        </a:srgbClr>
                      </a:solidFill>
                      <a:prstDash val="solid"/>
                      <a:round/>
                      <a:headEnd type="none" w="sm" len="sm"/>
                      <a:tailEnd type="none" w="sm" len="sm"/>
                    </a:lnT>
                    <a:lnB w="28575" cap="flat" cmpd="sng">
                      <a:solidFill>
                        <a:srgbClr val="436F9E">
                          <a:alpha val="0"/>
                        </a:srgbClr>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1000" b="1">
                          <a:solidFill>
                            <a:srgbClr val="000000"/>
                          </a:solidFill>
                          <a:latin typeface="Roboto Condensed"/>
                          <a:ea typeface="Roboto Condensed"/>
                          <a:cs typeface="Roboto Condensed"/>
                          <a:sym typeface="Roboto Condensed"/>
                        </a:rPr>
                        <a:t>10%</a:t>
                      </a:r>
                      <a:r>
                        <a:rPr lang="en" sz="1000">
                          <a:solidFill>
                            <a:srgbClr val="000000"/>
                          </a:solidFill>
                          <a:latin typeface="Roboto Condensed"/>
                          <a:ea typeface="Roboto Condensed"/>
                          <a:cs typeface="Roboto Condensed"/>
                          <a:sym typeface="Roboto Condensed"/>
                        </a:rPr>
                        <a:t> LDV to </a:t>
                      </a:r>
                      <a:r>
                        <a:rPr lang="en" sz="1000" b="1">
                          <a:solidFill>
                            <a:srgbClr val="00C3B1"/>
                          </a:solidFill>
                          <a:latin typeface="Roboto Condensed"/>
                          <a:ea typeface="Roboto Condensed"/>
                          <a:cs typeface="Roboto Condensed"/>
                          <a:sym typeface="Roboto Condensed"/>
                        </a:rPr>
                        <a:t>Cargo Bikes</a:t>
                      </a:r>
                      <a:r>
                        <a:rPr lang="en" sz="1000">
                          <a:solidFill>
                            <a:srgbClr val="000000"/>
                          </a:solidFill>
                          <a:latin typeface="Roboto Condensed"/>
                          <a:ea typeface="Roboto Condensed"/>
                          <a:cs typeface="Roboto Condensed"/>
                          <a:sym typeface="Roboto Condensed"/>
                        </a:rPr>
                        <a:t> + </a:t>
                      </a:r>
                      <a:r>
                        <a:rPr lang="en" sz="1000" b="1">
                          <a:solidFill>
                            <a:srgbClr val="000000"/>
                          </a:solidFill>
                          <a:latin typeface="Roboto Condensed"/>
                          <a:ea typeface="Roboto Condensed"/>
                          <a:cs typeface="Roboto Condensed"/>
                          <a:sym typeface="Roboto Condensed"/>
                        </a:rPr>
                        <a:t>5%</a:t>
                      </a:r>
                      <a:r>
                        <a:rPr lang="en" sz="1000">
                          <a:solidFill>
                            <a:srgbClr val="000000"/>
                          </a:solidFill>
                          <a:latin typeface="Roboto Condensed"/>
                          <a:ea typeface="Roboto Condensed"/>
                          <a:cs typeface="Roboto Condensed"/>
                          <a:sym typeface="Roboto Condensed"/>
                        </a:rPr>
                        <a:t> HDV to </a:t>
                      </a:r>
                      <a:r>
                        <a:rPr lang="en" sz="1000" b="1">
                          <a:solidFill>
                            <a:srgbClr val="00C3B1"/>
                          </a:solidFill>
                          <a:latin typeface="Roboto Condensed"/>
                          <a:ea typeface="Roboto Condensed"/>
                          <a:cs typeface="Roboto Condensed"/>
                          <a:sym typeface="Roboto Condensed"/>
                        </a:rPr>
                        <a:t>Cargo Bikes</a:t>
                      </a:r>
                      <a:endParaRPr sz="1000">
                        <a:latin typeface="Roboto Condensed"/>
                        <a:ea typeface="Roboto Condensed"/>
                        <a:cs typeface="Roboto Condensed"/>
                        <a:sym typeface="Roboto Condensed"/>
                      </a:endParaRPr>
                    </a:p>
                  </a:txBody>
                  <a:tcPr marL="28575" marR="28575" marT="91425" marB="91425" anchor="ctr">
                    <a:lnL w="28575" cap="flat" cmpd="sng">
                      <a:solidFill>
                        <a:srgbClr val="436F9E">
                          <a:alpha val="0"/>
                        </a:srgbClr>
                      </a:solidFill>
                      <a:prstDash val="dash"/>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rgbClr val="436F9E">
                          <a:alpha val="0"/>
                        </a:srgbClr>
                      </a:solidFill>
                      <a:prstDash val="solid"/>
                      <a:round/>
                      <a:headEnd type="none" w="sm" len="sm"/>
                      <a:tailEnd type="none" w="sm" len="sm"/>
                    </a:lnT>
                    <a:lnB w="28575" cap="flat" cmpd="sng">
                      <a:solidFill>
                        <a:srgbClr val="436F9E">
                          <a:alpha val="0"/>
                        </a:srgbClr>
                      </a:solidFill>
                      <a:prstDash val="solid"/>
                      <a:round/>
                      <a:headEnd type="none" w="sm" len="sm"/>
                      <a:tailEnd type="none" w="sm" len="sm"/>
                    </a:lnB>
                    <a:solidFill>
                      <a:srgbClr val="FFFFFF"/>
                    </a:solidFill>
                  </a:tcPr>
                </a:tc>
                <a:tc>
                  <a:txBody>
                    <a:bodyPr/>
                    <a:lstStyle/>
                    <a:p>
                      <a:pPr marL="0" marR="0" lvl="0" indent="0" algn="ctr" rtl="0">
                        <a:lnSpc>
                          <a:spcPct val="115000"/>
                        </a:lnSpc>
                        <a:spcBef>
                          <a:spcPts val="0"/>
                        </a:spcBef>
                        <a:spcAft>
                          <a:spcPts val="0"/>
                        </a:spcAft>
                        <a:buNone/>
                      </a:pPr>
                      <a:r>
                        <a:rPr lang="en" sz="1000" b="1">
                          <a:solidFill>
                            <a:srgbClr val="000000"/>
                          </a:solidFill>
                          <a:latin typeface="Roboto Condensed"/>
                          <a:ea typeface="Roboto Condensed"/>
                          <a:cs typeface="Roboto Condensed"/>
                          <a:sym typeface="Roboto Condensed"/>
                        </a:rPr>
                        <a:t>0,12</a:t>
                      </a:r>
                      <a:endParaRPr sz="1000" b="1">
                        <a:solidFill>
                          <a:srgbClr val="000000"/>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FFFF"/>
                    </a:solidFill>
                  </a:tcPr>
                </a:tc>
                <a:tc>
                  <a:txBody>
                    <a:bodyPr/>
                    <a:lstStyle/>
                    <a:p>
                      <a:pPr marL="0" marR="0" lvl="0" indent="0" algn="ctr" rtl="0">
                        <a:lnSpc>
                          <a:spcPct val="115000"/>
                        </a:lnSpc>
                        <a:spcBef>
                          <a:spcPts val="0"/>
                        </a:spcBef>
                        <a:spcAft>
                          <a:spcPts val="0"/>
                        </a:spcAft>
                        <a:buNone/>
                      </a:pPr>
                      <a:r>
                        <a:rPr lang="en" sz="1000" b="1">
                          <a:solidFill>
                            <a:srgbClr val="000000"/>
                          </a:solidFill>
                          <a:latin typeface="Roboto Condensed"/>
                          <a:ea typeface="Roboto Condensed"/>
                          <a:cs typeface="Roboto Condensed"/>
                          <a:sym typeface="Roboto Condensed"/>
                        </a:rPr>
                        <a:t>0.04</a:t>
                      </a:r>
                      <a:endParaRPr sz="1000" b="1">
                        <a:solidFill>
                          <a:srgbClr val="000000"/>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FFFF"/>
                    </a:solidFill>
                  </a:tcPr>
                </a:tc>
                <a:extLst>
                  <a:ext uri="{0D108BD9-81ED-4DB2-BD59-A6C34878D82A}">
                    <a16:rowId xmlns:a16="http://schemas.microsoft.com/office/drawing/2014/main" val="10006"/>
                  </a:ext>
                </a:extLst>
              </a:tr>
              <a:tr h="243725">
                <a:tc>
                  <a:txBody>
                    <a:bodyPr/>
                    <a:lstStyle/>
                    <a:p>
                      <a:pPr marL="0" lvl="0" indent="0" algn="l" rtl="0">
                        <a:spcBef>
                          <a:spcPts val="0"/>
                        </a:spcBef>
                        <a:spcAft>
                          <a:spcPts val="0"/>
                        </a:spcAft>
                        <a:buNone/>
                      </a:pPr>
                      <a:r>
                        <a:rPr lang="en" sz="1000" b="1">
                          <a:solidFill>
                            <a:srgbClr val="000000"/>
                          </a:solidFill>
                          <a:latin typeface="Roboto Condensed"/>
                          <a:ea typeface="Roboto Condensed"/>
                          <a:cs typeface="Roboto Condensed"/>
                          <a:sym typeface="Roboto Condensed"/>
                        </a:rPr>
                        <a:t>Scenario 6</a:t>
                      </a:r>
                      <a:endParaRPr sz="1000" b="1">
                        <a:solidFill>
                          <a:srgbClr val="000000"/>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rgbClr val="436F9E">
                          <a:alpha val="0"/>
                        </a:srgbClr>
                      </a:solidFill>
                      <a:prstDash val="dash"/>
                      <a:round/>
                      <a:headEnd type="none" w="sm" len="sm"/>
                      <a:tailEnd type="none" w="sm" len="sm"/>
                    </a:lnR>
                    <a:lnT w="28575" cap="flat" cmpd="sng">
                      <a:solidFill>
                        <a:srgbClr val="436F9E">
                          <a:alpha val="0"/>
                        </a:srgbClr>
                      </a:solidFill>
                      <a:prstDash val="solid"/>
                      <a:round/>
                      <a:headEnd type="none" w="sm" len="sm"/>
                      <a:tailEnd type="none" w="sm" len="sm"/>
                    </a:lnT>
                    <a:lnB w="28575" cap="flat" cmpd="sng">
                      <a:solidFill>
                        <a:srgbClr val="436F9E"/>
                      </a:solidFill>
                      <a:prstDash val="solid"/>
                      <a:round/>
                      <a:headEnd type="none" w="sm" len="sm"/>
                      <a:tailEnd type="none" w="sm" len="sm"/>
                    </a:lnB>
                  </a:tcPr>
                </a:tc>
                <a:tc>
                  <a:txBody>
                    <a:bodyPr/>
                    <a:lstStyle/>
                    <a:p>
                      <a:pPr marL="0" marR="0" lvl="0" indent="0" algn="l" rtl="0">
                        <a:lnSpc>
                          <a:spcPct val="115000"/>
                        </a:lnSpc>
                        <a:spcBef>
                          <a:spcPts val="0"/>
                        </a:spcBef>
                        <a:spcAft>
                          <a:spcPts val="0"/>
                        </a:spcAft>
                        <a:buNone/>
                      </a:pPr>
                      <a:r>
                        <a:rPr lang="en" sz="1000">
                          <a:solidFill>
                            <a:srgbClr val="000000"/>
                          </a:solidFill>
                          <a:latin typeface="Roboto Condensed"/>
                          <a:ea typeface="Roboto Condensed"/>
                          <a:cs typeface="Roboto Condensed"/>
                          <a:sym typeface="Roboto Condensed"/>
                        </a:rPr>
                        <a:t>(</a:t>
                      </a:r>
                      <a:r>
                        <a:rPr lang="en" sz="1000" b="1">
                          <a:solidFill>
                            <a:srgbClr val="000000"/>
                          </a:solidFill>
                          <a:latin typeface="Roboto Condensed"/>
                          <a:ea typeface="Roboto Condensed"/>
                          <a:cs typeface="Roboto Condensed"/>
                          <a:sym typeface="Roboto Condensed"/>
                        </a:rPr>
                        <a:t>30%</a:t>
                      </a:r>
                      <a:r>
                        <a:rPr lang="en" sz="1000">
                          <a:solidFill>
                            <a:srgbClr val="000000"/>
                          </a:solidFill>
                          <a:latin typeface="Roboto Condensed"/>
                          <a:ea typeface="Roboto Condensed"/>
                          <a:cs typeface="Roboto Condensed"/>
                          <a:sym typeface="Roboto Condensed"/>
                        </a:rPr>
                        <a:t> LDV to </a:t>
                      </a:r>
                      <a:r>
                        <a:rPr lang="en" sz="1000" b="1">
                          <a:solidFill>
                            <a:srgbClr val="00C3B1"/>
                          </a:solidFill>
                          <a:latin typeface="Roboto Condensed"/>
                          <a:ea typeface="Roboto Condensed"/>
                          <a:cs typeface="Roboto Condensed"/>
                          <a:sym typeface="Roboto Condensed"/>
                        </a:rPr>
                        <a:t>Electric</a:t>
                      </a:r>
                      <a:r>
                        <a:rPr lang="en" sz="1000">
                          <a:solidFill>
                            <a:srgbClr val="000000"/>
                          </a:solidFill>
                          <a:latin typeface="Roboto Condensed"/>
                          <a:ea typeface="Roboto Condensed"/>
                          <a:cs typeface="Roboto Condensed"/>
                          <a:sym typeface="Roboto Condensed"/>
                        </a:rPr>
                        <a:t> + </a:t>
                      </a:r>
                      <a:r>
                        <a:rPr lang="en" sz="1000" b="1">
                          <a:solidFill>
                            <a:srgbClr val="000000"/>
                          </a:solidFill>
                          <a:latin typeface="Roboto Condensed"/>
                          <a:ea typeface="Roboto Condensed"/>
                          <a:cs typeface="Roboto Condensed"/>
                          <a:sym typeface="Roboto Condensed"/>
                        </a:rPr>
                        <a:t>10% </a:t>
                      </a:r>
                      <a:r>
                        <a:rPr lang="en" sz="1000">
                          <a:solidFill>
                            <a:srgbClr val="000000"/>
                          </a:solidFill>
                          <a:latin typeface="Roboto Condensed"/>
                          <a:ea typeface="Roboto Condensed"/>
                          <a:cs typeface="Roboto Condensed"/>
                          <a:sym typeface="Roboto Condensed"/>
                        </a:rPr>
                        <a:t>LDV to </a:t>
                      </a:r>
                      <a:r>
                        <a:rPr lang="en" sz="1000" b="1">
                          <a:solidFill>
                            <a:srgbClr val="00C3B1"/>
                          </a:solidFill>
                          <a:latin typeface="Roboto Condensed"/>
                          <a:ea typeface="Roboto Condensed"/>
                          <a:cs typeface="Roboto Condensed"/>
                          <a:sym typeface="Roboto Condensed"/>
                        </a:rPr>
                        <a:t>Cargo Bikes</a:t>
                      </a:r>
                      <a:r>
                        <a:rPr lang="en" sz="1000">
                          <a:solidFill>
                            <a:srgbClr val="000000"/>
                          </a:solidFill>
                          <a:latin typeface="Roboto Condensed"/>
                          <a:ea typeface="Roboto Condensed"/>
                          <a:cs typeface="Roboto Condensed"/>
                          <a:sym typeface="Roboto Condensed"/>
                        </a:rPr>
                        <a:t>) + (</a:t>
                      </a:r>
                      <a:r>
                        <a:rPr lang="en" sz="1000" b="1">
                          <a:solidFill>
                            <a:srgbClr val="000000"/>
                          </a:solidFill>
                          <a:latin typeface="Roboto Condensed"/>
                          <a:ea typeface="Roboto Condensed"/>
                          <a:cs typeface="Roboto Condensed"/>
                          <a:sym typeface="Roboto Condensed"/>
                        </a:rPr>
                        <a:t>30%</a:t>
                      </a:r>
                      <a:r>
                        <a:rPr lang="en" sz="1000">
                          <a:solidFill>
                            <a:srgbClr val="000000"/>
                          </a:solidFill>
                          <a:latin typeface="Roboto Condensed"/>
                          <a:ea typeface="Roboto Condensed"/>
                          <a:cs typeface="Roboto Condensed"/>
                          <a:sym typeface="Roboto Condensed"/>
                        </a:rPr>
                        <a:t> HDV to </a:t>
                      </a:r>
                      <a:r>
                        <a:rPr lang="en" sz="1000" b="1">
                          <a:solidFill>
                            <a:srgbClr val="00C3B1"/>
                          </a:solidFill>
                          <a:latin typeface="Roboto Condensed"/>
                          <a:ea typeface="Roboto Condensed"/>
                          <a:cs typeface="Roboto Condensed"/>
                          <a:sym typeface="Roboto Condensed"/>
                        </a:rPr>
                        <a:t>Electric</a:t>
                      </a:r>
                      <a:r>
                        <a:rPr lang="en" sz="1000">
                          <a:solidFill>
                            <a:srgbClr val="000000"/>
                          </a:solidFill>
                          <a:latin typeface="Roboto Condensed"/>
                          <a:ea typeface="Roboto Condensed"/>
                          <a:cs typeface="Roboto Condensed"/>
                          <a:sym typeface="Roboto Condensed"/>
                        </a:rPr>
                        <a:t> + </a:t>
                      </a:r>
                      <a:r>
                        <a:rPr lang="en" sz="1000" b="1">
                          <a:solidFill>
                            <a:srgbClr val="000000"/>
                          </a:solidFill>
                          <a:latin typeface="Roboto Condensed"/>
                          <a:ea typeface="Roboto Condensed"/>
                          <a:cs typeface="Roboto Condensed"/>
                          <a:sym typeface="Roboto Condensed"/>
                        </a:rPr>
                        <a:t>5%</a:t>
                      </a:r>
                      <a:r>
                        <a:rPr lang="en" sz="1000">
                          <a:solidFill>
                            <a:srgbClr val="000000"/>
                          </a:solidFill>
                          <a:latin typeface="Roboto Condensed"/>
                          <a:ea typeface="Roboto Condensed"/>
                          <a:cs typeface="Roboto Condensed"/>
                          <a:sym typeface="Roboto Condensed"/>
                        </a:rPr>
                        <a:t> HDV to </a:t>
                      </a:r>
                      <a:r>
                        <a:rPr lang="en" sz="1000" b="1">
                          <a:solidFill>
                            <a:srgbClr val="00C3B1"/>
                          </a:solidFill>
                          <a:latin typeface="Roboto Condensed"/>
                          <a:ea typeface="Roboto Condensed"/>
                          <a:cs typeface="Roboto Condensed"/>
                          <a:sym typeface="Roboto Condensed"/>
                        </a:rPr>
                        <a:t>Cargo Bikes</a:t>
                      </a:r>
                      <a:r>
                        <a:rPr lang="en" sz="1000">
                          <a:solidFill>
                            <a:srgbClr val="000000"/>
                          </a:solidFill>
                          <a:latin typeface="Roboto Condensed"/>
                          <a:ea typeface="Roboto Condensed"/>
                          <a:cs typeface="Roboto Condensed"/>
                          <a:sym typeface="Roboto Condensed"/>
                        </a:rPr>
                        <a:t>)</a:t>
                      </a:r>
                      <a:endParaRPr sz="1000">
                        <a:latin typeface="Roboto Condensed"/>
                        <a:ea typeface="Roboto Condensed"/>
                        <a:cs typeface="Roboto Condensed"/>
                        <a:sym typeface="Roboto Condensed"/>
                      </a:endParaRPr>
                    </a:p>
                  </a:txBody>
                  <a:tcPr marL="28575" marR="28575" marT="91425" marB="91425" anchor="ctr">
                    <a:lnL w="28575" cap="flat" cmpd="sng">
                      <a:solidFill>
                        <a:srgbClr val="436F9E">
                          <a:alpha val="0"/>
                        </a:srgbClr>
                      </a:solidFill>
                      <a:prstDash val="dash"/>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rgbClr val="436F9E">
                          <a:alpha val="0"/>
                        </a:srgbClr>
                      </a:solidFill>
                      <a:prstDash val="solid"/>
                      <a:round/>
                      <a:headEnd type="none" w="sm" len="sm"/>
                      <a:tailEnd type="none" w="sm" len="sm"/>
                    </a:lnT>
                    <a:lnB w="28575" cap="flat" cmpd="sng">
                      <a:solidFill>
                        <a:srgbClr val="436F9E"/>
                      </a:solidFill>
                      <a:prstDash val="solid"/>
                      <a:round/>
                      <a:headEnd type="none" w="sm" len="sm"/>
                      <a:tailEnd type="none" w="sm" len="sm"/>
                    </a:lnB>
                    <a:solidFill>
                      <a:srgbClr val="FFFFFF"/>
                    </a:solidFill>
                  </a:tcPr>
                </a:tc>
                <a:tc>
                  <a:txBody>
                    <a:bodyPr/>
                    <a:lstStyle/>
                    <a:p>
                      <a:pPr marL="0" marR="0" lvl="0" indent="0" algn="ctr" rtl="0">
                        <a:lnSpc>
                          <a:spcPct val="115000"/>
                        </a:lnSpc>
                        <a:spcBef>
                          <a:spcPts val="0"/>
                        </a:spcBef>
                        <a:spcAft>
                          <a:spcPts val="0"/>
                        </a:spcAft>
                        <a:buNone/>
                      </a:pPr>
                      <a:r>
                        <a:rPr lang="en" sz="1000" b="1">
                          <a:solidFill>
                            <a:srgbClr val="000000"/>
                          </a:solidFill>
                          <a:latin typeface="Roboto Condensed"/>
                          <a:ea typeface="Roboto Condensed"/>
                          <a:cs typeface="Roboto Condensed"/>
                          <a:sym typeface="Roboto Condensed"/>
                        </a:rPr>
                        <a:t>0,55</a:t>
                      </a:r>
                      <a:endParaRPr sz="1000" b="1">
                        <a:solidFill>
                          <a:srgbClr val="000000"/>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rgbClr val="436F9E"/>
                      </a:solidFill>
                      <a:prstDash val="solid"/>
                      <a:round/>
                      <a:headEnd type="none" w="sm" len="sm"/>
                      <a:tailEnd type="none" w="sm" len="sm"/>
                    </a:lnB>
                    <a:solidFill>
                      <a:srgbClr val="FFFFFF"/>
                    </a:solidFill>
                  </a:tcPr>
                </a:tc>
                <a:tc>
                  <a:txBody>
                    <a:bodyPr/>
                    <a:lstStyle/>
                    <a:p>
                      <a:pPr marL="0" marR="0" lvl="0" indent="0" algn="ctr" rtl="0">
                        <a:lnSpc>
                          <a:spcPct val="115000"/>
                        </a:lnSpc>
                        <a:spcBef>
                          <a:spcPts val="0"/>
                        </a:spcBef>
                        <a:spcAft>
                          <a:spcPts val="0"/>
                        </a:spcAft>
                        <a:buNone/>
                      </a:pPr>
                      <a:r>
                        <a:rPr lang="en" sz="1000" b="1">
                          <a:solidFill>
                            <a:srgbClr val="000000"/>
                          </a:solidFill>
                          <a:latin typeface="Roboto Condensed"/>
                          <a:ea typeface="Roboto Condensed"/>
                          <a:cs typeface="Roboto Condensed"/>
                          <a:sym typeface="Roboto Condensed"/>
                        </a:rPr>
                        <a:t>0.20</a:t>
                      </a:r>
                      <a:endParaRPr sz="1000" b="1">
                        <a:solidFill>
                          <a:srgbClr val="000000"/>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rgbClr val="436F9E"/>
                      </a:solidFill>
                      <a:prstDash val="solid"/>
                      <a:round/>
                      <a:headEnd type="none" w="sm" len="sm"/>
                      <a:tailEnd type="none" w="sm" len="sm"/>
                    </a:lnB>
                    <a:solidFill>
                      <a:srgbClr val="FFFFFF"/>
                    </a:solidFill>
                  </a:tcPr>
                </a:tc>
                <a:extLst>
                  <a:ext uri="{0D108BD9-81ED-4DB2-BD59-A6C34878D82A}">
                    <a16:rowId xmlns:a16="http://schemas.microsoft.com/office/drawing/2014/main" val="10007"/>
                  </a:ext>
                </a:extLst>
              </a:tr>
            </a:tbl>
          </a:graphicData>
        </a:graphic>
      </p:graphicFrame>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750"/>
        <p:cNvGrpSpPr/>
        <p:nvPr/>
      </p:nvGrpSpPr>
      <p:grpSpPr>
        <a:xfrm>
          <a:off x="0" y="0"/>
          <a:ext cx="0" cy="0"/>
          <a:chOff x="0" y="0"/>
          <a:chExt cx="0" cy="0"/>
        </a:xfrm>
      </p:grpSpPr>
      <p:graphicFrame>
        <p:nvGraphicFramePr>
          <p:cNvPr id="751" name="Google Shape;751;p63"/>
          <p:cNvGraphicFramePr/>
          <p:nvPr/>
        </p:nvGraphicFramePr>
        <p:xfrm>
          <a:off x="1055250" y="1131163"/>
          <a:ext cx="7033525" cy="2723275"/>
        </p:xfrm>
        <a:graphic>
          <a:graphicData uri="http://schemas.openxmlformats.org/drawingml/2006/table">
            <a:tbl>
              <a:tblPr>
                <a:noFill/>
                <a:tableStyleId>{EF508B66-1E33-4744-8378-D1033524F887}</a:tableStyleId>
              </a:tblPr>
              <a:tblGrid>
                <a:gridCol w="939800">
                  <a:extLst>
                    <a:ext uri="{9D8B030D-6E8A-4147-A177-3AD203B41FA5}">
                      <a16:colId xmlns:a16="http://schemas.microsoft.com/office/drawing/2014/main" val="20000"/>
                    </a:ext>
                  </a:extLst>
                </a:gridCol>
                <a:gridCol w="1194150">
                  <a:extLst>
                    <a:ext uri="{9D8B030D-6E8A-4147-A177-3AD203B41FA5}">
                      <a16:colId xmlns:a16="http://schemas.microsoft.com/office/drawing/2014/main" val="20001"/>
                    </a:ext>
                  </a:extLst>
                </a:gridCol>
                <a:gridCol w="1194150">
                  <a:extLst>
                    <a:ext uri="{9D8B030D-6E8A-4147-A177-3AD203B41FA5}">
                      <a16:colId xmlns:a16="http://schemas.microsoft.com/office/drawing/2014/main" val="20002"/>
                    </a:ext>
                  </a:extLst>
                </a:gridCol>
                <a:gridCol w="1194150">
                  <a:extLst>
                    <a:ext uri="{9D8B030D-6E8A-4147-A177-3AD203B41FA5}">
                      <a16:colId xmlns:a16="http://schemas.microsoft.com/office/drawing/2014/main" val="20003"/>
                    </a:ext>
                  </a:extLst>
                </a:gridCol>
                <a:gridCol w="1194150">
                  <a:extLst>
                    <a:ext uri="{9D8B030D-6E8A-4147-A177-3AD203B41FA5}">
                      <a16:colId xmlns:a16="http://schemas.microsoft.com/office/drawing/2014/main" val="20004"/>
                    </a:ext>
                  </a:extLst>
                </a:gridCol>
                <a:gridCol w="1317125">
                  <a:extLst>
                    <a:ext uri="{9D8B030D-6E8A-4147-A177-3AD203B41FA5}">
                      <a16:colId xmlns:a16="http://schemas.microsoft.com/office/drawing/2014/main" val="20005"/>
                    </a:ext>
                  </a:extLst>
                </a:gridCol>
              </a:tblGrid>
              <a:tr h="237325">
                <a:tc>
                  <a:txBody>
                    <a:bodyPr/>
                    <a:lstStyle/>
                    <a:p>
                      <a:pPr marL="0" lvl="0" indent="0" algn="l" rtl="0">
                        <a:spcBef>
                          <a:spcPts val="0"/>
                        </a:spcBef>
                        <a:spcAft>
                          <a:spcPts val="0"/>
                        </a:spcAft>
                        <a:buNone/>
                      </a:pPr>
                      <a:r>
                        <a:rPr lang="en" sz="1200" b="1">
                          <a:solidFill>
                            <a:schemeClr val="dk1"/>
                          </a:solidFill>
                          <a:latin typeface="Roboto Condensed"/>
                          <a:ea typeface="Roboto Condensed"/>
                          <a:cs typeface="Roboto Condensed"/>
                          <a:sym typeface="Roboto Condensed"/>
                        </a:rPr>
                        <a:t>Scenario</a:t>
                      </a:r>
                      <a:endParaRPr sz="1200">
                        <a:solidFill>
                          <a:srgbClr val="313752"/>
                        </a:solidFill>
                      </a:endParaRPr>
                    </a:p>
                  </a:txBody>
                  <a:tcPr marL="91425" marR="91425" marT="91425" marB="91425">
                    <a:lnL w="19050" cap="flat" cmpd="sng">
                      <a:solidFill>
                        <a:srgbClr val="F0E2E2">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r>
                        <a:rPr lang="en" sz="1200" b="1">
                          <a:solidFill>
                            <a:schemeClr val="dk1"/>
                          </a:solidFill>
                          <a:latin typeface="Roboto"/>
                          <a:ea typeface="Roboto"/>
                          <a:cs typeface="Roboto"/>
                          <a:sym typeface="Roboto"/>
                        </a:rPr>
                        <a:t># of LDV</a:t>
                      </a:r>
                      <a:endParaRPr b="1">
                        <a:solidFill>
                          <a:schemeClr val="dk1"/>
                        </a:solidFill>
                        <a:latin typeface="Roboto"/>
                        <a:ea typeface="Roboto"/>
                        <a:cs typeface="Roboto"/>
                        <a:sym typeface="Roboto"/>
                      </a:endParaRPr>
                    </a:p>
                  </a:txBody>
                  <a:tcPr marL="91425" marR="9142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Clr>
                          <a:schemeClr val="dk1"/>
                        </a:buClr>
                        <a:buSzPts val="1100"/>
                        <a:buFont typeface="Arial"/>
                        <a:buNone/>
                      </a:pPr>
                      <a:r>
                        <a:rPr lang="en" sz="1200" b="1">
                          <a:solidFill>
                            <a:schemeClr val="dk1"/>
                          </a:solidFill>
                          <a:latin typeface="Roboto"/>
                          <a:ea typeface="Roboto"/>
                          <a:cs typeface="Roboto"/>
                          <a:sym typeface="Roboto"/>
                        </a:rPr>
                        <a:t># of E-LDV</a:t>
                      </a:r>
                      <a:endParaRPr sz="1200" b="1">
                        <a:solidFill>
                          <a:schemeClr val="dk1"/>
                        </a:solidFill>
                        <a:latin typeface="Roboto"/>
                        <a:ea typeface="Roboto"/>
                        <a:cs typeface="Roboto"/>
                        <a:sym typeface="Roboto"/>
                      </a:endParaRPr>
                    </a:p>
                  </a:txBody>
                  <a:tcPr marL="91425" marR="9142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Clr>
                          <a:schemeClr val="dk1"/>
                        </a:buClr>
                        <a:buSzPts val="1100"/>
                        <a:buFont typeface="Arial"/>
                        <a:buNone/>
                      </a:pPr>
                      <a:r>
                        <a:rPr lang="en" sz="1200" b="1">
                          <a:solidFill>
                            <a:schemeClr val="dk1"/>
                          </a:solidFill>
                          <a:latin typeface="Roboto"/>
                          <a:ea typeface="Roboto"/>
                          <a:cs typeface="Roboto"/>
                          <a:sym typeface="Roboto"/>
                        </a:rPr>
                        <a:t># of HDV</a:t>
                      </a:r>
                      <a:endParaRPr sz="1200" b="1">
                        <a:solidFill>
                          <a:schemeClr val="dk1"/>
                        </a:solidFill>
                        <a:latin typeface="Roboto"/>
                        <a:ea typeface="Roboto"/>
                        <a:cs typeface="Roboto"/>
                        <a:sym typeface="Roboto"/>
                      </a:endParaRPr>
                    </a:p>
                  </a:txBody>
                  <a:tcPr marL="91425" marR="9142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Clr>
                          <a:schemeClr val="dk1"/>
                        </a:buClr>
                        <a:buSzPts val="1100"/>
                        <a:buFont typeface="Arial"/>
                        <a:buNone/>
                      </a:pPr>
                      <a:r>
                        <a:rPr lang="en" sz="1200" b="1">
                          <a:solidFill>
                            <a:schemeClr val="dk1"/>
                          </a:solidFill>
                          <a:latin typeface="Roboto"/>
                          <a:ea typeface="Roboto"/>
                          <a:cs typeface="Roboto"/>
                          <a:sym typeface="Roboto"/>
                        </a:rPr>
                        <a:t># of E-HDV</a:t>
                      </a:r>
                      <a:endParaRPr sz="1200" b="1">
                        <a:solidFill>
                          <a:schemeClr val="dk1"/>
                        </a:solidFill>
                        <a:latin typeface="Roboto"/>
                        <a:ea typeface="Roboto"/>
                        <a:cs typeface="Roboto"/>
                        <a:sym typeface="Roboto"/>
                      </a:endParaRPr>
                    </a:p>
                  </a:txBody>
                  <a:tcPr marL="91425" marR="9142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Clr>
                          <a:schemeClr val="dk1"/>
                        </a:buClr>
                        <a:buSzPts val="1100"/>
                        <a:buFont typeface="Arial"/>
                        <a:buNone/>
                      </a:pPr>
                      <a:r>
                        <a:rPr lang="en" sz="1200" b="1">
                          <a:solidFill>
                            <a:schemeClr val="dk1"/>
                          </a:solidFill>
                          <a:latin typeface="Roboto"/>
                          <a:ea typeface="Roboto"/>
                          <a:cs typeface="Roboto"/>
                          <a:sym typeface="Roboto"/>
                        </a:rPr>
                        <a:t># of Cargo Bikes</a:t>
                      </a:r>
                      <a:endParaRPr sz="1200" b="1">
                        <a:solidFill>
                          <a:schemeClr val="dk1"/>
                        </a:solidFill>
                        <a:latin typeface="Roboto"/>
                        <a:ea typeface="Roboto"/>
                        <a:cs typeface="Roboto"/>
                        <a:sym typeface="Roboto"/>
                      </a:endParaRPr>
                    </a:p>
                  </a:txBody>
                  <a:tcPr marL="91425" marR="9142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extLst>
                  <a:ext uri="{0D108BD9-81ED-4DB2-BD59-A6C34878D82A}">
                    <a16:rowId xmlns:a16="http://schemas.microsoft.com/office/drawing/2014/main" val="10000"/>
                  </a:ext>
                </a:extLst>
              </a:tr>
              <a:tr h="250100">
                <a:tc>
                  <a:txBody>
                    <a:bodyPr/>
                    <a:lstStyle/>
                    <a:p>
                      <a:pPr marL="0" lvl="0" indent="0" algn="l" rtl="0">
                        <a:spcBef>
                          <a:spcPts val="0"/>
                        </a:spcBef>
                        <a:spcAft>
                          <a:spcPts val="0"/>
                        </a:spcAft>
                        <a:buNone/>
                      </a:pPr>
                      <a:r>
                        <a:rPr lang="en" sz="1000" b="1">
                          <a:solidFill>
                            <a:schemeClr val="dk1"/>
                          </a:solidFill>
                          <a:latin typeface="Roboto Condensed"/>
                          <a:ea typeface="Roboto Condensed"/>
                          <a:cs typeface="Roboto Condensed"/>
                          <a:sym typeface="Roboto Condensed"/>
                        </a:rPr>
                        <a:t>Status Quo</a:t>
                      </a:r>
                      <a:endParaRPr sz="10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alpha val="0"/>
                        </a:schemeClr>
                      </a:solidFill>
                      <a:prstDash val="solid"/>
                      <a:round/>
                      <a:headEnd type="none" w="sm" len="sm"/>
                      <a:tailEnd type="none" w="sm" len="sm"/>
                    </a:lnB>
                    <a:solidFill>
                      <a:schemeClr val="lt1"/>
                    </a:solidFill>
                  </a:tcPr>
                </a:tc>
                <a:tc>
                  <a:txBody>
                    <a:bodyPr/>
                    <a:lstStyle/>
                    <a:p>
                      <a:pPr marL="0" marR="0" lvl="0" indent="0" algn="ctr" rtl="0">
                        <a:lnSpc>
                          <a:spcPct val="115000"/>
                        </a:lnSpc>
                        <a:spcBef>
                          <a:spcPts val="0"/>
                        </a:spcBef>
                        <a:spcAft>
                          <a:spcPts val="0"/>
                        </a:spcAft>
                        <a:buNone/>
                      </a:pPr>
                      <a:r>
                        <a:rPr lang="en" sz="1000" b="1">
                          <a:latin typeface="Roboto Condensed"/>
                          <a:ea typeface="Roboto Condensed"/>
                          <a:cs typeface="Roboto Condensed"/>
                          <a:sym typeface="Roboto Condensed"/>
                        </a:rPr>
                        <a:t>115</a:t>
                      </a:r>
                      <a:endParaRPr sz="1000" b="1">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1"/>
                    </a:solidFill>
                  </a:tcPr>
                </a:tc>
                <a:tc>
                  <a:txBody>
                    <a:bodyPr/>
                    <a:lstStyle/>
                    <a:p>
                      <a:pPr marL="0" marR="0" lvl="0" indent="0" algn="ctr" rtl="0">
                        <a:lnSpc>
                          <a:spcPct val="115000"/>
                        </a:lnSpc>
                        <a:spcBef>
                          <a:spcPts val="0"/>
                        </a:spcBef>
                        <a:spcAft>
                          <a:spcPts val="0"/>
                        </a:spcAft>
                        <a:buNone/>
                      </a:pPr>
                      <a:r>
                        <a:rPr lang="en" sz="1000" b="1">
                          <a:latin typeface="Roboto Condensed"/>
                          <a:ea typeface="Roboto Condensed"/>
                          <a:cs typeface="Roboto Condensed"/>
                          <a:sym typeface="Roboto Condensed"/>
                        </a:rPr>
                        <a:t>1</a:t>
                      </a:r>
                      <a:endParaRPr sz="1000" b="1">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1"/>
                    </a:solidFill>
                  </a:tcPr>
                </a:tc>
                <a:tc>
                  <a:txBody>
                    <a:bodyPr/>
                    <a:lstStyle/>
                    <a:p>
                      <a:pPr marL="0" marR="0" lvl="0" indent="0" algn="ctr" rtl="0">
                        <a:lnSpc>
                          <a:spcPct val="115000"/>
                        </a:lnSpc>
                        <a:spcBef>
                          <a:spcPts val="0"/>
                        </a:spcBef>
                        <a:spcAft>
                          <a:spcPts val="0"/>
                        </a:spcAft>
                        <a:buNone/>
                      </a:pPr>
                      <a:r>
                        <a:rPr lang="en" sz="1000" b="1">
                          <a:latin typeface="Roboto Condensed"/>
                          <a:ea typeface="Roboto Condensed"/>
                          <a:cs typeface="Roboto Condensed"/>
                          <a:sym typeface="Roboto Condensed"/>
                        </a:rPr>
                        <a:t>22</a:t>
                      </a:r>
                      <a:endParaRPr sz="1000" b="1">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1"/>
                    </a:solidFill>
                  </a:tcPr>
                </a:tc>
                <a:tc>
                  <a:txBody>
                    <a:bodyPr/>
                    <a:lstStyle/>
                    <a:p>
                      <a:pPr marL="0" marR="0" lvl="0" indent="0" algn="ctr" rtl="0">
                        <a:lnSpc>
                          <a:spcPct val="115000"/>
                        </a:lnSpc>
                        <a:spcBef>
                          <a:spcPts val="0"/>
                        </a:spcBef>
                        <a:spcAft>
                          <a:spcPts val="0"/>
                        </a:spcAft>
                        <a:buNone/>
                      </a:pPr>
                      <a:r>
                        <a:rPr lang="en" sz="1000" b="1">
                          <a:latin typeface="Roboto Condensed"/>
                          <a:ea typeface="Roboto Condensed"/>
                          <a:cs typeface="Roboto Condensed"/>
                          <a:sym typeface="Roboto Condensed"/>
                        </a:rPr>
                        <a:t>0</a:t>
                      </a:r>
                      <a:endParaRPr sz="1000" b="1">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1"/>
                    </a:solidFill>
                  </a:tcPr>
                </a:tc>
                <a:tc>
                  <a:txBody>
                    <a:bodyPr/>
                    <a:lstStyle/>
                    <a:p>
                      <a:pPr marL="0" marR="0" lvl="0" indent="0" algn="ctr" rtl="0">
                        <a:lnSpc>
                          <a:spcPct val="115000"/>
                        </a:lnSpc>
                        <a:spcBef>
                          <a:spcPts val="0"/>
                        </a:spcBef>
                        <a:spcAft>
                          <a:spcPts val="0"/>
                        </a:spcAft>
                        <a:buNone/>
                      </a:pPr>
                      <a:r>
                        <a:rPr lang="en" sz="1000" b="1">
                          <a:latin typeface="Roboto Condensed"/>
                          <a:ea typeface="Roboto Condensed"/>
                          <a:cs typeface="Roboto Condensed"/>
                          <a:sym typeface="Roboto Condensed"/>
                        </a:rPr>
                        <a:t>0</a:t>
                      </a:r>
                      <a:endParaRPr sz="1000" b="1">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1"/>
                    </a:solidFill>
                  </a:tcPr>
                </a:tc>
                <a:extLst>
                  <a:ext uri="{0D108BD9-81ED-4DB2-BD59-A6C34878D82A}">
                    <a16:rowId xmlns:a16="http://schemas.microsoft.com/office/drawing/2014/main" val="10001"/>
                  </a:ext>
                </a:extLst>
              </a:tr>
              <a:tr h="0">
                <a:tc>
                  <a:txBody>
                    <a:bodyPr/>
                    <a:lstStyle/>
                    <a:p>
                      <a:pPr marL="0" lvl="0" indent="0" algn="l" rtl="0">
                        <a:spcBef>
                          <a:spcPts val="0"/>
                        </a:spcBef>
                        <a:spcAft>
                          <a:spcPts val="0"/>
                        </a:spcAft>
                        <a:buNone/>
                      </a:pPr>
                      <a:r>
                        <a:rPr lang="en" sz="1000" b="1">
                          <a:solidFill>
                            <a:schemeClr val="dk1"/>
                          </a:solidFill>
                          <a:latin typeface="Roboto Condensed"/>
                          <a:ea typeface="Roboto Condensed"/>
                          <a:cs typeface="Roboto Condensed"/>
                          <a:sym typeface="Roboto Condensed"/>
                        </a:rPr>
                        <a:t>Scenario 1</a:t>
                      </a:r>
                      <a:endParaRPr sz="10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56</a:t>
                      </a:r>
                      <a:endParaRPr sz="1000" b="1">
                        <a:solidFill>
                          <a:schemeClr val="dk1"/>
                        </a:solidFill>
                        <a:latin typeface="Roboto Condensed"/>
                        <a:ea typeface="Roboto Condensed"/>
                        <a:cs typeface="Roboto Condensed"/>
                        <a:sym typeface="Roboto Condensed"/>
                      </a:endParaRPr>
                    </a:p>
                  </a:txBody>
                  <a:tcPr marL="28575" marR="28575" marT="19050" marB="19050" anchor="ctr">
                    <a:lnL w="28575" cap="flat" cmpd="sng">
                      <a:solidFill>
                        <a:schemeClr val="dk2">
                          <a:alpha val="0"/>
                        </a:schemeClr>
                      </a:solidFill>
                      <a:prstDash val="dash"/>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58</a:t>
                      </a:r>
                      <a:endParaRPr sz="10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22</a:t>
                      </a:r>
                      <a:endParaRPr sz="10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0</a:t>
                      </a:r>
                      <a:endParaRPr sz="10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0</a:t>
                      </a:r>
                      <a:endParaRPr sz="10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extLst>
                  <a:ext uri="{0D108BD9-81ED-4DB2-BD59-A6C34878D82A}">
                    <a16:rowId xmlns:a16="http://schemas.microsoft.com/office/drawing/2014/main" val="10002"/>
                  </a:ext>
                </a:extLst>
              </a:tr>
              <a:tr h="211825">
                <a:tc>
                  <a:txBody>
                    <a:bodyPr/>
                    <a:lstStyle/>
                    <a:p>
                      <a:pPr marL="0" lvl="0" indent="0" algn="l" rtl="0">
                        <a:spcBef>
                          <a:spcPts val="0"/>
                        </a:spcBef>
                        <a:spcAft>
                          <a:spcPts val="0"/>
                        </a:spcAft>
                        <a:buNone/>
                      </a:pPr>
                      <a:r>
                        <a:rPr lang="en" sz="1000" b="1">
                          <a:solidFill>
                            <a:schemeClr val="dk1"/>
                          </a:solidFill>
                          <a:latin typeface="Roboto Condensed"/>
                          <a:ea typeface="Roboto Condensed"/>
                          <a:cs typeface="Roboto Condensed"/>
                          <a:sym typeface="Roboto Condensed"/>
                        </a:rPr>
                        <a:t>Scenario 2</a:t>
                      </a:r>
                      <a:endParaRPr sz="10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115</a:t>
                      </a:r>
                      <a:endParaRPr sz="1000" b="1">
                        <a:solidFill>
                          <a:schemeClr val="dk1"/>
                        </a:solidFill>
                        <a:latin typeface="Roboto Condensed"/>
                        <a:ea typeface="Roboto Condensed"/>
                        <a:cs typeface="Roboto Condensed"/>
                        <a:sym typeface="Roboto Condensed"/>
                      </a:endParaRPr>
                    </a:p>
                  </a:txBody>
                  <a:tcPr marL="28575" marR="28575" marT="19050" marB="19050" anchor="ctr">
                    <a:lnL w="28575" cap="flat" cmpd="sng">
                      <a:solidFill>
                        <a:schemeClr val="dk2">
                          <a:alpha val="0"/>
                        </a:schemeClr>
                      </a:solidFill>
                      <a:prstDash val="dash"/>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1</a:t>
                      </a:r>
                      <a:endParaRPr sz="10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11</a:t>
                      </a:r>
                      <a:endParaRPr sz="10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11</a:t>
                      </a:r>
                      <a:endParaRPr sz="10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0</a:t>
                      </a:r>
                      <a:endParaRPr sz="10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extLst>
                  <a:ext uri="{0D108BD9-81ED-4DB2-BD59-A6C34878D82A}">
                    <a16:rowId xmlns:a16="http://schemas.microsoft.com/office/drawing/2014/main" val="10003"/>
                  </a:ext>
                </a:extLst>
              </a:tr>
              <a:tr h="0">
                <a:tc>
                  <a:txBody>
                    <a:bodyPr/>
                    <a:lstStyle/>
                    <a:p>
                      <a:pPr marL="0" lvl="0" indent="0" algn="l" rtl="0">
                        <a:spcBef>
                          <a:spcPts val="0"/>
                        </a:spcBef>
                        <a:spcAft>
                          <a:spcPts val="0"/>
                        </a:spcAft>
                        <a:buNone/>
                      </a:pPr>
                      <a:r>
                        <a:rPr lang="en" sz="1000" b="1">
                          <a:solidFill>
                            <a:schemeClr val="dk1"/>
                          </a:solidFill>
                          <a:latin typeface="Roboto Condensed"/>
                          <a:ea typeface="Roboto Condensed"/>
                          <a:cs typeface="Roboto Condensed"/>
                          <a:sym typeface="Roboto Condensed"/>
                        </a:rPr>
                        <a:t>Scenario 3</a:t>
                      </a:r>
                      <a:endParaRPr sz="10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0</a:t>
                      </a:r>
                      <a:endParaRPr sz="1000" b="1">
                        <a:solidFill>
                          <a:schemeClr val="dk1"/>
                        </a:solidFill>
                        <a:latin typeface="Roboto Condensed"/>
                        <a:ea typeface="Roboto Condensed"/>
                        <a:cs typeface="Roboto Condensed"/>
                        <a:sym typeface="Roboto Condensed"/>
                      </a:endParaRPr>
                    </a:p>
                  </a:txBody>
                  <a:tcPr marL="28575" marR="28575" marT="19050" marB="19050" anchor="ctr">
                    <a:lnL w="28575" cap="flat" cmpd="sng">
                      <a:solidFill>
                        <a:schemeClr val="dk2">
                          <a:alpha val="0"/>
                        </a:schemeClr>
                      </a:solidFill>
                      <a:prstDash val="dash"/>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116</a:t>
                      </a:r>
                      <a:endParaRPr sz="10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0</a:t>
                      </a:r>
                      <a:endParaRPr sz="10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22</a:t>
                      </a:r>
                      <a:endParaRPr sz="10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0</a:t>
                      </a:r>
                      <a:endParaRPr sz="10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extLst>
                  <a:ext uri="{0D108BD9-81ED-4DB2-BD59-A6C34878D82A}">
                    <a16:rowId xmlns:a16="http://schemas.microsoft.com/office/drawing/2014/main" val="10004"/>
                  </a:ext>
                </a:extLst>
              </a:tr>
              <a:tr h="0">
                <a:tc>
                  <a:txBody>
                    <a:bodyPr/>
                    <a:lstStyle/>
                    <a:p>
                      <a:pPr marL="0" lvl="0" indent="0" algn="l" rtl="0">
                        <a:spcBef>
                          <a:spcPts val="0"/>
                        </a:spcBef>
                        <a:spcAft>
                          <a:spcPts val="0"/>
                        </a:spcAft>
                        <a:buNone/>
                      </a:pPr>
                      <a:r>
                        <a:rPr lang="en" sz="1000" b="1">
                          <a:solidFill>
                            <a:schemeClr val="dk1"/>
                          </a:solidFill>
                          <a:latin typeface="Roboto Condensed"/>
                          <a:ea typeface="Roboto Condensed"/>
                          <a:cs typeface="Roboto Condensed"/>
                          <a:sym typeface="Roboto Condensed"/>
                        </a:rPr>
                        <a:t>Scenario 4</a:t>
                      </a:r>
                      <a:endParaRPr sz="10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alpha val="0"/>
                        </a:schemeClr>
                      </a:solidFill>
                      <a:prstDash val="solid"/>
                      <a:round/>
                      <a:headEnd type="none" w="sm" len="sm"/>
                      <a:tailEnd type="none" w="sm" len="sm"/>
                    </a:lnB>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0</a:t>
                      </a:r>
                      <a:endParaRPr sz="1000" b="1">
                        <a:solidFill>
                          <a:schemeClr val="dk1"/>
                        </a:solidFill>
                        <a:latin typeface="Roboto Condensed"/>
                        <a:ea typeface="Roboto Condensed"/>
                        <a:cs typeface="Roboto Condensed"/>
                        <a:sym typeface="Roboto Condensed"/>
                      </a:endParaRPr>
                    </a:p>
                  </a:txBody>
                  <a:tcPr marL="28575" marR="28575" marT="19050" marB="19050" anchor="ctr">
                    <a:lnL w="28575" cap="flat" cmpd="sng">
                      <a:solidFill>
                        <a:schemeClr val="dk2">
                          <a:alpha val="0"/>
                        </a:schemeClr>
                      </a:solidFill>
                      <a:prstDash val="dash"/>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104</a:t>
                      </a:r>
                      <a:endParaRPr sz="10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22</a:t>
                      </a:r>
                      <a:endParaRPr sz="10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0</a:t>
                      </a:r>
                      <a:endParaRPr sz="10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23</a:t>
                      </a:r>
                      <a:endParaRPr sz="10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extLst>
                  <a:ext uri="{0D108BD9-81ED-4DB2-BD59-A6C34878D82A}">
                    <a16:rowId xmlns:a16="http://schemas.microsoft.com/office/drawing/2014/main" val="10005"/>
                  </a:ext>
                </a:extLst>
              </a:tr>
              <a:tr h="0">
                <a:tc>
                  <a:txBody>
                    <a:bodyPr/>
                    <a:lstStyle/>
                    <a:p>
                      <a:pPr marL="0" lvl="0" indent="0" algn="l" rtl="0">
                        <a:spcBef>
                          <a:spcPts val="0"/>
                        </a:spcBef>
                        <a:spcAft>
                          <a:spcPts val="0"/>
                        </a:spcAft>
                        <a:buNone/>
                      </a:pPr>
                      <a:r>
                        <a:rPr lang="en" sz="1000" b="1">
                          <a:solidFill>
                            <a:schemeClr val="dk1"/>
                          </a:solidFill>
                          <a:latin typeface="Roboto Condensed"/>
                          <a:ea typeface="Roboto Condensed"/>
                          <a:cs typeface="Roboto Condensed"/>
                          <a:sym typeface="Roboto Condensed"/>
                        </a:rPr>
                        <a:t>Scenario 5</a:t>
                      </a:r>
                      <a:endParaRPr sz="10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103</a:t>
                      </a:r>
                      <a:endParaRPr sz="1000" b="1">
                        <a:solidFill>
                          <a:schemeClr val="dk1"/>
                        </a:solidFill>
                        <a:latin typeface="Roboto Condensed"/>
                        <a:ea typeface="Roboto Condensed"/>
                        <a:cs typeface="Roboto Condensed"/>
                        <a:sym typeface="Roboto Condensed"/>
                      </a:endParaRPr>
                    </a:p>
                  </a:txBody>
                  <a:tcPr marL="28575" marR="28575" marT="19050" marB="19050" anchor="ctr">
                    <a:lnL w="28575" cap="flat" cmpd="sng">
                      <a:solidFill>
                        <a:schemeClr val="dk2">
                          <a:alpha val="0"/>
                        </a:schemeClr>
                      </a:solidFill>
                      <a:prstDash val="dash"/>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1</a:t>
                      </a:r>
                      <a:endParaRPr sz="10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21</a:t>
                      </a:r>
                      <a:endParaRPr sz="10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0</a:t>
                      </a:r>
                      <a:endParaRPr sz="10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32</a:t>
                      </a:r>
                      <a:endParaRPr sz="10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extLst>
                  <a:ext uri="{0D108BD9-81ED-4DB2-BD59-A6C34878D82A}">
                    <a16:rowId xmlns:a16="http://schemas.microsoft.com/office/drawing/2014/main" val="10006"/>
                  </a:ext>
                </a:extLst>
              </a:tr>
              <a:tr h="243725">
                <a:tc>
                  <a:txBody>
                    <a:bodyPr/>
                    <a:lstStyle/>
                    <a:p>
                      <a:pPr marL="0" lvl="0" indent="0" algn="l" rtl="0">
                        <a:spcBef>
                          <a:spcPts val="0"/>
                        </a:spcBef>
                        <a:spcAft>
                          <a:spcPts val="0"/>
                        </a:spcAft>
                        <a:buNone/>
                      </a:pPr>
                      <a:r>
                        <a:rPr lang="en" sz="1000" b="1">
                          <a:solidFill>
                            <a:schemeClr val="dk1"/>
                          </a:solidFill>
                          <a:latin typeface="Roboto Condensed"/>
                          <a:ea typeface="Roboto Condensed"/>
                          <a:cs typeface="Roboto Condensed"/>
                          <a:sym typeface="Roboto Condensed"/>
                        </a:rPr>
                        <a:t>Scenario 6</a:t>
                      </a:r>
                      <a:endParaRPr sz="10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69</a:t>
                      </a:r>
                      <a:endParaRPr sz="1000" b="1">
                        <a:solidFill>
                          <a:schemeClr val="dk1"/>
                        </a:solidFill>
                        <a:latin typeface="Roboto Condensed"/>
                        <a:ea typeface="Roboto Condensed"/>
                        <a:cs typeface="Roboto Condensed"/>
                        <a:sym typeface="Roboto Condensed"/>
                      </a:endParaRPr>
                    </a:p>
                  </a:txBody>
                  <a:tcPr marL="28575" marR="28575" marT="19050" marB="19050" anchor="ctr">
                    <a:lnL w="28575" cap="flat" cmpd="sng">
                      <a:solidFill>
                        <a:schemeClr val="dk2">
                          <a:alpha val="0"/>
                        </a:schemeClr>
                      </a:solidFill>
                      <a:prstDash val="dash"/>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35</a:t>
                      </a:r>
                      <a:endParaRPr sz="10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14</a:t>
                      </a:r>
                      <a:endParaRPr sz="10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7</a:t>
                      </a:r>
                      <a:endParaRPr sz="10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32</a:t>
                      </a:r>
                      <a:endParaRPr sz="10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extLst>
                  <a:ext uri="{0D108BD9-81ED-4DB2-BD59-A6C34878D82A}">
                    <a16:rowId xmlns:a16="http://schemas.microsoft.com/office/drawing/2014/main" val="10007"/>
                  </a:ext>
                </a:extLst>
              </a:tr>
            </a:tbl>
          </a:graphicData>
        </a:graphic>
      </p:graphicFrame>
      <p:pic>
        <p:nvPicPr>
          <p:cNvPr id="752" name="Google Shape;752;p63"/>
          <p:cNvPicPr preferRelativeResize="0"/>
          <p:nvPr/>
        </p:nvPicPr>
        <p:blipFill>
          <a:blip r:embed="rId3">
            <a:alphaModFix/>
          </a:blip>
          <a:stretch>
            <a:fillRect/>
          </a:stretch>
        </p:blipFill>
        <p:spPr>
          <a:xfrm>
            <a:off x="164675" y="131900"/>
            <a:ext cx="467350" cy="155775"/>
          </a:xfrm>
          <a:prstGeom prst="rect">
            <a:avLst/>
          </a:prstGeom>
          <a:noFill/>
          <a:ln>
            <a:noFill/>
          </a:ln>
        </p:spPr>
      </p:pic>
      <p:pic>
        <p:nvPicPr>
          <p:cNvPr id="753" name="Google Shape;753;p63"/>
          <p:cNvPicPr preferRelativeResize="0"/>
          <p:nvPr/>
        </p:nvPicPr>
        <p:blipFill>
          <a:blip r:embed="rId4">
            <a:alphaModFix/>
          </a:blip>
          <a:stretch>
            <a:fillRect/>
          </a:stretch>
        </p:blipFill>
        <p:spPr>
          <a:xfrm>
            <a:off x="8411324" y="131900"/>
            <a:ext cx="536151" cy="155775"/>
          </a:xfrm>
          <a:prstGeom prst="rect">
            <a:avLst/>
          </a:prstGeom>
          <a:noFill/>
          <a:ln>
            <a:noFill/>
          </a:ln>
        </p:spPr>
      </p:pic>
      <p:sp>
        <p:nvSpPr>
          <p:cNvPr id="754" name="Google Shape;754;p63"/>
          <p:cNvSpPr txBox="1"/>
          <p:nvPr/>
        </p:nvSpPr>
        <p:spPr>
          <a:xfrm>
            <a:off x="713250" y="423075"/>
            <a:ext cx="7717500" cy="57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600" b="1">
                <a:latin typeface="Roboto Condensed"/>
                <a:ea typeface="Roboto Condensed"/>
                <a:cs typeface="Roboto Condensed"/>
                <a:sym typeface="Roboto Condensed"/>
              </a:rPr>
              <a:t>FlOW CHANGE RESULTING FROM THE ZLA </a:t>
            </a:r>
            <a:r>
              <a:rPr lang="en" sz="2600" b="1">
                <a:solidFill>
                  <a:srgbClr val="6A8DB4"/>
                </a:solidFill>
                <a:latin typeface="Roboto Condensed"/>
                <a:ea typeface="Roboto Condensed"/>
                <a:cs typeface="Roboto Condensed"/>
                <a:sym typeface="Roboto Condensed"/>
              </a:rPr>
              <a:t>SCENARIOS</a:t>
            </a:r>
            <a:endParaRPr sz="2600" b="1">
              <a:solidFill>
                <a:srgbClr val="6A8DB4"/>
              </a:solidFill>
              <a:latin typeface="Roboto Condensed"/>
              <a:ea typeface="Roboto Condensed"/>
              <a:cs typeface="Roboto Condensed"/>
              <a:sym typeface="Roboto Condensed"/>
            </a:endParaRPr>
          </a:p>
        </p:txBody>
      </p:sp>
      <p:sp>
        <p:nvSpPr>
          <p:cNvPr id="755" name="Google Shape;755;p63"/>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solidFill>
                  <a:schemeClr val="accent6"/>
                </a:solidFill>
              </a:rPr>
              <a:t>22</a:t>
            </a:fld>
            <a:endParaRPr>
              <a:solidFill>
                <a:schemeClr val="accent6"/>
              </a:solidFill>
            </a:endParaRPr>
          </a:p>
        </p:txBody>
      </p:sp>
      <p:sp>
        <p:nvSpPr>
          <p:cNvPr id="756" name="Google Shape;756;p63"/>
          <p:cNvSpPr txBox="1"/>
          <p:nvPr/>
        </p:nvSpPr>
        <p:spPr>
          <a:xfrm>
            <a:off x="4526550" y="3981425"/>
            <a:ext cx="3135900" cy="554100"/>
          </a:xfrm>
          <a:prstGeom prst="rect">
            <a:avLst/>
          </a:prstGeom>
          <a:noFill/>
          <a:ln>
            <a:noFill/>
          </a:ln>
        </p:spPr>
        <p:txBody>
          <a:bodyPr spcFirstLastPara="1" wrap="square" lIns="91425" tIns="91425" rIns="91425" bIns="91425" anchor="t" anchorCtr="0">
            <a:spAutoFit/>
          </a:bodyPr>
          <a:lstStyle/>
          <a:p>
            <a:pPr marL="0" lvl="0" indent="0" algn="r" rtl="0">
              <a:spcBef>
                <a:spcPts val="0"/>
              </a:spcBef>
              <a:spcAft>
                <a:spcPts val="0"/>
              </a:spcAft>
              <a:buNone/>
            </a:pPr>
            <a:r>
              <a:rPr lang="en" sz="1200">
                <a:solidFill>
                  <a:srgbClr val="F3F3F3"/>
                </a:solidFill>
                <a:latin typeface="Roboto Condensed SemiBold"/>
                <a:ea typeface="Roboto Condensed SemiBold"/>
                <a:cs typeface="Roboto Condensed SemiBold"/>
                <a:sym typeface="Roboto Condensed SemiBold"/>
              </a:rPr>
              <a:t>Flow Unit: vehicle per km of road per hour</a:t>
            </a:r>
            <a:endParaRPr sz="1200">
              <a:solidFill>
                <a:srgbClr val="F3F3F3"/>
              </a:solidFill>
              <a:latin typeface="Roboto Condensed SemiBold"/>
              <a:ea typeface="Roboto Condensed SemiBold"/>
              <a:cs typeface="Roboto Condensed SemiBold"/>
              <a:sym typeface="Roboto Condensed SemiBold"/>
            </a:endParaRPr>
          </a:p>
          <a:p>
            <a:pPr marL="0" lvl="0" indent="0" algn="r" rtl="0">
              <a:spcBef>
                <a:spcPts val="0"/>
              </a:spcBef>
              <a:spcAft>
                <a:spcPts val="0"/>
              </a:spcAft>
              <a:buNone/>
            </a:pPr>
            <a:endParaRPr sz="1200">
              <a:solidFill>
                <a:srgbClr val="000000"/>
              </a:solidFill>
              <a:latin typeface="Roboto Condensed SemiBold"/>
              <a:ea typeface="Roboto Condensed SemiBold"/>
              <a:cs typeface="Roboto Condensed SemiBold"/>
              <a:sym typeface="Roboto Condensed SemiBold"/>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760"/>
        <p:cNvGrpSpPr/>
        <p:nvPr/>
      </p:nvGrpSpPr>
      <p:grpSpPr>
        <a:xfrm>
          <a:off x="0" y="0"/>
          <a:ext cx="0" cy="0"/>
          <a:chOff x="0" y="0"/>
          <a:chExt cx="0" cy="0"/>
        </a:xfrm>
      </p:grpSpPr>
      <p:sp>
        <p:nvSpPr>
          <p:cNvPr id="761" name="Google Shape;761;p64"/>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accent4"/>
                </a:solidFill>
              </a:rPr>
              <a:t>WHAT ARE THE BENEFITS? </a:t>
            </a:r>
            <a:endParaRPr>
              <a:solidFill>
                <a:schemeClr val="accent4"/>
              </a:solidFill>
            </a:endParaRPr>
          </a:p>
        </p:txBody>
      </p:sp>
      <p:sp>
        <p:nvSpPr>
          <p:cNvPr id="762" name="Google Shape;762;p64"/>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23</a:t>
            </a:fld>
            <a:endParaRPr/>
          </a:p>
        </p:txBody>
      </p:sp>
      <p:graphicFrame>
        <p:nvGraphicFramePr>
          <p:cNvPr id="763" name="Google Shape;763;p64"/>
          <p:cNvGraphicFramePr/>
          <p:nvPr/>
        </p:nvGraphicFramePr>
        <p:xfrm>
          <a:off x="228725" y="1627613"/>
          <a:ext cx="8709575" cy="3146185"/>
        </p:xfrm>
        <a:graphic>
          <a:graphicData uri="http://schemas.openxmlformats.org/drawingml/2006/table">
            <a:tbl>
              <a:tblPr>
                <a:noFill/>
                <a:tableStyleId>{EF508B66-1E33-4744-8378-D1033524F887}</a:tableStyleId>
              </a:tblPr>
              <a:tblGrid>
                <a:gridCol w="994850">
                  <a:extLst>
                    <a:ext uri="{9D8B030D-6E8A-4147-A177-3AD203B41FA5}">
                      <a16:colId xmlns:a16="http://schemas.microsoft.com/office/drawing/2014/main" val="20000"/>
                    </a:ext>
                  </a:extLst>
                </a:gridCol>
                <a:gridCol w="2682100">
                  <a:extLst>
                    <a:ext uri="{9D8B030D-6E8A-4147-A177-3AD203B41FA5}">
                      <a16:colId xmlns:a16="http://schemas.microsoft.com/office/drawing/2014/main" val="20001"/>
                    </a:ext>
                  </a:extLst>
                </a:gridCol>
                <a:gridCol w="1006525">
                  <a:extLst>
                    <a:ext uri="{9D8B030D-6E8A-4147-A177-3AD203B41FA5}">
                      <a16:colId xmlns:a16="http://schemas.microsoft.com/office/drawing/2014/main" val="20002"/>
                    </a:ext>
                  </a:extLst>
                </a:gridCol>
                <a:gridCol w="1006525">
                  <a:extLst>
                    <a:ext uri="{9D8B030D-6E8A-4147-A177-3AD203B41FA5}">
                      <a16:colId xmlns:a16="http://schemas.microsoft.com/office/drawing/2014/main" val="20003"/>
                    </a:ext>
                  </a:extLst>
                </a:gridCol>
                <a:gridCol w="1006525">
                  <a:extLst>
                    <a:ext uri="{9D8B030D-6E8A-4147-A177-3AD203B41FA5}">
                      <a16:colId xmlns:a16="http://schemas.microsoft.com/office/drawing/2014/main" val="20004"/>
                    </a:ext>
                  </a:extLst>
                </a:gridCol>
                <a:gridCol w="1006525">
                  <a:extLst>
                    <a:ext uri="{9D8B030D-6E8A-4147-A177-3AD203B41FA5}">
                      <a16:colId xmlns:a16="http://schemas.microsoft.com/office/drawing/2014/main" val="20005"/>
                    </a:ext>
                  </a:extLst>
                </a:gridCol>
                <a:gridCol w="1006525">
                  <a:extLst>
                    <a:ext uri="{9D8B030D-6E8A-4147-A177-3AD203B41FA5}">
                      <a16:colId xmlns:a16="http://schemas.microsoft.com/office/drawing/2014/main" val="20006"/>
                    </a:ext>
                  </a:extLst>
                </a:gridCol>
              </a:tblGrid>
              <a:tr h="0">
                <a:tc>
                  <a:txBody>
                    <a:bodyPr/>
                    <a:lstStyle/>
                    <a:p>
                      <a:pPr marL="0" lvl="0" indent="0" algn="l" rtl="0">
                        <a:spcBef>
                          <a:spcPts val="0"/>
                        </a:spcBef>
                        <a:spcAft>
                          <a:spcPts val="0"/>
                        </a:spcAft>
                        <a:buNone/>
                      </a:pPr>
                      <a:endParaRPr sz="1200">
                        <a:solidFill>
                          <a:srgbClr val="313752"/>
                        </a:solidFill>
                      </a:endParaRPr>
                    </a:p>
                  </a:txBody>
                  <a:tcPr marL="91425" marR="91425" marT="91425" marB="91425">
                    <a:lnL w="19050" cap="flat" cmpd="sng">
                      <a:solidFill>
                        <a:srgbClr val="F0E2E2">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endParaRPr sz="1200" b="1">
                        <a:solidFill>
                          <a:schemeClr val="dk1"/>
                        </a:solidFill>
                        <a:latin typeface="Roboto"/>
                        <a:ea typeface="Roboto"/>
                        <a:cs typeface="Roboto"/>
                        <a:sym typeface="Roboto"/>
                      </a:endParaRPr>
                    </a:p>
                  </a:txBody>
                  <a:tcPr marL="91425" marR="9142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r>
                        <a:rPr lang="en" sz="1200" b="1">
                          <a:solidFill>
                            <a:schemeClr val="dk1"/>
                          </a:solidFill>
                          <a:latin typeface="Roboto"/>
                          <a:ea typeface="Roboto"/>
                          <a:cs typeface="Roboto"/>
                          <a:sym typeface="Roboto"/>
                        </a:rPr>
                        <a:t>Health Impacts</a:t>
                      </a:r>
                      <a:endParaRPr b="1">
                        <a:solidFill>
                          <a:schemeClr val="dk1"/>
                        </a:solidFill>
                        <a:latin typeface="Roboto"/>
                        <a:ea typeface="Roboto"/>
                        <a:cs typeface="Roboto"/>
                        <a:sym typeface="Roboto"/>
                      </a:endParaRPr>
                    </a:p>
                  </a:txBody>
                  <a:tcPr marL="91425" marR="9142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Clr>
                          <a:schemeClr val="dk1"/>
                        </a:buClr>
                        <a:buSzPts val="1100"/>
                        <a:buFont typeface="Arial"/>
                        <a:buNone/>
                      </a:pPr>
                      <a:r>
                        <a:rPr lang="en" sz="1200" b="1">
                          <a:solidFill>
                            <a:schemeClr val="dk1"/>
                          </a:solidFill>
                          <a:latin typeface="Roboto"/>
                          <a:ea typeface="Roboto"/>
                          <a:cs typeface="Roboto"/>
                          <a:sym typeface="Roboto"/>
                        </a:rPr>
                        <a:t>Cyclist Health</a:t>
                      </a:r>
                      <a:endParaRPr sz="1200" b="1">
                        <a:solidFill>
                          <a:schemeClr val="dk1"/>
                        </a:solidFill>
                        <a:latin typeface="Roboto"/>
                        <a:ea typeface="Roboto"/>
                        <a:cs typeface="Roboto"/>
                        <a:sym typeface="Roboto"/>
                      </a:endParaRPr>
                    </a:p>
                  </a:txBody>
                  <a:tcPr marL="91425" marR="9142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Clr>
                          <a:schemeClr val="dk1"/>
                        </a:buClr>
                        <a:buSzPts val="1100"/>
                        <a:buFont typeface="Arial"/>
                        <a:buNone/>
                      </a:pPr>
                      <a:r>
                        <a:rPr lang="en" sz="1200" b="1">
                          <a:solidFill>
                            <a:schemeClr val="dk1"/>
                          </a:solidFill>
                          <a:latin typeface="Roboto"/>
                          <a:ea typeface="Roboto"/>
                          <a:cs typeface="Roboto"/>
                          <a:sym typeface="Roboto"/>
                        </a:rPr>
                        <a:t>Noise</a:t>
                      </a:r>
                      <a:endParaRPr sz="1200" b="1">
                        <a:solidFill>
                          <a:schemeClr val="dk1"/>
                        </a:solidFill>
                        <a:latin typeface="Roboto"/>
                        <a:ea typeface="Roboto"/>
                        <a:cs typeface="Roboto"/>
                        <a:sym typeface="Roboto"/>
                      </a:endParaRPr>
                    </a:p>
                  </a:txBody>
                  <a:tcPr marL="91425" marR="9142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Clr>
                          <a:schemeClr val="dk1"/>
                        </a:buClr>
                        <a:buSzPts val="1100"/>
                        <a:buFont typeface="Arial"/>
                        <a:buNone/>
                      </a:pPr>
                      <a:r>
                        <a:rPr lang="en" sz="1200" b="1">
                          <a:solidFill>
                            <a:schemeClr val="dk1"/>
                          </a:solidFill>
                          <a:latin typeface="Roboto"/>
                          <a:ea typeface="Roboto"/>
                          <a:cs typeface="Roboto"/>
                          <a:sym typeface="Roboto"/>
                        </a:rPr>
                        <a:t>CO2 Emissions</a:t>
                      </a:r>
                      <a:endParaRPr sz="1200" b="1">
                        <a:solidFill>
                          <a:schemeClr val="dk1"/>
                        </a:solidFill>
                        <a:latin typeface="Roboto"/>
                        <a:ea typeface="Roboto"/>
                        <a:cs typeface="Roboto"/>
                        <a:sym typeface="Roboto"/>
                      </a:endParaRPr>
                    </a:p>
                  </a:txBody>
                  <a:tcPr marL="91425" marR="9142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Clr>
                          <a:schemeClr val="dk1"/>
                        </a:buClr>
                        <a:buSzPts val="1100"/>
                        <a:buFont typeface="Arial"/>
                        <a:buNone/>
                      </a:pPr>
                      <a:r>
                        <a:rPr lang="en" sz="1200" b="1">
                          <a:solidFill>
                            <a:schemeClr val="dk1"/>
                          </a:solidFill>
                          <a:latin typeface="Roboto"/>
                          <a:ea typeface="Roboto"/>
                          <a:cs typeface="Roboto"/>
                          <a:sym typeface="Roboto"/>
                        </a:rPr>
                        <a:t>Congestion</a:t>
                      </a:r>
                      <a:endParaRPr sz="1200" b="1">
                        <a:solidFill>
                          <a:schemeClr val="dk1"/>
                        </a:solidFill>
                        <a:latin typeface="Roboto"/>
                        <a:ea typeface="Roboto"/>
                        <a:cs typeface="Roboto"/>
                        <a:sym typeface="Roboto"/>
                      </a:endParaRPr>
                    </a:p>
                  </a:txBody>
                  <a:tcPr marL="91425" marR="9142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extLst>
                  <a:ext uri="{0D108BD9-81ED-4DB2-BD59-A6C34878D82A}">
                    <a16:rowId xmlns:a16="http://schemas.microsoft.com/office/drawing/2014/main" val="10000"/>
                  </a:ext>
                </a:extLst>
              </a:tr>
              <a:tr h="250100">
                <a:tc>
                  <a:txBody>
                    <a:bodyPr/>
                    <a:lstStyle/>
                    <a:p>
                      <a:pPr marL="0" lvl="0" indent="0" algn="l" rtl="0">
                        <a:spcBef>
                          <a:spcPts val="0"/>
                        </a:spcBef>
                        <a:spcAft>
                          <a:spcPts val="0"/>
                        </a:spcAft>
                        <a:buNone/>
                      </a:pPr>
                      <a:r>
                        <a:rPr lang="en" sz="1000" b="1">
                          <a:solidFill>
                            <a:schemeClr val="dk1"/>
                          </a:solidFill>
                          <a:latin typeface="Roboto Condensed"/>
                          <a:ea typeface="Roboto Condensed"/>
                          <a:cs typeface="Roboto Condensed"/>
                          <a:sym typeface="Roboto Condensed"/>
                        </a:rPr>
                        <a:t>Status Quo</a:t>
                      </a:r>
                      <a:endParaRPr sz="10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alpha val="0"/>
                        </a:schemeClr>
                      </a:solidFill>
                      <a:prstDash val="solid"/>
                      <a:round/>
                      <a:headEnd type="none" w="sm" len="sm"/>
                      <a:tailEnd type="none" w="sm" len="sm"/>
                    </a:lnB>
                    <a:solidFill>
                      <a:schemeClr val="lt1"/>
                    </a:solidFill>
                  </a:tcPr>
                </a:tc>
                <a:tc>
                  <a:txBody>
                    <a:bodyPr/>
                    <a:lstStyle/>
                    <a:p>
                      <a:pPr marL="0" lvl="0" indent="0" algn="l" rtl="0">
                        <a:lnSpc>
                          <a:spcPct val="115000"/>
                        </a:lnSpc>
                        <a:spcBef>
                          <a:spcPts val="0"/>
                        </a:spcBef>
                        <a:spcAft>
                          <a:spcPts val="0"/>
                        </a:spcAft>
                        <a:buNone/>
                      </a:pPr>
                      <a:r>
                        <a:rPr lang="en" sz="1000">
                          <a:latin typeface="Roboto Condensed"/>
                          <a:ea typeface="Roboto Condensed"/>
                          <a:cs typeface="Roboto Condensed"/>
                          <a:sym typeface="Roboto Condensed"/>
                        </a:rPr>
                        <a:t>2022 Traffic Flow Structure in Paris</a:t>
                      </a:r>
                      <a:endParaRPr sz="1000" b="1">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alpha val="0"/>
                        </a:schemeClr>
                      </a:solidFill>
                      <a:prstDash val="solid"/>
                      <a:round/>
                      <a:headEnd type="none" w="sm" len="sm"/>
                      <a:tailEnd type="none" w="sm" len="sm"/>
                    </a:lnB>
                    <a:solidFill>
                      <a:schemeClr val="lt1"/>
                    </a:solidFill>
                  </a:tcPr>
                </a:tc>
                <a:tc>
                  <a:txBody>
                    <a:bodyPr/>
                    <a:lstStyle/>
                    <a:p>
                      <a:pPr marL="0" marR="0" lvl="0" indent="0" algn="ctr" rtl="0">
                        <a:lnSpc>
                          <a:spcPct val="115000"/>
                        </a:lnSpc>
                        <a:spcBef>
                          <a:spcPts val="0"/>
                        </a:spcBef>
                        <a:spcAft>
                          <a:spcPts val="0"/>
                        </a:spcAft>
                        <a:buNone/>
                      </a:pPr>
                      <a:endParaRPr sz="1000" b="1">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1"/>
                    </a:solidFill>
                  </a:tcPr>
                </a:tc>
                <a:tc>
                  <a:txBody>
                    <a:bodyPr/>
                    <a:lstStyle/>
                    <a:p>
                      <a:pPr marL="0" marR="0" lvl="0" indent="0" algn="ctr" rtl="0">
                        <a:lnSpc>
                          <a:spcPct val="115000"/>
                        </a:lnSpc>
                        <a:spcBef>
                          <a:spcPts val="0"/>
                        </a:spcBef>
                        <a:spcAft>
                          <a:spcPts val="0"/>
                        </a:spcAft>
                        <a:buNone/>
                      </a:pPr>
                      <a:endParaRPr sz="1000" b="1">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1"/>
                    </a:solidFill>
                  </a:tcPr>
                </a:tc>
                <a:tc>
                  <a:txBody>
                    <a:bodyPr/>
                    <a:lstStyle/>
                    <a:p>
                      <a:pPr marL="0" marR="0" lvl="0" indent="0" algn="ctr" rtl="0">
                        <a:lnSpc>
                          <a:spcPct val="115000"/>
                        </a:lnSpc>
                        <a:spcBef>
                          <a:spcPts val="0"/>
                        </a:spcBef>
                        <a:spcAft>
                          <a:spcPts val="0"/>
                        </a:spcAft>
                        <a:buNone/>
                      </a:pPr>
                      <a:endParaRPr sz="1000" b="1">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1"/>
                    </a:solidFill>
                  </a:tcPr>
                </a:tc>
                <a:tc>
                  <a:txBody>
                    <a:bodyPr/>
                    <a:lstStyle/>
                    <a:p>
                      <a:pPr marL="0" marR="0" lvl="0" indent="0" algn="ctr" rtl="0">
                        <a:lnSpc>
                          <a:spcPct val="115000"/>
                        </a:lnSpc>
                        <a:spcBef>
                          <a:spcPts val="0"/>
                        </a:spcBef>
                        <a:spcAft>
                          <a:spcPts val="0"/>
                        </a:spcAft>
                        <a:buNone/>
                      </a:pPr>
                      <a:endParaRPr sz="1000" b="1">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1"/>
                    </a:solidFill>
                  </a:tcPr>
                </a:tc>
                <a:tc>
                  <a:txBody>
                    <a:bodyPr/>
                    <a:lstStyle/>
                    <a:p>
                      <a:pPr marL="0" marR="0" lvl="0" indent="0" algn="ctr" rtl="0">
                        <a:lnSpc>
                          <a:spcPct val="115000"/>
                        </a:lnSpc>
                        <a:spcBef>
                          <a:spcPts val="0"/>
                        </a:spcBef>
                        <a:spcAft>
                          <a:spcPts val="0"/>
                        </a:spcAft>
                        <a:buNone/>
                      </a:pPr>
                      <a:endParaRPr sz="1000" b="1">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1"/>
                    </a:solidFill>
                  </a:tcPr>
                </a:tc>
                <a:extLst>
                  <a:ext uri="{0D108BD9-81ED-4DB2-BD59-A6C34878D82A}">
                    <a16:rowId xmlns:a16="http://schemas.microsoft.com/office/drawing/2014/main" val="10001"/>
                  </a:ext>
                </a:extLst>
              </a:tr>
              <a:tr h="0">
                <a:tc>
                  <a:txBody>
                    <a:bodyPr/>
                    <a:lstStyle/>
                    <a:p>
                      <a:pPr marL="0" lvl="0" indent="0" algn="l" rtl="0">
                        <a:spcBef>
                          <a:spcPts val="0"/>
                        </a:spcBef>
                        <a:spcAft>
                          <a:spcPts val="0"/>
                        </a:spcAft>
                        <a:buNone/>
                      </a:pPr>
                      <a:r>
                        <a:rPr lang="en" sz="1000" b="1">
                          <a:solidFill>
                            <a:schemeClr val="dk1"/>
                          </a:solidFill>
                          <a:latin typeface="Roboto Condensed"/>
                          <a:ea typeface="Roboto Condensed"/>
                          <a:cs typeface="Roboto Condensed"/>
                          <a:sym typeface="Roboto Condensed"/>
                        </a:rPr>
                        <a:t>Scenario 1</a:t>
                      </a:r>
                      <a:endParaRPr sz="10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1000" b="1">
                          <a:latin typeface="Roboto Condensed"/>
                          <a:ea typeface="Roboto Condensed"/>
                          <a:cs typeface="Roboto Condensed"/>
                          <a:sym typeface="Roboto Condensed"/>
                        </a:rPr>
                        <a:t>50% </a:t>
                      </a:r>
                      <a:r>
                        <a:rPr lang="en" sz="1000">
                          <a:latin typeface="Roboto Condensed"/>
                          <a:ea typeface="Roboto Condensed"/>
                          <a:cs typeface="Roboto Condensed"/>
                          <a:sym typeface="Roboto Condensed"/>
                        </a:rPr>
                        <a:t>LDV to</a:t>
                      </a:r>
                      <a:r>
                        <a:rPr lang="en" sz="1000" b="1">
                          <a:latin typeface="Roboto Condensed"/>
                          <a:ea typeface="Roboto Condensed"/>
                          <a:cs typeface="Roboto Condensed"/>
                          <a:sym typeface="Roboto Condensed"/>
                        </a:rPr>
                        <a:t> </a:t>
                      </a:r>
                      <a:r>
                        <a:rPr lang="en" sz="1000" b="1">
                          <a:solidFill>
                            <a:srgbClr val="00C3B1"/>
                          </a:solidFill>
                          <a:latin typeface="Roboto Condensed"/>
                          <a:ea typeface="Roboto Condensed"/>
                          <a:cs typeface="Roboto Condensed"/>
                          <a:sym typeface="Roboto Condensed"/>
                        </a:rPr>
                        <a:t>Electric</a:t>
                      </a:r>
                      <a:endParaRPr sz="1000" b="1">
                        <a:solidFill>
                          <a:schemeClr val="dk1"/>
                        </a:solidFill>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a:t>
                      </a:r>
                      <a:endParaRPr sz="10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r>
                        <a:rPr lang="en"/>
                        <a:t>✔</a:t>
                      </a:r>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r>
                        <a:rPr lang="en"/>
                        <a:t>✔</a:t>
                      </a:r>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extLst>
                  <a:ext uri="{0D108BD9-81ED-4DB2-BD59-A6C34878D82A}">
                    <a16:rowId xmlns:a16="http://schemas.microsoft.com/office/drawing/2014/main" val="10002"/>
                  </a:ext>
                </a:extLst>
              </a:tr>
              <a:tr h="211825">
                <a:tc>
                  <a:txBody>
                    <a:bodyPr/>
                    <a:lstStyle/>
                    <a:p>
                      <a:pPr marL="0" lvl="0" indent="0" algn="l" rtl="0">
                        <a:spcBef>
                          <a:spcPts val="0"/>
                        </a:spcBef>
                        <a:spcAft>
                          <a:spcPts val="0"/>
                        </a:spcAft>
                        <a:buNone/>
                      </a:pPr>
                      <a:r>
                        <a:rPr lang="en" sz="1000" b="1">
                          <a:solidFill>
                            <a:schemeClr val="dk1"/>
                          </a:solidFill>
                          <a:latin typeface="Roboto Condensed"/>
                          <a:ea typeface="Roboto Condensed"/>
                          <a:cs typeface="Roboto Condensed"/>
                          <a:sym typeface="Roboto Condensed"/>
                        </a:rPr>
                        <a:t>Scenario 2</a:t>
                      </a:r>
                      <a:endParaRPr sz="10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50% </a:t>
                      </a:r>
                      <a:r>
                        <a:rPr lang="en" sz="1000">
                          <a:solidFill>
                            <a:schemeClr val="dk1"/>
                          </a:solidFill>
                          <a:latin typeface="Roboto Condensed"/>
                          <a:ea typeface="Roboto Condensed"/>
                          <a:cs typeface="Roboto Condensed"/>
                          <a:sym typeface="Roboto Condensed"/>
                        </a:rPr>
                        <a:t>HDV to</a:t>
                      </a:r>
                      <a:r>
                        <a:rPr lang="en" sz="1000" b="1">
                          <a:solidFill>
                            <a:schemeClr val="dk1"/>
                          </a:solidFill>
                          <a:latin typeface="Roboto Condensed"/>
                          <a:ea typeface="Roboto Condensed"/>
                          <a:cs typeface="Roboto Condensed"/>
                          <a:sym typeface="Roboto Condensed"/>
                        </a:rPr>
                        <a:t> </a:t>
                      </a:r>
                      <a:r>
                        <a:rPr lang="en" sz="1000" b="1">
                          <a:solidFill>
                            <a:srgbClr val="00C3B1"/>
                          </a:solidFill>
                          <a:latin typeface="Roboto Condensed"/>
                          <a:ea typeface="Roboto Condensed"/>
                          <a:cs typeface="Roboto Condensed"/>
                          <a:sym typeface="Roboto Condensed"/>
                        </a:rPr>
                        <a:t>Electric</a:t>
                      </a:r>
                      <a:endParaRPr sz="1000" b="1">
                        <a:solidFill>
                          <a:schemeClr val="dk1"/>
                        </a:solidFill>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solidFill>
                      <a:schemeClr val="accent6"/>
                    </a:solidFill>
                  </a:tcPr>
                </a:tc>
                <a:tc>
                  <a:txBody>
                    <a:bodyPr/>
                    <a:lstStyle/>
                    <a:p>
                      <a:pPr marL="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a:t>
                      </a:r>
                      <a:endParaRPr sz="10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r>
                        <a:rPr lang="en"/>
                        <a:t>✔</a:t>
                      </a:r>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r>
                        <a:rPr lang="en"/>
                        <a:t>✔</a:t>
                      </a:r>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extLst>
                  <a:ext uri="{0D108BD9-81ED-4DB2-BD59-A6C34878D82A}">
                    <a16:rowId xmlns:a16="http://schemas.microsoft.com/office/drawing/2014/main" val="10003"/>
                  </a:ext>
                </a:extLst>
              </a:tr>
              <a:tr h="0">
                <a:tc>
                  <a:txBody>
                    <a:bodyPr/>
                    <a:lstStyle/>
                    <a:p>
                      <a:pPr marL="0" lvl="0" indent="0" algn="l" rtl="0">
                        <a:spcBef>
                          <a:spcPts val="0"/>
                        </a:spcBef>
                        <a:spcAft>
                          <a:spcPts val="0"/>
                        </a:spcAft>
                        <a:buNone/>
                      </a:pPr>
                      <a:r>
                        <a:rPr lang="en" sz="1000" b="1">
                          <a:solidFill>
                            <a:schemeClr val="dk1"/>
                          </a:solidFill>
                          <a:latin typeface="Roboto Condensed"/>
                          <a:ea typeface="Roboto Condensed"/>
                          <a:cs typeface="Roboto Condensed"/>
                          <a:sym typeface="Roboto Condensed"/>
                        </a:rPr>
                        <a:t>Scenario 3</a:t>
                      </a:r>
                      <a:endParaRPr sz="10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1000" b="1">
                          <a:latin typeface="Roboto Condensed"/>
                          <a:ea typeface="Roboto Condensed"/>
                          <a:cs typeface="Roboto Condensed"/>
                          <a:sym typeface="Roboto Condensed"/>
                        </a:rPr>
                        <a:t>100%</a:t>
                      </a:r>
                      <a:r>
                        <a:rPr lang="en" sz="1000">
                          <a:latin typeface="Roboto Condensed"/>
                          <a:ea typeface="Roboto Condensed"/>
                          <a:cs typeface="Roboto Condensed"/>
                          <a:sym typeface="Roboto Condensed"/>
                        </a:rPr>
                        <a:t> LDV and </a:t>
                      </a:r>
                      <a:r>
                        <a:rPr lang="en" sz="1000" b="1">
                          <a:latin typeface="Roboto Condensed"/>
                          <a:ea typeface="Roboto Condensed"/>
                          <a:cs typeface="Roboto Condensed"/>
                          <a:sym typeface="Roboto Condensed"/>
                        </a:rPr>
                        <a:t>100%</a:t>
                      </a:r>
                      <a:r>
                        <a:rPr lang="en" sz="1000">
                          <a:latin typeface="Roboto Condensed"/>
                          <a:ea typeface="Roboto Condensed"/>
                          <a:cs typeface="Roboto Condensed"/>
                          <a:sym typeface="Roboto Condensed"/>
                        </a:rPr>
                        <a:t> HDV to </a:t>
                      </a:r>
                      <a:r>
                        <a:rPr lang="en" sz="1000" b="1">
                          <a:solidFill>
                            <a:srgbClr val="00C3B1"/>
                          </a:solidFill>
                          <a:latin typeface="Roboto Condensed"/>
                          <a:ea typeface="Roboto Condensed"/>
                          <a:cs typeface="Roboto Condensed"/>
                          <a:sym typeface="Roboto Condensed"/>
                        </a:rPr>
                        <a:t>Electric</a:t>
                      </a:r>
                      <a:endParaRPr sz="1000" b="1">
                        <a:solidFill>
                          <a:schemeClr val="dk1"/>
                        </a:solidFill>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a:t>
                      </a:r>
                      <a:endParaRPr sz="10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r>
                        <a:rPr lang="en"/>
                        <a:t>✔</a:t>
                      </a:r>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r>
                        <a:rPr lang="en"/>
                        <a:t>✔</a:t>
                      </a:r>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extLst>
                  <a:ext uri="{0D108BD9-81ED-4DB2-BD59-A6C34878D82A}">
                    <a16:rowId xmlns:a16="http://schemas.microsoft.com/office/drawing/2014/main" val="10004"/>
                  </a:ext>
                </a:extLst>
              </a:tr>
              <a:tr h="0">
                <a:tc>
                  <a:txBody>
                    <a:bodyPr/>
                    <a:lstStyle/>
                    <a:p>
                      <a:pPr marL="0" lvl="0" indent="0" algn="l" rtl="0">
                        <a:spcBef>
                          <a:spcPts val="0"/>
                        </a:spcBef>
                        <a:spcAft>
                          <a:spcPts val="0"/>
                        </a:spcAft>
                        <a:buNone/>
                      </a:pPr>
                      <a:r>
                        <a:rPr lang="en" sz="1000" b="1">
                          <a:solidFill>
                            <a:schemeClr val="dk1"/>
                          </a:solidFill>
                          <a:latin typeface="Roboto Condensed"/>
                          <a:ea typeface="Roboto Condensed"/>
                          <a:cs typeface="Roboto Condensed"/>
                          <a:sym typeface="Roboto Condensed"/>
                        </a:rPr>
                        <a:t>Scenario 4</a:t>
                      </a:r>
                      <a:endParaRPr sz="10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alpha val="0"/>
                        </a:schemeClr>
                      </a:solidFill>
                      <a:prstDash val="solid"/>
                      <a:round/>
                      <a:headEnd type="none" w="sm" len="sm"/>
                      <a:tailEnd type="none" w="sm" len="sm"/>
                    </a:lnB>
                  </a:tcPr>
                </a:tc>
                <a:tc>
                  <a:txBody>
                    <a:bodyPr/>
                    <a:lstStyle/>
                    <a:p>
                      <a:pPr marL="0" marR="0" lvl="0" indent="0" algn="l" rtl="0">
                        <a:lnSpc>
                          <a:spcPct val="115000"/>
                        </a:lnSpc>
                        <a:spcBef>
                          <a:spcPts val="0"/>
                        </a:spcBef>
                        <a:spcAft>
                          <a:spcPts val="0"/>
                        </a:spcAft>
                        <a:buNone/>
                      </a:pPr>
                      <a:r>
                        <a:rPr lang="en" sz="1000" b="1">
                          <a:latin typeface="Roboto Condensed"/>
                          <a:ea typeface="Roboto Condensed"/>
                          <a:cs typeface="Roboto Condensed"/>
                          <a:sym typeface="Roboto Condensed"/>
                        </a:rPr>
                        <a:t>85%</a:t>
                      </a:r>
                      <a:r>
                        <a:rPr lang="en" sz="1000">
                          <a:latin typeface="Roboto Condensed"/>
                          <a:ea typeface="Roboto Condensed"/>
                          <a:cs typeface="Roboto Condensed"/>
                          <a:sym typeface="Roboto Condensed"/>
                        </a:rPr>
                        <a:t> LDV to </a:t>
                      </a:r>
                      <a:r>
                        <a:rPr lang="en" sz="1000" b="1">
                          <a:solidFill>
                            <a:srgbClr val="00C3B1"/>
                          </a:solidFill>
                          <a:latin typeface="Roboto Condensed"/>
                          <a:ea typeface="Roboto Condensed"/>
                          <a:cs typeface="Roboto Condensed"/>
                          <a:sym typeface="Roboto Condensed"/>
                        </a:rPr>
                        <a:t>Electric</a:t>
                      </a:r>
                      <a:r>
                        <a:rPr lang="en" sz="1000">
                          <a:latin typeface="Roboto Condensed"/>
                          <a:ea typeface="Roboto Condensed"/>
                          <a:cs typeface="Roboto Condensed"/>
                          <a:sym typeface="Roboto Condensed"/>
                        </a:rPr>
                        <a:t> + </a:t>
                      </a:r>
                      <a:r>
                        <a:rPr lang="en" sz="1000" b="1">
                          <a:latin typeface="Roboto Condensed"/>
                          <a:ea typeface="Roboto Condensed"/>
                          <a:cs typeface="Roboto Condensed"/>
                          <a:sym typeface="Roboto Condensed"/>
                        </a:rPr>
                        <a:t>15%</a:t>
                      </a:r>
                      <a:r>
                        <a:rPr lang="en" sz="1000">
                          <a:latin typeface="Roboto Condensed"/>
                          <a:ea typeface="Roboto Condensed"/>
                          <a:cs typeface="Roboto Condensed"/>
                          <a:sym typeface="Roboto Condensed"/>
                        </a:rPr>
                        <a:t> HDV to </a:t>
                      </a:r>
                      <a:r>
                        <a:rPr lang="en" sz="1000" b="1">
                          <a:solidFill>
                            <a:srgbClr val="00C3B1"/>
                          </a:solidFill>
                          <a:latin typeface="Roboto Condensed"/>
                          <a:ea typeface="Roboto Condensed"/>
                          <a:cs typeface="Roboto Condensed"/>
                          <a:sym typeface="Roboto Condensed"/>
                        </a:rPr>
                        <a:t>Cargo</a:t>
                      </a:r>
                      <a:r>
                        <a:rPr lang="en" sz="1000">
                          <a:latin typeface="Roboto Condensed"/>
                          <a:ea typeface="Roboto Condensed"/>
                          <a:cs typeface="Roboto Condensed"/>
                          <a:sym typeface="Roboto Condensed"/>
                        </a:rPr>
                        <a:t> </a:t>
                      </a:r>
                      <a:r>
                        <a:rPr lang="en" sz="1000" b="1">
                          <a:solidFill>
                            <a:srgbClr val="00C3B1"/>
                          </a:solidFill>
                          <a:latin typeface="Roboto Condensed"/>
                          <a:ea typeface="Roboto Condensed"/>
                          <a:cs typeface="Roboto Condensed"/>
                          <a:sym typeface="Roboto Condensed"/>
                        </a:rPr>
                        <a:t>Bikes</a:t>
                      </a:r>
                      <a:endParaRPr sz="1000" b="1">
                        <a:solidFill>
                          <a:schemeClr val="dk1"/>
                        </a:solidFill>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alpha val="0"/>
                        </a:schemeClr>
                      </a:solidFill>
                      <a:prstDash val="solid"/>
                      <a:round/>
                      <a:headEnd type="none" w="sm" len="sm"/>
                      <a:tailEnd type="none" w="sm" len="sm"/>
                    </a:lnB>
                    <a:solidFill>
                      <a:schemeClr val="accent6"/>
                    </a:solidFill>
                  </a:tcPr>
                </a:tc>
                <a:tc>
                  <a:txBody>
                    <a:bodyPr/>
                    <a:lstStyle/>
                    <a:p>
                      <a:pPr marL="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a:t>
                      </a:r>
                      <a:endParaRPr sz="10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r>
                        <a:rPr lang="en"/>
                        <a:t>✔</a:t>
                      </a:r>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r>
                        <a:rPr lang="en"/>
                        <a:t>✔</a:t>
                      </a:r>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r>
                        <a:rPr lang="en"/>
                        <a:t>✔</a:t>
                      </a:r>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r>
                        <a:rPr lang="en"/>
                        <a:t>✔</a:t>
                      </a:r>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extLst>
                  <a:ext uri="{0D108BD9-81ED-4DB2-BD59-A6C34878D82A}">
                    <a16:rowId xmlns:a16="http://schemas.microsoft.com/office/drawing/2014/main" val="10005"/>
                  </a:ext>
                </a:extLst>
              </a:tr>
              <a:tr h="0">
                <a:tc>
                  <a:txBody>
                    <a:bodyPr/>
                    <a:lstStyle/>
                    <a:p>
                      <a:pPr marL="0" lvl="0" indent="0" algn="l" rtl="0">
                        <a:spcBef>
                          <a:spcPts val="0"/>
                        </a:spcBef>
                        <a:spcAft>
                          <a:spcPts val="0"/>
                        </a:spcAft>
                        <a:buNone/>
                      </a:pPr>
                      <a:r>
                        <a:rPr lang="en" sz="1000" b="1">
                          <a:solidFill>
                            <a:schemeClr val="dk1"/>
                          </a:solidFill>
                          <a:latin typeface="Roboto Condensed"/>
                          <a:ea typeface="Roboto Condensed"/>
                          <a:cs typeface="Roboto Condensed"/>
                          <a:sym typeface="Roboto Condensed"/>
                        </a:rPr>
                        <a:t>Scenario 5</a:t>
                      </a:r>
                      <a:endParaRPr sz="10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10%</a:t>
                      </a:r>
                      <a:r>
                        <a:rPr lang="en" sz="1000">
                          <a:solidFill>
                            <a:schemeClr val="dk1"/>
                          </a:solidFill>
                          <a:latin typeface="Roboto Condensed"/>
                          <a:ea typeface="Roboto Condensed"/>
                          <a:cs typeface="Roboto Condensed"/>
                          <a:sym typeface="Roboto Condensed"/>
                        </a:rPr>
                        <a:t> LDV to </a:t>
                      </a:r>
                      <a:r>
                        <a:rPr lang="en" sz="1000" b="1">
                          <a:solidFill>
                            <a:srgbClr val="00C3B1"/>
                          </a:solidFill>
                          <a:latin typeface="Roboto Condensed"/>
                          <a:ea typeface="Roboto Condensed"/>
                          <a:cs typeface="Roboto Condensed"/>
                          <a:sym typeface="Roboto Condensed"/>
                        </a:rPr>
                        <a:t>Cargo Bikes</a:t>
                      </a:r>
                      <a:r>
                        <a:rPr lang="en" sz="1000">
                          <a:solidFill>
                            <a:schemeClr val="dk1"/>
                          </a:solidFill>
                          <a:latin typeface="Roboto Condensed"/>
                          <a:ea typeface="Roboto Condensed"/>
                          <a:cs typeface="Roboto Condensed"/>
                          <a:sym typeface="Roboto Condensed"/>
                        </a:rPr>
                        <a:t> + </a:t>
                      </a:r>
                      <a:r>
                        <a:rPr lang="en" sz="1000" b="1">
                          <a:solidFill>
                            <a:schemeClr val="dk1"/>
                          </a:solidFill>
                          <a:latin typeface="Roboto Condensed"/>
                          <a:ea typeface="Roboto Condensed"/>
                          <a:cs typeface="Roboto Condensed"/>
                          <a:sym typeface="Roboto Condensed"/>
                        </a:rPr>
                        <a:t>5%</a:t>
                      </a:r>
                      <a:r>
                        <a:rPr lang="en" sz="1000">
                          <a:solidFill>
                            <a:schemeClr val="dk1"/>
                          </a:solidFill>
                          <a:latin typeface="Roboto Condensed"/>
                          <a:ea typeface="Roboto Condensed"/>
                          <a:cs typeface="Roboto Condensed"/>
                          <a:sym typeface="Roboto Condensed"/>
                        </a:rPr>
                        <a:t> HDV to </a:t>
                      </a:r>
                      <a:r>
                        <a:rPr lang="en" sz="1000" b="1">
                          <a:solidFill>
                            <a:srgbClr val="00C3B1"/>
                          </a:solidFill>
                          <a:latin typeface="Roboto Condensed"/>
                          <a:ea typeface="Roboto Condensed"/>
                          <a:cs typeface="Roboto Condensed"/>
                          <a:sym typeface="Roboto Condensed"/>
                        </a:rPr>
                        <a:t>Cargo Bikes</a:t>
                      </a:r>
                      <a:endParaRPr sz="1000" b="1">
                        <a:solidFill>
                          <a:schemeClr val="dk1"/>
                        </a:solidFill>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solidFill>
                      <a:schemeClr val="accent6"/>
                    </a:solidFill>
                  </a:tcPr>
                </a:tc>
                <a:tc>
                  <a:txBody>
                    <a:bodyPr/>
                    <a:lstStyle/>
                    <a:p>
                      <a:pPr marL="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a:t>
                      </a:r>
                      <a:endParaRPr sz="10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r>
                        <a:rPr lang="en"/>
                        <a:t>✔</a:t>
                      </a:r>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r>
                        <a:rPr lang="en"/>
                        <a:t>✔</a:t>
                      </a:r>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r>
                        <a:rPr lang="en"/>
                        <a:t>✔</a:t>
                      </a:r>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r>
                        <a:rPr lang="en"/>
                        <a:t>✔</a:t>
                      </a:r>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extLst>
                  <a:ext uri="{0D108BD9-81ED-4DB2-BD59-A6C34878D82A}">
                    <a16:rowId xmlns:a16="http://schemas.microsoft.com/office/drawing/2014/main" val="10006"/>
                  </a:ext>
                </a:extLst>
              </a:tr>
              <a:tr h="243725">
                <a:tc>
                  <a:txBody>
                    <a:bodyPr/>
                    <a:lstStyle/>
                    <a:p>
                      <a:pPr marL="0" lvl="0" indent="0" algn="l" rtl="0">
                        <a:spcBef>
                          <a:spcPts val="0"/>
                        </a:spcBef>
                        <a:spcAft>
                          <a:spcPts val="0"/>
                        </a:spcAft>
                        <a:buNone/>
                      </a:pPr>
                      <a:r>
                        <a:rPr lang="en" sz="1000" b="1">
                          <a:solidFill>
                            <a:schemeClr val="dk1"/>
                          </a:solidFill>
                          <a:latin typeface="Roboto Condensed"/>
                          <a:ea typeface="Roboto Condensed"/>
                          <a:cs typeface="Roboto Condensed"/>
                          <a:sym typeface="Roboto Condensed"/>
                        </a:rPr>
                        <a:t>Scenario 6</a:t>
                      </a:r>
                      <a:endParaRPr sz="10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marR="0" lvl="0" indent="0" algn="l" rtl="0">
                        <a:lnSpc>
                          <a:spcPct val="115000"/>
                        </a:lnSpc>
                        <a:spcBef>
                          <a:spcPts val="0"/>
                        </a:spcBef>
                        <a:spcAft>
                          <a:spcPts val="0"/>
                        </a:spcAft>
                        <a:buNone/>
                      </a:pPr>
                      <a:r>
                        <a:rPr lang="en" sz="1000">
                          <a:solidFill>
                            <a:schemeClr val="dk1"/>
                          </a:solidFill>
                          <a:latin typeface="Roboto Condensed"/>
                          <a:ea typeface="Roboto Condensed"/>
                          <a:cs typeface="Roboto Condensed"/>
                          <a:sym typeface="Roboto Condensed"/>
                        </a:rPr>
                        <a:t>(</a:t>
                      </a:r>
                      <a:r>
                        <a:rPr lang="en" sz="1000" b="1">
                          <a:solidFill>
                            <a:schemeClr val="dk1"/>
                          </a:solidFill>
                          <a:latin typeface="Roboto Condensed"/>
                          <a:ea typeface="Roboto Condensed"/>
                          <a:cs typeface="Roboto Condensed"/>
                          <a:sym typeface="Roboto Condensed"/>
                        </a:rPr>
                        <a:t>30%</a:t>
                      </a:r>
                      <a:r>
                        <a:rPr lang="en" sz="1000">
                          <a:solidFill>
                            <a:schemeClr val="dk1"/>
                          </a:solidFill>
                          <a:latin typeface="Roboto Condensed"/>
                          <a:ea typeface="Roboto Condensed"/>
                          <a:cs typeface="Roboto Condensed"/>
                          <a:sym typeface="Roboto Condensed"/>
                        </a:rPr>
                        <a:t> LDV to </a:t>
                      </a:r>
                      <a:r>
                        <a:rPr lang="en" sz="1000" b="1">
                          <a:solidFill>
                            <a:srgbClr val="00C3B1"/>
                          </a:solidFill>
                          <a:latin typeface="Roboto Condensed"/>
                          <a:ea typeface="Roboto Condensed"/>
                          <a:cs typeface="Roboto Condensed"/>
                          <a:sym typeface="Roboto Condensed"/>
                        </a:rPr>
                        <a:t>Electric</a:t>
                      </a:r>
                      <a:r>
                        <a:rPr lang="en" sz="1000">
                          <a:solidFill>
                            <a:schemeClr val="dk1"/>
                          </a:solidFill>
                          <a:latin typeface="Roboto Condensed"/>
                          <a:ea typeface="Roboto Condensed"/>
                          <a:cs typeface="Roboto Condensed"/>
                          <a:sym typeface="Roboto Condensed"/>
                        </a:rPr>
                        <a:t> + </a:t>
                      </a:r>
                      <a:r>
                        <a:rPr lang="en" sz="1000" b="1">
                          <a:solidFill>
                            <a:schemeClr val="dk1"/>
                          </a:solidFill>
                          <a:latin typeface="Roboto Condensed"/>
                          <a:ea typeface="Roboto Condensed"/>
                          <a:cs typeface="Roboto Condensed"/>
                          <a:sym typeface="Roboto Condensed"/>
                        </a:rPr>
                        <a:t>10% </a:t>
                      </a:r>
                      <a:r>
                        <a:rPr lang="en" sz="1000">
                          <a:solidFill>
                            <a:schemeClr val="dk1"/>
                          </a:solidFill>
                          <a:latin typeface="Roboto Condensed"/>
                          <a:ea typeface="Roboto Condensed"/>
                          <a:cs typeface="Roboto Condensed"/>
                          <a:sym typeface="Roboto Condensed"/>
                        </a:rPr>
                        <a:t>LDV to </a:t>
                      </a:r>
                      <a:r>
                        <a:rPr lang="en" sz="1000" b="1">
                          <a:solidFill>
                            <a:srgbClr val="00C3B1"/>
                          </a:solidFill>
                          <a:latin typeface="Roboto Condensed"/>
                          <a:ea typeface="Roboto Condensed"/>
                          <a:cs typeface="Roboto Condensed"/>
                          <a:sym typeface="Roboto Condensed"/>
                        </a:rPr>
                        <a:t>Cargo Bikes</a:t>
                      </a:r>
                      <a:r>
                        <a:rPr lang="en" sz="1000">
                          <a:solidFill>
                            <a:schemeClr val="dk1"/>
                          </a:solidFill>
                          <a:latin typeface="Roboto Condensed"/>
                          <a:ea typeface="Roboto Condensed"/>
                          <a:cs typeface="Roboto Condensed"/>
                          <a:sym typeface="Roboto Condensed"/>
                        </a:rPr>
                        <a:t>) + (</a:t>
                      </a:r>
                      <a:r>
                        <a:rPr lang="en" sz="1000" b="1">
                          <a:solidFill>
                            <a:schemeClr val="dk1"/>
                          </a:solidFill>
                          <a:latin typeface="Roboto Condensed"/>
                          <a:ea typeface="Roboto Condensed"/>
                          <a:cs typeface="Roboto Condensed"/>
                          <a:sym typeface="Roboto Condensed"/>
                        </a:rPr>
                        <a:t>30%</a:t>
                      </a:r>
                      <a:r>
                        <a:rPr lang="en" sz="1000">
                          <a:solidFill>
                            <a:schemeClr val="dk1"/>
                          </a:solidFill>
                          <a:latin typeface="Roboto Condensed"/>
                          <a:ea typeface="Roboto Condensed"/>
                          <a:cs typeface="Roboto Condensed"/>
                          <a:sym typeface="Roboto Condensed"/>
                        </a:rPr>
                        <a:t> HDV to </a:t>
                      </a:r>
                      <a:r>
                        <a:rPr lang="en" sz="1000" b="1">
                          <a:solidFill>
                            <a:srgbClr val="00C3B1"/>
                          </a:solidFill>
                          <a:latin typeface="Roboto Condensed"/>
                          <a:ea typeface="Roboto Condensed"/>
                          <a:cs typeface="Roboto Condensed"/>
                          <a:sym typeface="Roboto Condensed"/>
                        </a:rPr>
                        <a:t>Electric</a:t>
                      </a:r>
                      <a:r>
                        <a:rPr lang="en" sz="1000">
                          <a:solidFill>
                            <a:schemeClr val="dk1"/>
                          </a:solidFill>
                          <a:latin typeface="Roboto Condensed"/>
                          <a:ea typeface="Roboto Condensed"/>
                          <a:cs typeface="Roboto Condensed"/>
                          <a:sym typeface="Roboto Condensed"/>
                        </a:rPr>
                        <a:t> + </a:t>
                      </a:r>
                      <a:r>
                        <a:rPr lang="en" sz="1000" b="1">
                          <a:solidFill>
                            <a:schemeClr val="dk1"/>
                          </a:solidFill>
                          <a:latin typeface="Roboto Condensed"/>
                          <a:ea typeface="Roboto Condensed"/>
                          <a:cs typeface="Roboto Condensed"/>
                          <a:sym typeface="Roboto Condensed"/>
                        </a:rPr>
                        <a:t>5%</a:t>
                      </a:r>
                      <a:r>
                        <a:rPr lang="en" sz="1000">
                          <a:solidFill>
                            <a:schemeClr val="dk1"/>
                          </a:solidFill>
                          <a:latin typeface="Roboto Condensed"/>
                          <a:ea typeface="Roboto Condensed"/>
                          <a:cs typeface="Roboto Condensed"/>
                          <a:sym typeface="Roboto Condensed"/>
                        </a:rPr>
                        <a:t> HDV to </a:t>
                      </a:r>
                      <a:r>
                        <a:rPr lang="en" sz="1000" b="1">
                          <a:solidFill>
                            <a:srgbClr val="00C3B1"/>
                          </a:solidFill>
                          <a:latin typeface="Roboto Condensed"/>
                          <a:ea typeface="Roboto Condensed"/>
                          <a:cs typeface="Roboto Condensed"/>
                          <a:sym typeface="Roboto Condensed"/>
                        </a:rPr>
                        <a:t>Cargo Bikes</a:t>
                      </a:r>
                      <a:r>
                        <a:rPr lang="en" sz="1000">
                          <a:solidFill>
                            <a:schemeClr val="dk1"/>
                          </a:solidFill>
                          <a:latin typeface="Roboto Condensed"/>
                          <a:ea typeface="Roboto Condensed"/>
                          <a:cs typeface="Roboto Condensed"/>
                          <a:sym typeface="Roboto Condensed"/>
                        </a:rPr>
                        <a:t>)</a:t>
                      </a:r>
                      <a:endParaRPr sz="1000" b="1">
                        <a:solidFill>
                          <a:schemeClr val="dk1"/>
                        </a:solidFill>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a:t>
                      </a:r>
                      <a:endParaRPr sz="10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r>
                        <a:rPr lang="en"/>
                        <a:t>✔</a:t>
                      </a:r>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r>
                        <a:rPr lang="en"/>
                        <a:t>✔</a:t>
                      </a:r>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r>
                        <a:rPr lang="en"/>
                        <a:t>✔</a:t>
                      </a:r>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r>
                        <a:rPr lang="en"/>
                        <a:t>✔</a:t>
                      </a:r>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extLst>
                  <a:ext uri="{0D108BD9-81ED-4DB2-BD59-A6C34878D82A}">
                    <a16:rowId xmlns:a16="http://schemas.microsoft.com/office/drawing/2014/main" val="10007"/>
                  </a:ext>
                </a:extLst>
              </a:tr>
            </a:tbl>
          </a:graphicData>
        </a:graphic>
      </p:graphicFrame>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767"/>
        <p:cNvGrpSpPr/>
        <p:nvPr/>
      </p:nvGrpSpPr>
      <p:grpSpPr>
        <a:xfrm>
          <a:off x="0" y="0"/>
          <a:ext cx="0" cy="0"/>
          <a:chOff x="0" y="0"/>
          <a:chExt cx="0" cy="0"/>
        </a:xfrm>
      </p:grpSpPr>
      <p:cxnSp>
        <p:nvCxnSpPr>
          <p:cNvPr id="768" name="Google Shape;768;p65"/>
          <p:cNvCxnSpPr/>
          <p:nvPr/>
        </p:nvCxnSpPr>
        <p:spPr>
          <a:xfrm rot="10800000">
            <a:off x="4098775" y="3520025"/>
            <a:ext cx="4303500" cy="0"/>
          </a:xfrm>
          <a:prstGeom prst="straightConnector1">
            <a:avLst/>
          </a:prstGeom>
          <a:noFill/>
          <a:ln w="28575" cap="flat" cmpd="sng">
            <a:solidFill>
              <a:schemeClr val="accent2"/>
            </a:solidFill>
            <a:prstDash val="lgDash"/>
            <a:round/>
            <a:headEnd type="none" w="med" len="med"/>
            <a:tailEnd type="none" w="med" len="med"/>
          </a:ln>
        </p:spPr>
      </p:cxnSp>
      <p:sp>
        <p:nvSpPr>
          <p:cNvPr id="769" name="Google Shape;769;p65"/>
          <p:cNvSpPr txBox="1">
            <a:spLocks noGrp="1"/>
          </p:cNvSpPr>
          <p:nvPr>
            <p:ph type="title"/>
          </p:nvPr>
        </p:nvSpPr>
        <p:spPr>
          <a:xfrm flipH="1">
            <a:off x="5095675" y="1647488"/>
            <a:ext cx="3335100" cy="16971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4000" dirty="0"/>
              <a:t>HEALTH IMPACT</a:t>
            </a:r>
            <a:endParaRPr sz="4000" dirty="0"/>
          </a:p>
          <a:p>
            <a:pPr marL="0" lvl="0" indent="0" algn="r" rtl="0">
              <a:spcBef>
                <a:spcPts val="0"/>
              </a:spcBef>
              <a:spcAft>
                <a:spcPts val="0"/>
              </a:spcAft>
              <a:buNone/>
            </a:pPr>
            <a:r>
              <a:rPr lang="en" sz="4000" dirty="0"/>
              <a:t>ASSESSMENT</a:t>
            </a:r>
            <a:endParaRPr sz="4000" dirty="0"/>
          </a:p>
        </p:txBody>
      </p:sp>
      <p:sp>
        <p:nvSpPr>
          <p:cNvPr id="770" name="Google Shape;770;p65"/>
          <p:cNvSpPr txBox="1">
            <a:spLocks noGrp="1"/>
          </p:cNvSpPr>
          <p:nvPr>
            <p:ph type="subTitle" idx="1"/>
          </p:nvPr>
        </p:nvSpPr>
        <p:spPr>
          <a:xfrm flipH="1">
            <a:off x="5371070" y="3658650"/>
            <a:ext cx="3059700" cy="7035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rgbClr val="1A1A1A"/>
              </a:buClr>
              <a:buSzPts val="1100"/>
              <a:buFont typeface="Arial"/>
              <a:buNone/>
            </a:pPr>
            <a:r>
              <a:rPr lang="en"/>
              <a:t>How many lives can be saved as a result of reducing pollutants?</a:t>
            </a:r>
            <a:endParaRPr/>
          </a:p>
        </p:txBody>
      </p:sp>
      <p:sp>
        <p:nvSpPr>
          <p:cNvPr id="771" name="Google Shape;771;p65"/>
          <p:cNvSpPr txBox="1">
            <a:spLocks noGrp="1"/>
          </p:cNvSpPr>
          <p:nvPr>
            <p:ph type="title" idx="2"/>
          </p:nvPr>
        </p:nvSpPr>
        <p:spPr>
          <a:xfrm flipH="1">
            <a:off x="6525175" y="781353"/>
            <a:ext cx="1905600" cy="747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03</a:t>
            </a:r>
            <a:endParaRPr/>
          </a:p>
        </p:txBody>
      </p:sp>
      <p:sp>
        <p:nvSpPr>
          <p:cNvPr id="772" name="Google Shape;772;p65"/>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24</a:t>
            </a:fld>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776"/>
        <p:cNvGrpSpPr/>
        <p:nvPr/>
      </p:nvGrpSpPr>
      <p:grpSpPr>
        <a:xfrm>
          <a:off x="0" y="0"/>
          <a:ext cx="0" cy="0"/>
          <a:chOff x="0" y="0"/>
          <a:chExt cx="0" cy="0"/>
        </a:xfrm>
      </p:grpSpPr>
      <p:sp>
        <p:nvSpPr>
          <p:cNvPr id="777" name="Google Shape;777;p66"/>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25</a:t>
            </a:fld>
            <a:endParaRPr/>
          </a:p>
        </p:txBody>
      </p:sp>
      <p:sp>
        <p:nvSpPr>
          <p:cNvPr id="778" name="Google Shape;778;p66"/>
          <p:cNvSpPr txBox="1">
            <a:spLocks noGrp="1"/>
          </p:cNvSpPr>
          <p:nvPr>
            <p:ph type="title" idx="4294967295"/>
          </p:nvPr>
        </p:nvSpPr>
        <p:spPr>
          <a:xfrm>
            <a:off x="713225" y="42067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What is the impact of pollution globally?</a:t>
            </a:r>
            <a:endParaRPr/>
          </a:p>
        </p:txBody>
      </p:sp>
      <p:sp>
        <p:nvSpPr>
          <p:cNvPr id="779" name="Google Shape;779;p66"/>
          <p:cNvSpPr txBox="1"/>
          <p:nvPr/>
        </p:nvSpPr>
        <p:spPr>
          <a:xfrm>
            <a:off x="255000" y="4547750"/>
            <a:ext cx="8634000" cy="636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chemeClr val="dk1"/>
                </a:solidFill>
              </a:rPr>
              <a:t>1. </a:t>
            </a:r>
            <a:r>
              <a:rPr lang="en" sz="1000" u="sng">
                <a:solidFill>
                  <a:srgbClr val="1155CC"/>
                </a:solidFill>
                <a:hlinkClick r:id="rId3">
                  <a:extLst>
                    <a:ext uri="{A12FA001-AC4F-418D-AE19-62706E023703}">
                      <ahyp:hlinkClr xmlns:ahyp="http://schemas.microsoft.com/office/drawing/2018/hyperlinkcolor" xmlns="" val="tx"/>
                    </a:ext>
                  </a:extLst>
                </a:hlinkClick>
              </a:rPr>
              <a:t>Global burden of stroke and risk factors in 188 countries, during 1990-2013: a systematic analysis for the Global Burden of Disease Study 2013</a:t>
            </a:r>
            <a:r>
              <a:rPr lang="en" sz="1000">
                <a:solidFill>
                  <a:schemeClr val="dk1"/>
                </a:solidFill>
              </a:rPr>
              <a:t>. </a:t>
            </a:r>
            <a:endParaRPr sz="1000">
              <a:solidFill>
                <a:schemeClr val="dk1"/>
              </a:solidFill>
            </a:endParaRPr>
          </a:p>
          <a:p>
            <a:pPr marL="0" lvl="0" indent="0" algn="l" rtl="0">
              <a:spcBef>
                <a:spcPts val="0"/>
              </a:spcBef>
              <a:spcAft>
                <a:spcPts val="0"/>
              </a:spcAft>
              <a:buNone/>
            </a:pPr>
            <a:r>
              <a:rPr lang="en" sz="1000">
                <a:solidFill>
                  <a:schemeClr val="dk1"/>
                </a:solidFill>
              </a:rPr>
              <a:t>2. </a:t>
            </a:r>
            <a:r>
              <a:rPr lang="en" sz="1000" u="sng">
                <a:solidFill>
                  <a:srgbClr val="1155CC"/>
                </a:solidFill>
                <a:hlinkClick r:id="rId4">
                  <a:extLst>
                    <a:ext uri="{A12FA001-AC4F-418D-AE19-62706E023703}">
                      <ahyp:hlinkClr xmlns:ahyp="http://schemas.microsoft.com/office/drawing/2018/hyperlinkcolor" xmlns="" val="tx"/>
                    </a:ext>
                  </a:extLst>
                </a:hlinkClick>
              </a:rPr>
              <a:t>Impact of ambient air pollution on mortality in metropolitan France</a:t>
            </a:r>
            <a:r>
              <a:rPr lang="en" sz="1000">
                <a:solidFill>
                  <a:schemeClr val="dk1"/>
                </a:solidFill>
              </a:rPr>
              <a:t>: Reduction related to Spring 2020 lockdown and new data for total burden of impact for the period 2016-2019. Publié le 2 juin 2021. </a:t>
            </a:r>
            <a:endParaRPr sz="1000">
              <a:solidFill>
                <a:schemeClr val="dk1"/>
              </a:solidFill>
            </a:endParaRPr>
          </a:p>
          <a:p>
            <a:pPr marL="0" lvl="0" indent="0" algn="l" rtl="0">
              <a:spcBef>
                <a:spcPts val="0"/>
              </a:spcBef>
              <a:spcAft>
                <a:spcPts val="0"/>
              </a:spcAft>
              <a:buNone/>
            </a:pPr>
            <a:endParaRPr sz="1000">
              <a:solidFill>
                <a:schemeClr val="dk1"/>
              </a:solidFill>
            </a:endParaRPr>
          </a:p>
        </p:txBody>
      </p:sp>
      <p:sp>
        <p:nvSpPr>
          <p:cNvPr id="780" name="Google Shape;780;p66"/>
          <p:cNvSpPr txBox="1"/>
          <p:nvPr/>
        </p:nvSpPr>
        <p:spPr>
          <a:xfrm>
            <a:off x="1521938" y="2197167"/>
            <a:ext cx="2349000" cy="440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200" b="1">
                <a:solidFill>
                  <a:srgbClr val="000000"/>
                </a:solidFill>
                <a:latin typeface="Roboto Condensed"/>
                <a:ea typeface="Roboto Condensed"/>
                <a:cs typeface="Roboto Condensed"/>
                <a:sym typeface="Roboto Condensed"/>
              </a:rPr>
              <a:t>Deaths</a:t>
            </a:r>
            <a:endParaRPr sz="2200" b="1">
              <a:solidFill>
                <a:srgbClr val="000000"/>
              </a:solidFill>
              <a:latin typeface="Roboto Condensed"/>
              <a:ea typeface="Roboto Condensed"/>
              <a:cs typeface="Roboto Condensed"/>
              <a:sym typeface="Roboto Condensed"/>
            </a:endParaRPr>
          </a:p>
        </p:txBody>
      </p:sp>
      <p:sp>
        <p:nvSpPr>
          <p:cNvPr id="781" name="Google Shape;781;p66"/>
          <p:cNvSpPr txBox="1"/>
          <p:nvPr/>
        </p:nvSpPr>
        <p:spPr>
          <a:xfrm>
            <a:off x="5273025" y="2188100"/>
            <a:ext cx="2349000" cy="440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200" b="1">
                <a:latin typeface="Roboto Condensed"/>
                <a:ea typeface="Roboto Condensed"/>
                <a:cs typeface="Roboto Condensed"/>
                <a:sym typeface="Roboto Condensed"/>
              </a:rPr>
              <a:t>Disability Adjusted Life Years (DALYs)</a:t>
            </a:r>
            <a:endParaRPr sz="2200" b="1">
              <a:solidFill>
                <a:srgbClr val="000000"/>
              </a:solidFill>
              <a:latin typeface="Roboto Condensed"/>
              <a:ea typeface="Roboto Condensed"/>
              <a:cs typeface="Roboto Condensed"/>
              <a:sym typeface="Roboto Condensed"/>
            </a:endParaRPr>
          </a:p>
        </p:txBody>
      </p:sp>
      <p:sp>
        <p:nvSpPr>
          <p:cNvPr id="782" name="Google Shape;782;p66"/>
          <p:cNvSpPr txBox="1"/>
          <p:nvPr/>
        </p:nvSpPr>
        <p:spPr>
          <a:xfrm>
            <a:off x="466295" y="1422000"/>
            <a:ext cx="6410700" cy="57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rgbClr val="000000"/>
                </a:solidFill>
                <a:latin typeface="Actor"/>
                <a:ea typeface="Actor"/>
                <a:cs typeface="Actor"/>
                <a:sym typeface="Actor"/>
              </a:rPr>
              <a:t>A global study of 188 countries found that air pollution contributed to:</a:t>
            </a:r>
            <a:endParaRPr sz="1600">
              <a:solidFill>
                <a:srgbClr val="000000"/>
              </a:solidFill>
              <a:latin typeface="Actor"/>
              <a:ea typeface="Actor"/>
              <a:cs typeface="Actor"/>
              <a:sym typeface="Actor"/>
            </a:endParaRPr>
          </a:p>
        </p:txBody>
      </p:sp>
      <p:sp>
        <p:nvSpPr>
          <p:cNvPr id="783" name="Google Shape;783;p66"/>
          <p:cNvSpPr txBox="1"/>
          <p:nvPr/>
        </p:nvSpPr>
        <p:spPr>
          <a:xfrm>
            <a:off x="1521938" y="1661369"/>
            <a:ext cx="2349000" cy="636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3000" b="1">
                <a:solidFill>
                  <a:srgbClr val="6A8DB4"/>
                </a:solidFill>
                <a:latin typeface="Roboto Condensed"/>
                <a:ea typeface="Roboto Condensed"/>
                <a:cs typeface="Roboto Condensed"/>
                <a:sym typeface="Roboto Condensed"/>
              </a:rPr>
              <a:t>5.5 million</a:t>
            </a:r>
            <a:endParaRPr sz="3000" b="1">
              <a:solidFill>
                <a:srgbClr val="6A8DB4"/>
              </a:solidFill>
              <a:latin typeface="Roboto Condensed"/>
              <a:ea typeface="Roboto Condensed"/>
              <a:cs typeface="Roboto Condensed"/>
              <a:sym typeface="Roboto Condensed"/>
            </a:endParaRPr>
          </a:p>
        </p:txBody>
      </p:sp>
      <p:sp>
        <p:nvSpPr>
          <p:cNvPr id="784" name="Google Shape;784;p66"/>
          <p:cNvSpPr txBox="1"/>
          <p:nvPr/>
        </p:nvSpPr>
        <p:spPr>
          <a:xfrm>
            <a:off x="5273001" y="1661369"/>
            <a:ext cx="2349000" cy="636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3000" b="1">
                <a:solidFill>
                  <a:srgbClr val="8FB0D4"/>
                </a:solidFill>
                <a:latin typeface="Roboto Condensed"/>
                <a:ea typeface="Roboto Condensed"/>
                <a:cs typeface="Roboto Condensed"/>
                <a:sym typeface="Roboto Condensed"/>
              </a:rPr>
              <a:t>141.5 million</a:t>
            </a:r>
            <a:endParaRPr sz="3000" b="1">
              <a:solidFill>
                <a:srgbClr val="8FB0D4"/>
              </a:solidFill>
              <a:latin typeface="Roboto Condensed"/>
              <a:ea typeface="Roboto Condensed"/>
              <a:cs typeface="Roboto Condensed"/>
              <a:sym typeface="Roboto Condensed"/>
            </a:endParaRPr>
          </a:p>
        </p:txBody>
      </p:sp>
      <p:sp>
        <p:nvSpPr>
          <p:cNvPr id="785" name="Google Shape;785;p66"/>
          <p:cNvSpPr txBox="1"/>
          <p:nvPr/>
        </p:nvSpPr>
        <p:spPr>
          <a:xfrm>
            <a:off x="466300" y="2992450"/>
            <a:ext cx="7351500" cy="4311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600">
                <a:solidFill>
                  <a:srgbClr val="000000"/>
                </a:solidFill>
                <a:latin typeface="Actor"/>
                <a:ea typeface="Actor"/>
                <a:cs typeface="Actor"/>
                <a:sym typeface="Actor"/>
              </a:rPr>
              <a:t>Each year in France, long-term exposure to air pollution results in:</a:t>
            </a:r>
            <a:endParaRPr sz="1600">
              <a:solidFill>
                <a:srgbClr val="000000"/>
              </a:solidFill>
              <a:latin typeface="Actor"/>
              <a:ea typeface="Actor"/>
              <a:cs typeface="Actor"/>
              <a:sym typeface="Actor"/>
            </a:endParaRPr>
          </a:p>
        </p:txBody>
      </p:sp>
      <p:sp>
        <p:nvSpPr>
          <p:cNvPr id="786" name="Google Shape;786;p66"/>
          <p:cNvSpPr txBox="1"/>
          <p:nvPr/>
        </p:nvSpPr>
        <p:spPr>
          <a:xfrm>
            <a:off x="1117537" y="3812900"/>
            <a:ext cx="3326700" cy="440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200" b="1">
                <a:solidFill>
                  <a:srgbClr val="000000"/>
                </a:solidFill>
                <a:latin typeface="Roboto Condensed"/>
                <a:ea typeface="Roboto Condensed"/>
                <a:cs typeface="Roboto Condensed"/>
                <a:sym typeface="Roboto Condensed"/>
              </a:rPr>
              <a:t>Particulate Matter (PM2.5)</a:t>
            </a:r>
            <a:endParaRPr sz="2200" b="1">
              <a:solidFill>
                <a:srgbClr val="000000"/>
              </a:solidFill>
              <a:latin typeface="Roboto Condensed"/>
              <a:ea typeface="Roboto Condensed"/>
              <a:cs typeface="Roboto Condensed"/>
              <a:sym typeface="Roboto Condensed"/>
            </a:endParaRPr>
          </a:p>
          <a:p>
            <a:pPr marL="0" lvl="0" indent="0" algn="ctr" rtl="0">
              <a:spcBef>
                <a:spcPts val="0"/>
              </a:spcBef>
              <a:spcAft>
                <a:spcPts val="0"/>
              </a:spcAft>
              <a:buNone/>
            </a:pPr>
            <a:endParaRPr sz="2200" b="1">
              <a:solidFill>
                <a:srgbClr val="000000"/>
              </a:solidFill>
              <a:latin typeface="Roboto Condensed"/>
              <a:ea typeface="Roboto Condensed"/>
              <a:cs typeface="Roboto Condensed"/>
              <a:sym typeface="Roboto Condensed"/>
            </a:endParaRPr>
          </a:p>
          <a:p>
            <a:pPr marL="0" lvl="0" indent="0" algn="ctr" rtl="0">
              <a:spcBef>
                <a:spcPts val="0"/>
              </a:spcBef>
              <a:spcAft>
                <a:spcPts val="0"/>
              </a:spcAft>
              <a:buNone/>
            </a:pPr>
            <a:endParaRPr sz="2200" b="1">
              <a:solidFill>
                <a:srgbClr val="000000"/>
              </a:solidFill>
              <a:latin typeface="Roboto Condensed"/>
              <a:ea typeface="Roboto Condensed"/>
              <a:cs typeface="Roboto Condensed"/>
              <a:sym typeface="Roboto Condensed"/>
            </a:endParaRPr>
          </a:p>
        </p:txBody>
      </p:sp>
      <p:sp>
        <p:nvSpPr>
          <p:cNvPr id="787" name="Google Shape;787;p66"/>
          <p:cNvSpPr txBox="1"/>
          <p:nvPr/>
        </p:nvSpPr>
        <p:spPr>
          <a:xfrm>
            <a:off x="4868612" y="3803825"/>
            <a:ext cx="3157800" cy="440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200" b="1">
                <a:solidFill>
                  <a:srgbClr val="000000"/>
                </a:solidFill>
                <a:latin typeface="Roboto Condensed"/>
                <a:ea typeface="Roboto Condensed"/>
                <a:cs typeface="Roboto Condensed"/>
                <a:sym typeface="Roboto Condensed"/>
              </a:rPr>
              <a:t>Nitrogen Dioxide (NO2)</a:t>
            </a:r>
            <a:endParaRPr sz="2200" b="1">
              <a:solidFill>
                <a:srgbClr val="000000"/>
              </a:solidFill>
              <a:latin typeface="Roboto Condensed"/>
              <a:ea typeface="Roboto Condensed"/>
              <a:cs typeface="Roboto Condensed"/>
              <a:sym typeface="Roboto Condensed"/>
            </a:endParaRPr>
          </a:p>
          <a:p>
            <a:pPr marL="0" lvl="0" indent="0" algn="ctr" rtl="0">
              <a:spcBef>
                <a:spcPts val="0"/>
              </a:spcBef>
              <a:spcAft>
                <a:spcPts val="0"/>
              </a:spcAft>
              <a:buNone/>
            </a:pPr>
            <a:endParaRPr sz="2200" b="1">
              <a:solidFill>
                <a:srgbClr val="000000"/>
              </a:solidFill>
              <a:latin typeface="Roboto Condensed"/>
              <a:ea typeface="Roboto Condensed"/>
              <a:cs typeface="Roboto Condensed"/>
              <a:sym typeface="Roboto Condensed"/>
            </a:endParaRPr>
          </a:p>
          <a:p>
            <a:pPr marL="0" lvl="0" indent="0" algn="ctr" rtl="0">
              <a:spcBef>
                <a:spcPts val="0"/>
              </a:spcBef>
              <a:spcAft>
                <a:spcPts val="0"/>
              </a:spcAft>
              <a:buNone/>
            </a:pPr>
            <a:endParaRPr sz="2200" b="1">
              <a:solidFill>
                <a:srgbClr val="000000"/>
              </a:solidFill>
              <a:latin typeface="Roboto Condensed"/>
              <a:ea typeface="Roboto Condensed"/>
              <a:cs typeface="Roboto Condensed"/>
              <a:sym typeface="Roboto Condensed"/>
            </a:endParaRPr>
          </a:p>
        </p:txBody>
      </p:sp>
      <p:sp>
        <p:nvSpPr>
          <p:cNvPr id="788" name="Google Shape;788;p66"/>
          <p:cNvSpPr txBox="1"/>
          <p:nvPr/>
        </p:nvSpPr>
        <p:spPr>
          <a:xfrm>
            <a:off x="1251616" y="3312263"/>
            <a:ext cx="3058500" cy="636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3000" b="1">
                <a:solidFill>
                  <a:srgbClr val="6A8DB4"/>
                </a:solidFill>
                <a:latin typeface="Roboto Condensed"/>
                <a:ea typeface="Roboto Condensed"/>
                <a:cs typeface="Roboto Condensed"/>
                <a:sym typeface="Roboto Condensed"/>
              </a:rPr>
              <a:t>40,000 Deaths</a:t>
            </a:r>
            <a:endParaRPr sz="3000" b="1">
              <a:solidFill>
                <a:srgbClr val="6A8DB4"/>
              </a:solidFill>
              <a:latin typeface="Roboto Condensed"/>
              <a:ea typeface="Roboto Condensed"/>
              <a:cs typeface="Roboto Condensed"/>
              <a:sym typeface="Roboto Condensed"/>
            </a:endParaRPr>
          </a:p>
        </p:txBody>
      </p:sp>
      <p:sp>
        <p:nvSpPr>
          <p:cNvPr id="789" name="Google Shape;789;p66"/>
          <p:cNvSpPr txBox="1"/>
          <p:nvPr/>
        </p:nvSpPr>
        <p:spPr>
          <a:xfrm>
            <a:off x="5272988" y="3312257"/>
            <a:ext cx="2349000" cy="636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3000" b="1">
                <a:solidFill>
                  <a:srgbClr val="8FB0D4"/>
                </a:solidFill>
                <a:latin typeface="Roboto Condensed"/>
                <a:ea typeface="Roboto Condensed"/>
                <a:cs typeface="Roboto Condensed"/>
                <a:sym typeface="Roboto Condensed"/>
              </a:rPr>
              <a:t>7,000 Deaths</a:t>
            </a:r>
            <a:endParaRPr sz="3000" b="1">
              <a:solidFill>
                <a:srgbClr val="8FB0D4"/>
              </a:solidFill>
              <a:latin typeface="Roboto Condensed"/>
              <a:ea typeface="Roboto Condensed"/>
              <a:cs typeface="Roboto Condensed"/>
              <a:sym typeface="Roboto Condensed"/>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793"/>
        <p:cNvGrpSpPr/>
        <p:nvPr/>
      </p:nvGrpSpPr>
      <p:grpSpPr>
        <a:xfrm>
          <a:off x="0" y="0"/>
          <a:ext cx="0" cy="0"/>
          <a:chOff x="0" y="0"/>
          <a:chExt cx="0" cy="0"/>
        </a:xfrm>
      </p:grpSpPr>
      <p:sp>
        <p:nvSpPr>
          <p:cNvPr id="794" name="Google Shape;794;p67"/>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What are possible health impacts?</a:t>
            </a:r>
            <a:endParaRPr/>
          </a:p>
        </p:txBody>
      </p:sp>
      <p:sp>
        <p:nvSpPr>
          <p:cNvPr id="795" name="Google Shape;795;p67"/>
          <p:cNvSpPr txBox="1">
            <a:spLocks noGrp="1"/>
          </p:cNvSpPr>
          <p:nvPr>
            <p:ph type="subTitle" idx="1"/>
          </p:nvPr>
        </p:nvSpPr>
        <p:spPr>
          <a:xfrm>
            <a:off x="385700" y="1120100"/>
            <a:ext cx="3888900" cy="4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Short-term Impacts</a:t>
            </a:r>
            <a:endParaRPr/>
          </a:p>
        </p:txBody>
      </p:sp>
      <p:sp>
        <p:nvSpPr>
          <p:cNvPr id="796" name="Google Shape;796;p67"/>
          <p:cNvSpPr txBox="1">
            <a:spLocks noGrp="1"/>
          </p:cNvSpPr>
          <p:nvPr>
            <p:ph type="subTitle" idx="2"/>
          </p:nvPr>
        </p:nvSpPr>
        <p:spPr>
          <a:xfrm>
            <a:off x="177525" y="1570225"/>
            <a:ext cx="4215000" cy="2303100"/>
          </a:xfrm>
          <a:prstGeom prst="rect">
            <a:avLst/>
          </a:prstGeom>
        </p:spPr>
        <p:txBody>
          <a:bodyPr spcFirstLastPara="1" wrap="square" lIns="91425" tIns="91425" rIns="91425" bIns="91425" anchor="t" anchorCtr="0">
            <a:noAutofit/>
          </a:bodyPr>
          <a:lstStyle/>
          <a:p>
            <a:pPr marL="457200" lvl="0" indent="-298450" algn="l" rtl="0">
              <a:lnSpc>
                <a:spcPct val="150000"/>
              </a:lnSpc>
              <a:spcBef>
                <a:spcPts val="0"/>
              </a:spcBef>
              <a:spcAft>
                <a:spcPts val="0"/>
              </a:spcAft>
              <a:buSzPts val="1100"/>
              <a:buFont typeface="Arial"/>
              <a:buChar char="●"/>
            </a:pPr>
            <a:r>
              <a:rPr lang="en" sz="1100" b="1">
                <a:solidFill>
                  <a:schemeClr val="dk2"/>
                </a:solidFill>
                <a:latin typeface="Arial"/>
                <a:ea typeface="Arial"/>
                <a:cs typeface="Arial"/>
                <a:sym typeface="Arial"/>
              </a:rPr>
              <a:t>occur within a few days</a:t>
            </a:r>
            <a:r>
              <a:rPr lang="en" sz="1100">
                <a:latin typeface="Arial"/>
                <a:ea typeface="Arial"/>
                <a:cs typeface="Arial"/>
                <a:sym typeface="Arial"/>
              </a:rPr>
              <a:t> of exposure to atmospheric pollution represent conditions that </a:t>
            </a:r>
            <a:r>
              <a:rPr lang="en" sz="1100" b="1">
                <a:solidFill>
                  <a:schemeClr val="dk2"/>
                </a:solidFill>
                <a:latin typeface="Arial"/>
                <a:ea typeface="Arial"/>
                <a:cs typeface="Arial"/>
                <a:sym typeface="Arial"/>
              </a:rPr>
              <a:t>worsen health and or exacerbate chronic pathologies</a:t>
            </a:r>
            <a:r>
              <a:rPr lang="en" sz="1100">
                <a:latin typeface="Arial"/>
                <a:ea typeface="Arial"/>
                <a:cs typeface="Arial"/>
                <a:sym typeface="Arial"/>
              </a:rPr>
              <a:t> (or diseases) </a:t>
            </a:r>
            <a:endParaRPr sz="1100">
              <a:latin typeface="Arial"/>
              <a:ea typeface="Arial"/>
              <a:cs typeface="Arial"/>
              <a:sym typeface="Arial"/>
            </a:endParaRPr>
          </a:p>
          <a:p>
            <a:pPr marL="457200" lvl="0" indent="-298450" algn="l" rtl="0">
              <a:lnSpc>
                <a:spcPct val="150000"/>
              </a:lnSpc>
              <a:spcBef>
                <a:spcPts val="0"/>
              </a:spcBef>
              <a:spcAft>
                <a:spcPts val="0"/>
              </a:spcAft>
              <a:buSzPts val="1100"/>
              <a:buFont typeface="Arial"/>
              <a:buChar char="●"/>
            </a:pPr>
            <a:r>
              <a:rPr lang="en" sz="1100">
                <a:latin typeface="Arial"/>
                <a:ea typeface="Arial"/>
                <a:cs typeface="Arial"/>
                <a:sym typeface="Arial"/>
              </a:rPr>
              <a:t>aggravations can manifest in symptoms which may lead to care, </a:t>
            </a:r>
            <a:r>
              <a:rPr lang="en" sz="1100" b="1">
                <a:solidFill>
                  <a:schemeClr val="dk2"/>
                </a:solidFill>
                <a:latin typeface="Arial"/>
                <a:ea typeface="Arial"/>
                <a:cs typeface="Arial"/>
                <a:sym typeface="Arial"/>
              </a:rPr>
              <a:t>hospitalizations, or even deaths</a:t>
            </a:r>
            <a:endParaRPr sz="1100" b="1">
              <a:solidFill>
                <a:schemeClr val="dk2"/>
              </a:solidFill>
              <a:latin typeface="Arial"/>
              <a:ea typeface="Arial"/>
              <a:cs typeface="Arial"/>
              <a:sym typeface="Arial"/>
            </a:endParaRPr>
          </a:p>
          <a:p>
            <a:pPr marL="457200" lvl="0" indent="-298450" algn="l" rtl="0">
              <a:lnSpc>
                <a:spcPct val="150000"/>
              </a:lnSpc>
              <a:spcBef>
                <a:spcPts val="0"/>
              </a:spcBef>
              <a:spcAft>
                <a:spcPts val="0"/>
              </a:spcAft>
              <a:buSzPts val="1100"/>
              <a:buFont typeface="Arial"/>
              <a:buChar char="●"/>
            </a:pPr>
            <a:r>
              <a:rPr lang="en" sz="1100">
                <a:latin typeface="Arial"/>
                <a:ea typeface="Arial"/>
                <a:cs typeface="Arial"/>
                <a:sym typeface="Arial"/>
              </a:rPr>
              <a:t>relative risks associated are classically derived from </a:t>
            </a:r>
            <a:r>
              <a:rPr lang="en" sz="1100" b="1">
                <a:solidFill>
                  <a:schemeClr val="dk2"/>
                </a:solidFill>
                <a:latin typeface="Arial"/>
                <a:ea typeface="Arial"/>
                <a:cs typeface="Arial"/>
                <a:sym typeface="Arial"/>
              </a:rPr>
              <a:t>multicenter studies based on time series analyses</a:t>
            </a:r>
            <a:endParaRPr sz="1100" b="1">
              <a:solidFill>
                <a:schemeClr val="dk2"/>
              </a:solidFill>
              <a:latin typeface="Arial"/>
              <a:ea typeface="Arial"/>
              <a:cs typeface="Arial"/>
              <a:sym typeface="Arial"/>
            </a:endParaRPr>
          </a:p>
          <a:p>
            <a:pPr marL="457200" lvl="0" indent="-298450" algn="l" rtl="0">
              <a:lnSpc>
                <a:spcPct val="150000"/>
              </a:lnSpc>
              <a:spcBef>
                <a:spcPts val="0"/>
              </a:spcBef>
              <a:spcAft>
                <a:spcPts val="0"/>
              </a:spcAft>
              <a:buSzPts val="1100"/>
              <a:buFont typeface="Arial"/>
              <a:buChar char="●"/>
            </a:pPr>
            <a:r>
              <a:rPr lang="en" sz="1100">
                <a:latin typeface="Arial"/>
                <a:ea typeface="Arial"/>
                <a:cs typeface="Arial"/>
                <a:sym typeface="Arial"/>
              </a:rPr>
              <a:t>Examples: asthma, strokes, other cardiovascular ailments</a:t>
            </a:r>
            <a:endParaRPr sz="1100">
              <a:latin typeface="Arial"/>
              <a:ea typeface="Arial"/>
              <a:cs typeface="Arial"/>
              <a:sym typeface="Arial"/>
            </a:endParaRPr>
          </a:p>
        </p:txBody>
      </p:sp>
      <p:sp>
        <p:nvSpPr>
          <p:cNvPr id="797" name="Google Shape;797;p67"/>
          <p:cNvSpPr txBox="1">
            <a:spLocks noGrp="1"/>
          </p:cNvSpPr>
          <p:nvPr>
            <p:ph type="subTitle" idx="3"/>
          </p:nvPr>
        </p:nvSpPr>
        <p:spPr>
          <a:xfrm>
            <a:off x="4968950" y="1120100"/>
            <a:ext cx="3888900" cy="4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Long-term Impacts</a:t>
            </a:r>
            <a:endParaRPr/>
          </a:p>
        </p:txBody>
      </p:sp>
      <p:sp>
        <p:nvSpPr>
          <p:cNvPr id="798" name="Google Shape;798;p67"/>
          <p:cNvSpPr txBox="1">
            <a:spLocks noGrp="1"/>
          </p:cNvSpPr>
          <p:nvPr>
            <p:ph type="subTitle" idx="4"/>
          </p:nvPr>
        </p:nvSpPr>
        <p:spPr>
          <a:xfrm>
            <a:off x="4769125" y="1570225"/>
            <a:ext cx="4215000" cy="2303100"/>
          </a:xfrm>
          <a:prstGeom prst="rect">
            <a:avLst/>
          </a:prstGeom>
        </p:spPr>
        <p:txBody>
          <a:bodyPr spcFirstLastPara="1" wrap="square" lIns="91425" tIns="91425" rIns="91425" bIns="91425" anchor="t" anchorCtr="0">
            <a:noAutofit/>
          </a:bodyPr>
          <a:lstStyle/>
          <a:p>
            <a:pPr marL="457200" lvl="0" indent="-298450" algn="l" rtl="0">
              <a:lnSpc>
                <a:spcPct val="150000"/>
              </a:lnSpc>
              <a:spcBef>
                <a:spcPts val="0"/>
              </a:spcBef>
              <a:spcAft>
                <a:spcPts val="0"/>
              </a:spcAft>
              <a:buClr>
                <a:schemeClr val="dk1"/>
              </a:buClr>
              <a:buSzPts val="1100"/>
              <a:buFont typeface="Arial"/>
              <a:buChar char="●"/>
            </a:pPr>
            <a:r>
              <a:rPr lang="en" sz="1100">
                <a:latin typeface="Arial"/>
                <a:ea typeface="Arial"/>
                <a:cs typeface="Arial"/>
                <a:sym typeface="Arial"/>
              </a:rPr>
              <a:t>contribution of exposure to atmospheric pollution to the </a:t>
            </a:r>
            <a:r>
              <a:rPr lang="en" sz="1100" b="1">
                <a:solidFill>
                  <a:schemeClr val="dk2"/>
                </a:solidFill>
                <a:latin typeface="Arial"/>
                <a:ea typeface="Arial"/>
                <a:cs typeface="Arial"/>
                <a:sym typeface="Arial"/>
              </a:rPr>
              <a:t>development of chronic pathologies </a:t>
            </a:r>
            <a:r>
              <a:rPr lang="en" sz="1100">
                <a:latin typeface="Arial"/>
                <a:ea typeface="Arial"/>
                <a:cs typeface="Arial"/>
                <a:sym typeface="Arial"/>
              </a:rPr>
              <a:t>(e.g. respiratory, cardiovascular, neurological, etc.)</a:t>
            </a:r>
            <a:endParaRPr sz="1100">
              <a:latin typeface="Arial"/>
              <a:ea typeface="Arial"/>
              <a:cs typeface="Arial"/>
              <a:sym typeface="Arial"/>
            </a:endParaRPr>
          </a:p>
          <a:p>
            <a:pPr marL="457200" lvl="0" indent="-298450" algn="l" rtl="0">
              <a:lnSpc>
                <a:spcPct val="150000"/>
              </a:lnSpc>
              <a:spcBef>
                <a:spcPts val="0"/>
              </a:spcBef>
              <a:spcAft>
                <a:spcPts val="0"/>
              </a:spcAft>
              <a:buClr>
                <a:schemeClr val="dk1"/>
              </a:buClr>
              <a:buSzPts val="1100"/>
              <a:buFont typeface="Arial"/>
              <a:buChar char="●"/>
            </a:pPr>
            <a:r>
              <a:rPr lang="en" sz="1100">
                <a:latin typeface="Arial"/>
                <a:ea typeface="Arial"/>
                <a:cs typeface="Arial"/>
                <a:sym typeface="Arial"/>
              </a:rPr>
              <a:t>typically result in clinical </a:t>
            </a:r>
            <a:r>
              <a:rPr lang="en" sz="1100" b="1">
                <a:solidFill>
                  <a:schemeClr val="dk2"/>
                </a:solidFill>
                <a:latin typeface="Arial"/>
                <a:ea typeface="Arial"/>
                <a:cs typeface="Arial"/>
                <a:sym typeface="Arial"/>
              </a:rPr>
              <a:t>symptoms throughout life</a:t>
            </a:r>
            <a:r>
              <a:rPr lang="en" sz="1100">
                <a:latin typeface="Arial"/>
                <a:ea typeface="Arial"/>
                <a:cs typeface="Arial"/>
                <a:sym typeface="Arial"/>
              </a:rPr>
              <a:t>, and may, in the most serious cases, lead to death</a:t>
            </a:r>
            <a:endParaRPr sz="1100">
              <a:latin typeface="Arial"/>
              <a:ea typeface="Arial"/>
              <a:cs typeface="Arial"/>
              <a:sym typeface="Arial"/>
            </a:endParaRPr>
          </a:p>
          <a:p>
            <a:pPr marL="457200" lvl="0" indent="-298450" algn="l" rtl="0">
              <a:lnSpc>
                <a:spcPct val="150000"/>
              </a:lnSpc>
              <a:spcBef>
                <a:spcPts val="0"/>
              </a:spcBef>
              <a:spcAft>
                <a:spcPts val="0"/>
              </a:spcAft>
              <a:buClr>
                <a:schemeClr val="dk1"/>
              </a:buClr>
              <a:buSzPts val="1100"/>
              <a:buFont typeface="Arial"/>
              <a:buChar char="●"/>
            </a:pPr>
            <a:r>
              <a:rPr lang="en" sz="1100">
                <a:latin typeface="Arial"/>
                <a:ea typeface="Arial"/>
                <a:cs typeface="Arial"/>
                <a:sym typeface="Arial"/>
              </a:rPr>
              <a:t>relative risks associated are classically </a:t>
            </a:r>
            <a:r>
              <a:rPr lang="en" sz="1100" b="1">
                <a:solidFill>
                  <a:schemeClr val="dk2"/>
                </a:solidFill>
                <a:latin typeface="Arial"/>
                <a:ea typeface="Arial"/>
                <a:cs typeface="Arial"/>
                <a:sym typeface="Arial"/>
              </a:rPr>
              <a:t>from cohort studies of individuals followed over many years</a:t>
            </a:r>
            <a:endParaRPr sz="1100" b="1">
              <a:solidFill>
                <a:schemeClr val="dk2"/>
              </a:solidFill>
              <a:latin typeface="Arial"/>
              <a:ea typeface="Arial"/>
              <a:cs typeface="Arial"/>
              <a:sym typeface="Arial"/>
            </a:endParaRPr>
          </a:p>
          <a:p>
            <a:pPr marL="457200" lvl="0" indent="-298450" algn="l" rtl="0">
              <a:lnSpc>
                <a:spcPct val="150000"/>
              </a:lnSpc>
              <a:spcBef>
                <a:spcPts val="0"/>
              </a:spcBef>
              <a:spcAft>
                <a:spcPts val="0"/>
              </a:spcAft>
              <a:buClr>
                <a:schemeClr val="dk1"/>
              </a:buClr>
              <a:buSzPts val="1100"/>
              <a:buFont typeface="Arial"/>
              <a:buChar char="●"/>
            </a:pPr>
            <a:r>
              <a:rPr lang="en" sz="1100">
                <a:latin typeface="Arial"/>
                <a:ea typeface="Arial"/>
                <a:cs typeface="Arial"/>
                <a:sym typeface="Arial"/>
              </a:rPr>
              <a:t>Examples: lung cancer, low infant birth weights, children asthma, type 2 diabetes, strokes, and parkinson's</a:t>
            </a:r>
            <a:endParaRPr sz="1100">
              <a:latin typeface="Arial"/>
              <a:ea typeface="Arial"/>
              <a:cs typeface="Arial"/>
              <a:sym typeface="Arial"/>
            </a:endParaRPr>
          </a:p>
        </p:txBody>
      </p:sp>
      <p:sp>
        <p:nvSpPr>
          <p:cNvPr id="799" name="Google Shape;799;p6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26</a:t>
            </a:fld>
            <a:endParaRPr/>
          </a:p>
        </p:txBody>
      </p:sp>
      <p:sp>
        <p:nvSpPr>
          <p:cNvPr id="800" name="Google Shape;800;p67"/>
          <p:cNvSpPr txBox="1"/>
          <p:nvPr/>
        </p:nvSpPr>
        <p:spPr>
          <a:xfrm>
            <a:off x="361925" y="4570150"/>
            <a:ext cx="8420100" cy="3387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000">
                <a:solidFill>
                  <a:schemeClr val="dk1"/>
                </a:solidFill>
              </a:rPr>
              <a:t>Source:</a:t>
            </a:r>
            <a:r>
              <a:rPr lang="en" sz="1000" u="sng">
                <a:solidFill>
                  <a:srgbClr val="1155CC"/>
                </a:solidFill>
                <a:hlinkClick r:id="rId3">
                  <a:extLst>
                    <a:ext uri="{A12FA001-AC4F-418D-AE19-62706E023703}">
                      <ahyp:hlinkClr xmlns:ahyp="http://schemas.microsoft.com/office/drawing/2018/hyperlinkcolor" xmlns="" val="tx"/>
                    </a:ext>
                  </a:extLst>
                </a:hlinkClick>
              </a:rPr>
              <a:t>Guide pour la réalisation d'une évaluation quantitative des impacts sur la santé (EQIS). EQIS avec une exposition mesurée</a:t>
            </a:r>
            <a:r>
              <a:rPr lang="en" sz="1000">
                <a:solidFill>
                  <a:schemeClr val="dk1"/>
                </a:solidFill>
              </a:rPr>
              <a:t>. 2019.</a:t>
            </a:r>
            <a:endParaRPr sz="1000">
              <a:solidFill>
                <a:schemeClr val="dk1"/>
              </a:solidFill>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804"/>
        <p:cNvGrpSpPr/>
        <p:nvPr/>
      </p:nvGrpSpPr>
      <p:grpSpPr>
        <a:xfrm>
          <a:off x="0" y="0"/>
          <a:ext cx="0" cy="0"/>
          <a:chOff x="0" y="0"/>
          <a:chExt cx="0" cy="0"/>
        </a:xfrm>
      </p:grpSpPr>
      <p:sp>
        <p:nvSpPr>
          <p:cNvPr id="805" name="Google Shape;805;p68"/>
          <p:cNvSpPr txBox="1">
            <a:spLocks noGrp="1"/>
          </p:cNvSpPr>
          <p:nvPr>
            <p:ph type="title"/>
          </p:nvPr>
        </p:nvSpPr>
        <p:spPr>
          <a:xfrm>
            <a:off x="637025" y="420675"/>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What Health Impacts are analyzed?</a:t>
            </a:r>
            <a:endParaRPr/>
          </a:p>
        </p:txBody>
      </p:sp>
      <p:sp>
        <p:nvSpPr>
          <p:cNvPr id="806" name="Google Shape;806;p68"/>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27</a:t>
            </a:fld>
            <a:endParaRPr/>
          </a:p>
        </p:txBody>
      </p:sp>
      <p:sp>
        <p:nvSpPr>
          <p:cNvPr id="807" name="Google Shape;807;p68"/>
          <p:cNvSpPr txBox="1"/>
          <p:nvPr/>
        </p:nvSpPr>
        <p:spPr>
          <a:xfrm>
            <a:off x="361925" y="3884350"/>
            <a:ext cx="8420100" cy="1108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000">
                <a:solidFill>
                  <a:schemeClr val="dk1"/>
                </a:solidFill>
              </a:rPr>
              <a:t>Source: Pollution atmosphérique. </a:t>
            </a:r>
            <a:r>
              <a:rPr lang="en" sz="1000" u="sng">
                <a:solidFill>
                  <a:srgbClr val="1155CC"/>
                </a:solidFill>
                <a:hlinkClick r:id="rId3">
                  <a:extLst>
                    <a:ext uri="{A12FA001-AC4F-418D-AE19-62706E023703}">
                      <ahyp:hlinkClr xmlns:ahyp="http://schemas.microsoft.com/office/drawing/2018/hyperlinkcolor" xmlns="" val="tx"/>
                    </a:ext>
                  </a:extLst>
                </a:hlinkClick>
              </a:rPr>
              <a:t>Guide pour la réalisation d'une évaluation quantitative des impacts sur la santé (EQIS). EQIS avec une exposition mesurée</a:t>
            </a:r>
            <a:r>
              <a:rPr lang="en" sz="1000">
                <a:solidFill>
                  <a:schemeClr val="dk1"/>
                </a:solidFill>
              </a:rPr>
              <a:t>. 2019. There are other effects that are not included in our analysis. These include short term impacts like asthma, strokes, and other cardiovascular ailments which fall into the Group A category for pollutant-impact pairs meaning they have several studies and sufficient data to quantify these effects. In addition to long term impacts like lung cancer and low infant birth weights that are well linked to air pollution and additional long term impacts like children asthma, cardiovascular ailments, type 2 diabetes, strokes, and parkinson's which fall into the Group B category of pollutant-impact pairs where there is a bit more uncertainty. </a:t>
            </a:r>
            <a:endParaRPr sz="1000">
              <a:solidFill>
                <a:schemeClr val="dk1"/>
              </a:solidFill>
            </a:endParaRPr>
          </a:p>
        </p:txBody>
      </p:sp>
      <p:graphicFrame>
        <p:nvGraphicFramePr>
          <p:cNvPr id="808" name="Google Shape;808;p68"/>
          <p:cNvGraphicFramePr/>
          <p:nvPr/>
        </p:nvGraphicFramePr>
        <p:xfrm>
          <a:off x="1419537" y="1299913"/>
          <a:ext cx="6304900" cy="2543670"/>
        </p:xfrm>
        <a:graphic>
          <a:graphicData uri="http://schemas.openxmlformats.org/drawingml/2006/table">
            <a:tbl>
              <a:tblPr>
                <a:noFill/>
                <a:tableStyleId>{EF508B66-1E33-4744-8378-D1033524F887}</a:tableStyleId>
              </a:tblPr>
              <a:tblGrid>
                <a:gridCol w="2085300">
                  <a:extLst>
                    <a:ext uri="{9D8B030D-6E8A-4147-A177-3AD203B41FA5}">
                      <a16:colId xmlns:a16="http://schemas.microsoft.com/office/drawing/2014/main" val="20000"/>
                    </a:ext>
                  </a:extLst>
                </a:gridCol>
                <a:gridCol w="2109800">
                  <a:extLst>
                    <a:ext uri="{9D8B030D-6E8A-4147-A177-3AD203B41FA5}">
                      <a16:colId xmlns:a16="http://schemas.microsoft.com/office/drawing/2014/main" val="20001"/>
                    </a:ext>
                  </a:extLst>
                </a:gridCol>
                <a:gridCol w="2109800">
                  <a:extLst>
                    <a:ext uri="{9D8B030D-6E8A-4147-A177-3AD203B41FA5}">
                      <a16:colId xmlns:a16="http://schemas.microsoft.com/office/drawing/2014/main" val="20002"/>
                    </a:ext>
                  </a:extLst>
                </a:gridCol>
              </a:tblGrid>
              <a:tr h="315875">
                <a:tc>
                  <a:txBody>
                    <a:bodyPr/>
                    <a:lstStyle/>
                    <a:p>
                      <a:pPr marL="0" lvl="0" indent="0" algn="l" rtl="0">
                        <a:spcBef>
                          <a:spcPts val="0"/>
                        </a:spcBef>
                        <a:spcAft>
                          <a:spcPts val="0"/>
                        </a:spcAft>
                        <a:buNone/>
                      </a:pPr>
                      <a:endParaRPr sz="1200">
                        <a:solidFill>
                          <a:srgbClr val="313752"/>
                        </a:solidFill>
                      </a:endParaRPr>
                    </a:p>
                  </a:txBody>
                  <a:tcPr marL="91425" marR="91425" marT="91425" marB="91425">
                    <a:lnL w="19050" cap="flat" cmpd="sng">
                      <a:solidFill>
                        <a:srgbClr val="F0E2E2">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200" b="1">
                          <a:solidFill>
                            <a:schemeClr val="dk1"/>
                          </a:solidFill>
                          <a:latin typeface="Roboto"/>
                          <a:ea typeface="Roboto"/>
                          <a:cs typeface="Roboto"/>
                          <a:sym typeface="Roboto"/>
                        </a:rPr>
                        <a:t>NO2</a:t>
                      </a:r>
                      <a:endParaRPr b="1">
                        <a:solidFill>
                          <a:schemeClr val="dk1"/>
                        </a:solidFill>
                        <a:latin typeface="Roboto"/>
                        <a:ea typeface="Roboto"/>
                        <a:cs typeface="Roboto"/>
                        <a:sym typeface="Roboto"/>
                      </a:endParaRPr>
                    </a:p>
                  </a:txBody>
                  <a:tcPr marL="91425" marR="9142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1200" b="1">
                          <a:solidFill>
                            <a:schemeClr val="dk1"/>
                          </a:solidFill>
                          <a:latin typeface="Roboto"/>
                          <a:ea typeface="Roboto"/>
                          <a:cs typeface="Roboto"/>
                          <a:sym typeface="Roboto"/>
                        </a:rPr>
                        <a:t>PM10</a:t>
                      </a:r>
                      <a:endParaRPr sz="1200" b="1">
                        <a:solidFill>
                          <a:schemeClr val="dk1"/>
                        </a:solidFill>
                        <a:latin typeface="Roboto"/>
                        <a:ea typeface="Roboto"/>
                        <a:cs typeface="Roboto"/>
                        <a:sym typeface="Roboto"/>
                      </a:endParaRPr>
                    </a:p>
                  </a:txBody>
                  <a:tcPr marL="91425" marR="9142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extLst>
                  <a:ext uri="{0D108BD9-81ED-4DB2-BD59-A6C34878D82A}">
                    <a16:rowId xmlns:a16="http://schemas.microsoft.com/office/drawing/2014/main" val="10000"/>
                  </a:ext>
                </a:extLst>
              </a:tr>
              <a:tr h="421200">
                <a:tc>
                  <a:txBody>
                    <a:bodyPr/>
                    <a:lstStyle/>
                    <a:p>
                      <a:pPr marL="0" lvl="0" indent="0" algn="l" rtl="0">
                        <a:spcBef>
                          <a:spcPts val="0"/>
                        </a:spcBef>
                        <a:spcAft>
                          <a:spcPts val="0"/>
                        </a:spcAft>
                        <a:buNone/>
                      </a:pPr>
                      <a:r>
                        <a:rPr lang="en" sz="1200" b="1">
                          <a:solidFill>
                            <a:schemeClr val="dk1"/>
                          </a:solidFill>
                          <a:latin typeface="Roboto Condensed"/>
                          <a:ea typeface="Roboto Condensed"/>
                          <a:cs typeface="Roboto Condensed"/>
                          <a:sym typeface="Roboto Condensed"/>
                        </a:rPr>
                        <a:t>Short-term impacts </a:t>
                      </a:r>
                      <a:endParaRPr sz="12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alpha val="0"/>
                        </a:schemeClr>
                      </a:solidFill>
                      <a:prstDash val="solid"/>
                      <a:round/>
                      <a:headEnd type="none" w="sm" len="sm"/>
                      <a:tailEnd type="none" w="sm" len="sm"/>
                    </a:lnB>
                  </a:tcPr>
                </a:tc>
                <a:tc>
                  <a:txBody>
                    <a:bodyPr/>
                    <a:lstStyle/>
                    <a:p>
                      <a:pPr marL="0" marR="0" lvl="0" indent="0" algn="ctr" rtl="0">
                        <a:lnSpc>
                          <a:spcPct val="115000"/>
                        </a:lnSpc>
                        <a:spcBef>
                          <a:spcPts val="0"/>
                        </a:spcBef>
                        <a:spcAft>
                          <a:spcPts val="0"/>
                        </a:spcAft>
                        <a:buNone/>
                      </a:pPr>
                      <a:endParaRPr sz="1000" b="1">
                        <a:solidFill>
                          <a:schemeClr val="dk1"/>
                        </a:solidFill>
                        <a:latin typeface="Roboto Condensed"/>
                        <a:ea typeface="Roboto Condensed"/>
                        <a:cs typeface="Roboto Condensed"/>
                        <a:sym typeface="Roboto Condensed"/>
                      </a:endParaRPr>
                    </a:p>
                  </a:txBody>
                  <a:tcPr marL="28575" marR="28575" marT="19050" marB="19050" anchor="ctr">
                    <a:lnL w="28575" cap="flat" cmpd="sng">
                      <a:solidFill>
                        <a:schemeClr val="dk2">
                          <a:alpha val="0"/>
                        </a:schemeClr>
                      </a:solidFill>
                      <a:prstDash val="dash"/>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lvl="0" indent="0" algn="ctr" rtl="0">
                        <a:spcBef>
                          <a:spcPts val="0"/>
                        </a:spcBef>
                        <a:spcAft>
                          <a:spcPts val="0"/>
                        </a:spcAft>
                        <a:buNone/>
                      </a:pPr>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extLst>
                  <a:ext uri="{0D108BD9-81ED-4DB2-BD59-A6C34878D82A}">
                    <a16:rowId xmlns:a16="http://schemas.microsoft.com/office/drawing/2014/main" val="10001"/>
                  </a:ext>
                </a:extLst>
              </a:tr>
              <a:tr h="421200">
                <a:tc>
                  <a:txBody>
                    <a:bodyPr/>
                    <a:lstStyle/>
                    <a:p>
                      <a:pPr marL="0" lvl="0" indent="0" algn="l" rtl="0">
                        <a:spcBef>
                          <a:spcPts val="0"/>
                        </a:spcBef>
                        <a:spcAft>
                          <a:spcPts val="0"/>
                        </a:spcAft>
                        <a:buNone/>
                      </a:pPr>
                      <a:r>
                        <a:rPr lang="en" sz="1200">
                          <a:solidFill>
                            <a:schemeClr val="dk1"/>
                          </a:solidFill>
                          <a:latin typeface="Roboto Condensed"/>
                          <a:ea typeface="Roboto Condensed"/>
                          <a:cs typeface="Roboto Condensed"/>
                          <a:sym typeface="Roboto Condensed"/>
                        </a:rPr>
                        <a:t>Non Accidental Mortality</a:t>
                      </a:r>
                      <a:endParaRPr sz="1200">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a:t>
                      </a:r>
                      <a:endParaRPr sz="1000" b="1">
                        <a:solidFill>
                          <a:schemeClr val="dk1"/>
                        </a:solidFill>
                        <a:latin typeface="Roboto Condensed"/>
                        <a:ea typeface="Roboto Condensed"/>
                        <a:cs typeface="Roboto Condensed"/>
                        <a:sym typeface="Roboto Condensed"/>
                      </a:endParaRPr>
                    </a:p>
                  </a:txBody>
                  <a:tcPr marL="28575" marR="28575" marT="19050" marB="19050" anchor="ctr">
                    <a:lnL w="28575" cap="flat" cmpd="sng">
                      <a:solidFill>
                        <a:schemeClr val="dk2">
                          <a:alpha val="0"/>
                        </a:schemeClr>
                      </a:solidFill>
                      <a:prstDash val="dash"/>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lvl="0" indent="0" algn="ctr" rtl="0">
                        <a:lnSpc>
                          <a:spcPct val="115000"/>
                        </a:lnSpc>
                        <a:spcBef>
                          <a:spcPts val="0"/>
                        </a:spcBef>
                        <a:spcAft>
                          <a:spcPts val="0"/>
                        </a:spcAft>
                        <a:buClr>
                          <a:schemeClr val="dk1"/>
                        </a:buClr>
                        <a:buSzPts val="1100"/>
                        <a:buFont typeface="Arial"/>
                        <a:buNone/>
                      </a:pPr>
                      <a:r>
                        <a:rPr lang="en" sz="1000" b="1">
                          <a:solidFill>
                            <a:schemeClr val="dk1"/>
                          </a:solidFill>
                          <a:latin typeface="Roboto Condensed"/>
                          <a:ea typeface="Roboto Condensed"/>
                          <a:cs typeface="Roboto Condensed"/>
                          <a:sym typeface="Roboto Condensed"/>
                        </a:rPr>
                        <a:t>✔</a:t>
                      </a:r>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extLst>
                  <a:ext uri="{0D108BD9-81ED-4DB2-BD59-A6C34878D82A}">
                    <a16:rowId xmlns:a16="http://schemas.microsoft.com/office/drawing/2014/main" val="10002"/>
                  </a:ext>
                </a:extLst>
              </a:tr>
              <a:tr h="0">
                <a:tc>
                  <a:txBody>
                    <a:bodyPr/>
                    <a:lstStyle/>
                    <a:p>
                      <a:pPr marL="0" lvl="0" indent="0" algn="l" rtl="0">
                        <a:spcBef>
                          <a:spcPts val="0"/>
                        </a:spcBef>
                        <a:spcAft>
                          <a:spcPts val="0"/>
                        </a:spcAft>
                        <a:buNone/>
                      </a:pPr>
                      <a:r>
                        <a:rPr lang="en" sz="1200">
                          <a:solidFill>
                            <a:schemeClr val="dk1"/>
                          </a:solidFill>
                          <a:latin typeface="Roboto Condensed"/>
                          <a:ea typeface="Roboto Condensed"/>
                          <a:cs typeface="Roboto Condensed"/>
                          <a:sym typeface="Roboto Condensed"/>
                        </a:rPr>
                        <a:t>Hospitalizations from Respiratory Causes </a:t>
                      </a:r>
                      <a:endParaRPr sz="1200">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a:t>
                      </a:r>
                      <a:endParaRPr sz="1000" b="1">
                        <a:solidFill>
                          <a:schemeClr val="dk1"/>
                        </a:solidFill>
                        <a:latin typeface="Roboto Condensed"/>
                        <a:ea typeface="Roboto Condensed"/>
                        <a:cs typeface="Roboto Condensed"/>
                        <a:sym typeface="Roboto Condensed"/>
                      </a:endParaRPr>
                    </a:p>
                  </a:txBody>
                  <a:tcPr marL="28575" marR="28575" marT="19050" marB="19050" anchor="ctr">
                    <a:lnL w="28575" cap="flat" cmpd="sng">
                      <a:solidFill>
                        <a:schemeClr val="dk2">
                          <a:alpha val="0"/>
                        </a:schemeClr>
                      </a:solidFill>
                      <a:prstDash val="dash"/>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lvl="0" indent="0" algn="ctr" rtl="0">
                        <a:spcBef>
                          <a:spcPts val="0"/>
                        </a:spcBef>
                        <a:spcAft>
                          <a:spcPts val="0"/>
                        </a:spcAft>
                        <a:buNone/>
                      </a:pPr>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extLst>
                  <a:ext uri="{0D108BD9-81ED-4DB2-BD59-A6C34878D82A}">
                    <a16:rowId xmlns:a16="http://schemas.microsoft.com/office/drawing/2014/main" val="10003"/>
                  </a:ext>
                </a:extLst>
              </a:tr>
              <a:tr h="421200">
                <a:tc>
                  <a:txBody>
                    <a:bodyPr/>
                    <a:lstStyle/>
                    <a:p>
                      <a:pPr marL="0" lvl="0" indent="0" algn="l" rtl="0">
                        <a:spcBef>
                          <a:spcPts val="0"/>
                        </a:spcBef>
                        <a:spcAft>
                          <a:spcPts val="0"/>
                        </a:spcAft>
                        <a:buNone/>
                      </a:pPr>
                      <a:r>
                        <a:rPr lang="en" sz="1200" b="1">
                          <a:solidFill>
                            <a:schemeClr val="dk1"/>
                          </a:solidFill>
                          <a:latin typeface="Roboto Condensed"/>
                          <a:ea typeface="Roboto Condensed"/>
                          <a:cs typeface="Roboto Condensed"/>
                          <a:sym typeface="Roboto Condensed"/>
                        </a:rPr>
                        <a:t>Long-term Impacts </a:t>
                      </a:r>
                      <a:endParaRPr sz="12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alpha val="0"/>
                        </a:schemeClr>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sz="1000" b="1">
                        <a:solidFill>
                          <a:schemeClr val="dk1"/>
                        </a:solidFill>
                        <a:latin typeface="Roboto Condensed"/>
                        <a:ea typeface="Roboto Condensed"/>
                        <a:cs typeface="Roboto Condensed"/>
                        <a:sym typeface="Roboto Condensed"/>
                      </a:endParaRPr>
                    </a:p>
                  </a:txBody>
                  <a:tcPr marL="28575" marR="28575" marT="19050" marB="19050" anchor="ctr">
                    <a:lnL w="28575" cap="flat" cmpd="sng">
                      <a:solidFill>
                        <a:schemeClr val="dk2">
                          <a:alpha val="0"/>
                        </a:schemeClr>
                      </a:solidFill>
                      <a:prstDash val="dash"/>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lvl="0" indent="0" algn="ctr" rtl="0">
                        <a:spcBef>
                          <a:spcPts val="0"/>
                        </a:spcBef>
                        <a:spcAft>
                          <a:spcPts val="0"/>
                        </a:spcAft>
                        <a:buNone/>
                      </a:pPr>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extLst>
                  <a:ext uri="{0D108BD9-81ED-4DB2-BD59-A6C34878D82A}">
                    <a16:rowId xmlns:a16="http://schemas.microsoft.com/office/drawing/2014/main" val="10004"/>
                  </a:ext>
                </a:extLst>
              </a:tr>
              <a:tr h="289575">
                <a:tc>
                  <a:txBody>
                    <a:bodyPr/>
                    <a:lstStyle/>
                    <a:p>
                      <a:pPr marL="0" lvl="0" indent="0" algn="l" rtl="0">
                        <a:spcBef>
                          <a:spcPts val="0"/>
                        </a:spcBef>
                        <a:spcAft>
                          <a:spcPts val="0"/>
                        </a:spcAft>
                        <a:buNone/>
                      </a:pPr>
                      <a:r>
                        <a:rPr lang="en" sz="1200">
                          <a:solidFill>
                            <a:schemeClr val="dk1"/>
                          </a:solidFill>
                          <a:latin typeface="Roboto Condensed"/>
                          <a:ea typeface="Roboto Condensed"/>
                          <a:cs typeface="Roboto Condensed"/>
                          <a:sym typeface="Roboto Condensed"/>
                        </a:rPr>
                        <a:t>Total Mortality </a:t>
                      </a:r>
                      <a:endParaRPr sz="1200">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a:t>
                      </a:r>
                      <a:endParaRPr sz="1000" b="1">
                        <a:solidFill>
                          <a:schemeClr val="dk1"/>
                        </a:solidFill>
                        <a:latin typeface="Roboto Condensed"/>
                        <a:ea typeface="Roboto Condensed"/>
                        <a:cs typeface="Roboto Condensed"/>
                        <a:sym typeface="Roboto Condensed"/>
                      </a:endParaRPr>
                    </a:p>
                  </a:txBody>
                  <a:tcPr marL="28575" marR="28575" marT="19050" marB="19050" anchor="ctr">
                    <a:lnL w="28575" cap="flat" cmpd="sng">
                      <a:solidFill>
                        <a:schemeClr val="dk2">
                          <a:alpha val="0"/>
                        </a:schemeClr>
                      </a:solidFill>
                      <a:prstDash val="dash"/>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lvl="0" indent="0" algn="ctr" rtl="0">
                        <a:spcBef>
                          <a:spcPts val="0"/>
                        </a:spcBef>
                        <a:spcAft>
                          <a:spcPts val="0"/>
                        </a:spcAft>
                        <a:buNone/>
                      </a:pPr>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extLst>
                  <a:ext uri="{0D108BD9-81ED-4DB2-BD59-A6C34878D82A}">
                    <a16:rowId xmlns:a16="http://schemas.microsoft.com/office/drawing/2014/main" val="10005"/>
                  </a:ext>
                </a:extLst>
              </a:tr>
            </a:tbl>
          </a:graphicData>
        </a:graphic>
      </p:graphicFrame>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812"/>
        <p:cNvGrpSpPr/>
        <p:nvPr/>
      </p:nvGrpSpPr>
      <p:grpSpPr>
        <a:xfrm>
          <a:off x="0" y="0"/>
          <a:ext cx="0" cy="0"/>
          <a:chOff x="0" y="0"/>
          <a:chExt cx="0" cy="0"/>
        </a:xfrm>
      </p:grpSpPr>
      <p:sp>
        <p:nvSpPr>
          <p:cNvPr id="813" name="Google Shape;813;p69"/>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Methodology </a:t>
            </a:r>
            <a:endParaRPr/>
          </a:p>
        </p:txBody>
      </p:sp>
      <p:sp>
        <p:nvSpPr>
          <p:cNvPr id="814" name="Google Shape;814;p69"/>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28</a:t>
            </a:fld>
            <a:endParaRPr/>
          </a:p>
        </p:txBody>
      </p:sp>
      <p:pic>
        <p:nvPicPr>
          <p:cNvPr id="815" name="Google Shape;815;p69"/>
          <p:cNvPicPr preferRelativeResize="0"/>
          <p:nvPr/>
        </p:nvPicPr>
        <p:blipFill>
          <a:blip r:embed="rId3">
            <a:alphaModFix/>
          </a:blip>
          <a:stretch>
            <a:fillRect/>
          </a:stretch>
        </p:blipFill>
        <p:spPr>
          <a:xfrm>
            <a:off x="2136000" y="2088000"/>
            <a:ext cx="4871975" cy="957300"/>
          </a:xfrm>
          <a:prstGeom prst="rect">
            <a:avLst/>
          </a:prstGeom>
          <a:noFill/>
          <a:ln>
            <a:noFill/>
          </a:ln>
        </p:spPr>
      </p:pic>
      <p:sp>
        <p:nvSpPr>
          <p:cNvPr id="816" name="Google Shape;816;p69"/>
          <p:cNvSpPr txBox="1"/>
          <p:nvPr/>
        </p:nvSpPr>
        <p:spPr>
          <a:xfrm>
            <a:off x="130650" y="1276625"/>
            <a:ext cx="3000000" cy="861900"/>
          </a:xfrm>
          <a:prstGeom prst="rect">
            <a:avLst/>
          </a:prstGeom>
          <a:noFill/>
          <a:ln>
            <a:noFill/>
          </a:ln>
        </p:spPr>
        <p:txBody>
          <a:bodyPr spcFirstLastPara="1" wrap="square" lIns="91425" tIns="91425" rIns="91425" bIns="91425" anchor="t" anchorCtr="0">
            <a:spAutoFit/>
          </a:bodyPr>
          <a:lstStyle/>
          <a:p>
            <a:pPr marL="0" lvl="0" indent="0" algn="l" rtl="0">
              <a:lnSpc>
                <a:spcPct val="150000"/>
              </a:lnSpc>
              <a:spcBef>
                <a:spcPts val="0"/>
              </a:spcBef>
              <a:spcAft>
                <a:spcPts val="0"/>
              </a:spcAft>
              <a:buNone/>
            </a:pPr>
            <a:r>
              <a:rPr lang="en" sz="1100" b="1">
                <a:solidFill>
                  <a:schemeClr val="dk1"/>
                </a:solidFill>
              </a:rPr>
              <a:t>HIA : Health Impact Assessment</a:t>
            </a:r>
            <a:endParaRPr sz="1100" b="1">
              <a:solidFill>
                <a:schemeClr val="dk1"/>
              </a:solidFill>
            </a:endParaRPr>
          </a:p>
          <a:p>
            <a:pPr marL="0" lvl="0" indent="0" algn="l" rtl="0">
              <a:lnSpc>
                <a:spcPct val="150000"/>
              </a:lnSpc>
              <a:spcBef>
                <a:spcPts val="0"/>
              </a:spcBef>
              <a:spcAft>
                <a:spcPts val="0"/>
              </a:spcAft>
              <a:buNone/>
            </a:pPr>
            <a:r>
              <a:rPr lang="en" sz="1100">
                <a:solidFill>
                  <a:schemeClr val="dk1"/>
                </a:solidFill>
              </a:rPr>
              <a:t>p : specific pollutant (NO2 or PM10)</a:t>
            </a:r>
            <a:endParaRPr sz="1100">
              <a:solidFill>
                <a:schemeClr val="dk1"/>
              </a:solidFill>
            </a:endParaRPr>
          </a:p>
          <a:p>
            <a:pPr marL="0" lvl="0" indent="0" algn="l" rtl="0">
              <a:lnSpc>
                <a:spcPct val="150000"/>
              </a:lnSpc>
              <a:spcBef>
                <a:spcPts val="0"/>
              </a:spcBef>
              <a:spcAft>
                <a:spcPts val="0"/>
              </a:spcAft>
              <a:buNone/>
            </a:pPr>
            <a:r>
              <a:rPr lang="en" sz="1100">
                <a:solidFill>
                  <a:schemeClr val="dk1"/>
                </a:solidFill>
              </a:rPr>
              <a:t>s : scenario (1-6)</a:t>
            </a:r>
            <a:endParaRPr/>
          </a:p>
        </p:txBody>
      </p:sp>
      <p:sp>
        <p:nvSpPr>
          <p:cNvPr id="817" name="Google Shape;817;p69"/>
          <p:cNvSpPr txBox="1"/>
          <p:nvPr/>
        </p:nvSpPr>
        <p:spPr>
          <a:xfrm>
            <a:off x="1261425" y="3199000"/>
            <a:ext cx="3000000" cy="354000"/>
          </a:xfrm>
          <a:prstGeom prst="rect">
            <a:avLst/>
          </a:prstGeom>
          <a:noFill/>
          <a:ln>
            <a:noFill/>
          </a:ln>
        </p:spPr>
        <p:txBody>
          <a:bodyPr spcFirstLastPara="1" wrap="square" lIns="91425" tIns="91425" rIns="91425" bIns="91425" anchor="t" anchorCtr="0">
            <a:spAutoFit/>
          </a:bodyPr>
          <a:lstStyle/>
          <a:p>
            <a:pPr marL="0" lvl="0" indent="0" algn="l" rtl="0">
              <a:lnSpc>
                <a:spcPct val="150000"/>
              </a:lnSpc>
              <a:spcBef>
                <a:spcPts val="0"/>
              </a:spcBef>
              <a:spcAft>
                <a:spcPts val="0"/>
              </a:spcAft>
              <a:buNone/>
            </a:pPr>
            <a:r>
              <a:rPr lang="en" sz="1100" b="1">
                <a:solidFill>
                  <a:schemeClr val="dk1"/>
                </a:solidFill>
              </a:rPr>
              <a:t>𝚫P : Change in pollutant concentration</a:t>
            </a:r>
            <a:endParaRPr sz="1100" b="1">
              <a:solidFill>
                <a:schemeClr val="dk1"/>
              </a:solidFill>
            </a:endParaRPr>
          </a:p>
        </p:txBody>
      </p:sp>
      <p:sp>
        <p:nvSpPr>
          <p:cNvPr id="818" name="Google Shape;818;p69"/>
          <p:cNvSpPr txBox="1"/>
          <p:nvPr/>
        </p:nvSpPr>
        <p:spPr>
          <a:xfrm>
            <a:off x="4610675" y="1335675"/>
            <a:ext cx="3000000" cy="608100"/>
          </a:xfrm>
          <a:prstGeom prst="rect">
            <a:avLst/>
          </a:prstGeom>
          <a:noFill/>
          <a:ln>
            <a:noFill/>
          </a:ln>
        </p:spPr>
        <p:txBody>
          <a:bodyPr spcFirstLastPara="1" wrap="square" lIns="91425" tIns="91425" rIns="91425" bIns="91425" anchor="t" anchorCtr="0">
            <a:spAutoFit/>
          </a:bodyPr>
          <a:lstStyle/>
          <a:p>
            <a:pPr marL="0" lvl="0" indent="0" algn="l" rtl="0">
              <a:lnSpc>
                <a:spcPct val="150000"/>
              </a:lnSpc>
              <a:spcBef>
                <a:spcPts val="0"/>
              </a:spcBef>
              <a:spcAft>
                <a:spcPts val="0"/>
              </a:spcAft>
              <a:buNone/>
            </a:pPr>
            <a:r>
              <a:rPr lang="en" sz="1100" b="1">
                <a:solidFill>
                  <a:schemeClr val="dk1"/>
                </a:solidFill>
              </a:rPr>
              <a:t>RR : Relative risk coefficient </a:t>
            </a:r>
            <a:endParaRPr sz="1100" b="1">
              <a:solidFill>
                <a:schemeClr val="dk1"/>
              </a:solidFill>
            </a:endParaRPr>
          </a:p>
          <a:p>
            <a:pPr marL="0" lvl="0" indent="0" algn="l" rtl="0">
              <a:lnSpc>
                <a:spcPct val="150000"/>
              </a:lnSpc>
              <a:spcBef>
                <a:spcPts val="0"/>
              </a:spcBef>
              <a:spcAft>
                <a:spcPts val="0"/>
              </a:spcAft>
              <a:buNone/>
            </a:pPr>
            <a:r>
              <a:rPr lang="en" sz="1100">
                <a:solidFill>
                  <a:schemeClr val="dk1"/>
                </a:solidFill>
              </a:rPr>
              <a:t>l: low, a: average, h: high</a:t>
            </a:r>
            <a:endParaRPr/>
          </a:p>
        </p:txBody>
      </p:sp>
      <p:sp>
        <p:nvSpPr>
          <p:cNvPr id="819" name="Google Shape;819;p69"/>
          <p:cNvSpPr txBox="1"/>
          <p:nvPr/>
        </p:nvSpPr>
        <p:spPr>
          <a:xfrm>
            <a:off x="5828550" y="3169800"/>
            <a:ext cx="3000000" cy="608100"/>
          </a:xfrm>
          <a:prstGeom prst="rect">
            <a:avLst/>
          </a:prstGeom>
          <a:noFill/>
          <a:ln>
            <a:noFill/>
          </a:ln>
        </p:spPr>
        <p:txBody>
          <a:bodyPr spcFirstLastPara="1" wrap="square" lIns="91425" tIns="91425" rIns="91425" bIns="91425" anchor="t" anchorCtr="0">
            <a:spAutoFit/>
          </a:bodyPr>
          <a:lstStyle/>
          <a:p>
            <a:pPr marL="0" lvl="0" indent="0" algn="l" rtl="0">
              <a:lnSpc>
                <a:spcPct val="150000"/>
              </a:lnSpc>
              <a:spcBef>
                <a:spcPts val="0"/>
              </a:spcBef>
              <a:spcAft>
                <a:spcPts val="0"/>
              </a:spcAft>
              <a:buNone/>
            </a:pPr>
            <a:r>
              <a:rPr lang="en" sz="1100" b="1">
                <a:solidFill>
                  <a:schemeClr val="dk1"/>
                </a:solidFill>
              </a:rPr>
              <a:t>MV : monetization values </a:t>
            </a:r>
            <a:br>
              <a:rPr lang="en" sz="1100" b="1">
                <a:solidFill>
                  <a:schemeClr val="dk1"/>
                </a:solidFill>
              </a:rPr>
            </a:br>
            <a:r>
              <a:rPr lang="en" sz="1100">
                <a:solidFill>
                  <a:schemeClr val="dk1"/>
                </a:solidFill>
              </a:rPr>
              <a:t>E.g. VSL</a:t>
            </a:r>
            <a:endParaRPr>
              <a:solidFill>
                <a:schemeClr val="dk1"/>
              </a:solidFill>
            </a:endParaRPr>
          </a:p>
        </p:txBody>
      </p:sp>
      <p:cxnSp>
        <p:nvCxnSpPr>
          <p:cNvPr id="820" name="Google Shape;820;p69"/>
          <p:cNvCxnSpPr/>
          <p:nvPr/>
        </p:nvCxnSpPr>
        <p:spPr>
          <a:xfrm>
            <a:off x="2198775" y="1994325"/>
            <a:ext cx="369600" cy="304500"/>
          </a:xfrm>
          <a:prstGeom prst="straightConnector1">
            <a:avLst/>
          </a:prstGeom>
          <a:noFill/>
          <a:ln w="9525" cap="flat" cmpd="sng">
            <a:solidFill>
              <a:schemeClr val="dk2"/>
            </a:solidFill>
            <a:prstDash val="solid"/>
            <a:round/>
            <a:headEnd type="none" w="med" len="med"/>
            <a:tailEnd type="triangle" w="med" len="med"/>
          </a:ln>
        </p:spPr>
      </p:cxnSp>
      <p:cxnSp>
        <p:nvCxnSpPr>
          <p:cNvPr id="821" name="Google Shape;821;p69"/>
          <p:cNvCxnSpPr/>
          <p:nvPr/>
        </p:nvCxnSpPr>
        <p:spPr>
          <a:xfrm rot="10800000" flipH="1">
            <a:off x="3677650" y="2831700"/>
            <a:ext cx="141300" cy="402300"/>
          </a:xfrm>
          <a:prstGeom prst="straightConnector1">
            <a:avLst/>
          </a:prstGeom>
          <a:noFill/>
          <a:ln w="9525" cap="flat" cmpd="sng">
            <a:solidFill>
              <a:schemeClr val="dk2"/>
            </a:solidFill>
            <a:prstDash val="solid"/>
            <a:round/>
            <a:headEnd type="none" w="med" len="med"/>
            <a:tailEnd type="triangle" w="med" len="med"/>
          </a:ln>
        </p:spPr>
      </p:cxnSp>
      <p:cxnSp>
        <p:nvCxnSpPr>
          <p:cNvPr id="822" name="Google Shape;822;p69"/>
          <p:cNvCxnSpPr/>
          <p:nvPr/>
        </p:nvCxnSpPr>
        <p:spPr>
          <a:xfrm flipH="1">
            <a:off x="5156450" y="1918200"/>
            <a:ext cx="250200" cy="380700"/>
          </a:xfrm>
          <a:prstGeom prst="straightConnector1">
            <a:avLst/>
          </a:prstGeom>
          <a:noFill/>
          <a:ln w="9525" cap="flat" cmpd="sng">
            <a:solidFill>
              <a:schemeClr val="dk2"/>
            </a:solidFill>
            <a:prstDash val="solid"/>
            <a:round/>
            <a:headEnd type="none" w="med" len="med"/>
            <a:tailEnd type="triangle" w="med" len="med"/>
          </a:ln>
        </p:spPr>
      </p:cxnSp>
      <p:cxnSp>
        <p:nvCxnSpPr>
          <p:cNvPr id="823" name="Google Shape;823;p69"/>
          <p:cNvCxnSpPr/>
          <p:nvPr/>
        </p:nvCxnSpPr>
        <p:spPr>
          <a:xfrm rot="10800000">
            <a:off x="6428825" y="2712150"/>
            <a:ext cx="174000" cy="326100"/>
          </a:xfrm>
          <a:prstGeom prst="straightConnector1">
            <a:avLst/>
          </a:prstGeom>
          <a:noFill/>
          <a:ln w="9525" cap="flat" cmpd="sng">
            <a:solidFill>
              <a:schemeClr val="dk2"/>
            </a:solidFill>
            <a:prstDash val="solid"/>
            <a:round/>
            <a:headEnd type="none" w="med" len="med"/>
            <a:tailEnd type="triangle" w="med" len="med"/>
          </a:ln>
        </p:spPr>
      </p:cxn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827"/>
        <p:cNvGrpSpPr/>
        <p:nvPr/>
      </p:nvGrpSpPr>
      <p:grpSpPr>
        <a:xfrm>
          <a:off x="0" y="0"/>
          <a:ext cx="0" cy="0"/>
          <a:chOff x="0" y="0"/>
          <a:chExt cx="0" cy="0"/>
        </a:xfrm>
      </p:grpSpPr>
      <p:sp>
        <p:nvSpPr>
          <p:cNvPr id="828" name="Google Shape;828;p70"/>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a:t>Health Impact Assessment Relative Risks</a:t>
            </a:r>
            <a:endParaRPr sz="3200">
              <a:solidFill>
                <a:schemeClr val="dk2"/>
              </a:solidFill>
            </a:endParaRPr>
          </a:p>
        </p:txBody>
      </p:sp>
      <p:pic>
        <p:nvPicPr>
          <p:cNvPr id="829" name="Google Shape;829;p70"/>
          <p:cNvPicPr preferRelativeResize="0"/>
          <p:nvPr/>
        </p:nvPicPr>
        <p:blipFill>
          <a:blip r:embed="rId3">
            <a:alphaModFix/>
          </a:blip>
          <a:stretch>
            <a:fillRect/>
          </a:stretch>
        </p:blipFill>
        <p:spPr>
          <a:xfrm>
            <a:off x="164675" y="131900"/>
            <a:ext cx="467350" cy="155775"/>
          </a:xfrm>
          <a:prstGeom prst="rect">
            <a:avLst/>
          </a:prstGeom>
          <a:noFill/>
          <a:ln>
            <a:noFill/>
          </a:ln>
        </p:spPr>
      </p:pic>
      <p:pic>
        <p:nvPicPr>
          <p:cNvPr id="830" name="Google Shape;830;p70"/>
          <p:cNvPicPr preferRelativeResize="0"/>
          <p:nvPr/>
        </p:nvPicPr>
        <p:blipFill>
          <a:blip r:embed="rId4">
            <a:alphaModFix/>
          </a:blip>
          <a:stretch>
            <a:fillRect/>
          </a:stretch>
        </p:blipFill>
        <p:spPr>
          <a:xfrm>
            <a:off x="8411324" y="131900"/>
            <a:ext cx="536151" cy="155775"/>
          </a:xfrm>
          <a:prstGeom prst="rect">
            <a:avLst/>
          </a:prstGeom>
          <a:noFill/>
          <a:ln>
            <a:noFill/>
          </a:ln>
        </p:spPr>
      </p:pic>
      <p:sp>
        <p:nvSpPr>
          <p:cNvPr id="831" name="Google Shape;831;p70"/>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29</a:t>
            </a:fld>
            <a:endParaRPr/>
          </a:p>
        </p:txBody>
      </p:sp>
      <p:graphicFrame>
        <p:nvGraphicFramePr>
          <p:cNvPr id="832" name="Google Shape;832;p70"/>
          <p:cNvGraphicFramePr/>
          <p:nvPr/>
        </p:nvGraphicFramePr>
        <p:xfrm>
          <a:off x="563438" y="1485275"/>
          <a:ext cx="8017075" cy="2031048"/>
        </p:xfrm>
        <a:graphic>
          <a:graphicData uri="http://schemas.openxmlformats.org/drawingml/2006/table">
            <a:tbl>
              <a:tblPr>
                <a:noFill/>
                <a:tableStyleId>{CA413985-2561-446B-8740-B353B9B7556A}</a:tableStyleId>
              </a:tblPr>
              <a:tblGrid>
                <a:gridCol w="701500">
                  <a:extLst>
                    <a:ext uri="{9D8B030D-6E8A-4147-A177-3AD203B41FA5}">
                      <a16:colId xmlns:a16="http://schemas.microsoft.com/office/drawing/2014/main" val="20000"/>
                    </a:ext>
                  </a:extLst>
                </a:gridCol>
                <a:gridCol w="1845575">
                  <a:extLst>
                    <a:ext uri="{9D8B030D-6E8A-4147-A177-3AD203B41FA5}">
                      <a16:colId xmlns:a16="http://schemas.microsoft.com/office/drawing/2014/main" val="20001"/>
                    </a:ext>
                  </a:extLst>
                </a:gridCol>
                <a:gridCol w="1377925">
                  <a:extLst>
                    <a:ext uri="{9D8B030D-6E8A-4147-A177-3AD203B41FA5}">
                      <a16:colId xmlns:a16="http://schemas.microsoft.com/office/drawing/2014/main" val="20002"/>
                    </a:ext>
                  </a:extLst>
                </a:gridCol>
                <a:gridCol w="1302800">
                  <a:extLst>
                    <a:ext uri="{9D8B030D-6E8A-4147-A177-3AD203B41FA5}">
                      <a16:colId xmlns:a16="http://schemas.microsoft.com/office/drawing/2014/main" val="20003"/>
                    </a:ext>
                  </a:extLst>
                </a:gridCol>
                <a:gridCol w="1603425">
                  <a:extLst>
                    <a:ext uri="{9D8B030D-6E8A-4147-A177-3AD203B41FA5}">
                      <a16:colId xmlns:a16="http://schemas.microsoft.com/office/drawing/2014/main" val="20004"/>
                    </a:ext>
                  </a:extLst>
                </a:gridCol>
                <a:gridCol w="1185850">
                  <a:extLst>
                    <a:ext uri="{9D8B030D-6E8A-4147-A177-3AD203B41FA5}">
                      <a16:colId xmlns:a16="http://schemas.microsoft.com/office/drawing/2014/main" val="20005"/>
                    </a:ext>
                  </a:extLst>
                </a:gridCol>
              </a:tblGrid>
              <a:tr h="257175">
                <a:tc>
                  <a:txBody>
                    <a:bodyPr/>
                    <a:lstStyle/>
                    <a:p>
                      <a:pPr marL="0" lvl="0" indent="0" algn="l" rtl="0">
                        <a:lnSpc>
                          <a:spcPct val="115000"/>
                        </a:lnSpc>
                        <a:spcBef>
                          <a:spcPts val="0"/>
                        </a:spcBef>
                        <a:spcAft>
                          <a:spcPts val="0"/>
                        </a:spcAft>
                        <a:buNone/>
                      </a:pPr>
                      <a:r>
                        <a:rPr lang="en" sz="1300" b="1"/>
                        <a:t>Impact</a:t>
                      </a:r>
                      <a:endParaRPr sz="1300" b="1"/>
                    </a:p>
                  </a:txBody>
                  <a:tcPr marL="28575" marR="28575" marT="19050" marB="19050" anchor="b">
                    <a:lnT w="19050" cap="flat" cmpd="sng">
                      <a:solidFill>
                        <a:srgbClr val="000000"/>
                      </a:solidFill>
                      <a:prstDash val="solid"/>
                      <a:round/>
                      <a:headEnd type="none" w="sm" len="sm"/>
                      <a:tailEnd type="none" w="sm" len="sm"/>
                    </a:lnT>
                    <a:lnB w="19050" cap="flat" cmpd="sng">
                      <a:solidFill>
                        <a:srgbClr val="000000"/>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1300" b="1"/>
                        <a:t>PM10 ST MOR</a:t>
                      </a:r>
                      <a:endParaRPr sz="1300" b="1"/>
                    </a:p>
                  </a:txBody>
                  <a:tcPr marL="28575" marR="28575" marT="19050" marB="19050" anchor="b">
                    <a:lnT w="19050" cap="flat" cmpd="sng">
                      <a:solidFill>
                        <a:srgbClr val="000000"/>
                      </a:solidFill>
                      <a:prstDash val="solid"/>
                      <a:round/>
                      <a:headEnd type="none" w="sm" len="sm"/>
                      <a:tailEnd type="none" w="sm" len="sm"/>
                    </a:lnT>
                    <a:lnB w="19050" cap="flat" cmpd="sng">
                      <a:solidFill>
                        <a:srgbClr val="000000"/>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1300" b="1"/>
                        <a:t>NO2 ST MOR</a:t>
                      </a:r>
                      <a:endParaRPr sz="1300" b="1"/>
                    </a:p>
                  </a:txBody>
                  <a:tcPr marL="28575" marR="28575" marT="19050" marB="19050" anchor="b">
                    <a:lnT w="19050" cap="flat" cmpd="sng">
                      <a:solidFill>
                        <a:srgbClr val="000000"/>
                      </a:solidFill>
                      <a:prstDash val="solid"/>
                      <a:round/>
                      <a:headEnd type="none" w="sm" len="sm"/>
                      <a:tailEnd type="none" w="sm" len="sm"/>
                    </a:lnT>
                    <a:lnB w="19050" cap="flat" cmpd="sng">
                      <a:solidFill>
                        <a:srgbClr val="000000"/>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1300" b="1"/>
                        <a:t>TOTAL ST MOR</a:t>
                      </a:r>
                      <a:endParaRPr sz="1300" b="1"/>
                    </a:p>
                  </a:txBody>
                  <a:tcPr marL="28575" marR="28575" marT="19050" marB="19050" anchor="b">
                    <a:lnT w="19050" cap="flat" cmpd="sng">
                      <a:solidFill>
                        <a:srgbClr val="000000"/>
                      </a:solidFill>
                      <a:prstDash val="solid"/>
                      <a:round/>
                      <a:headEnd type="none" w="sm" len="sm"/>
                      <a:tailEnd type="none" w="sm" len="sm"/>
                    </a:lnT>
                    <a:lnB w="19050" cap="flat" cmpd="sng">
                      <a:solidFill>
                        <a:srgbClr val="000000"/>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1300" b="1"/>
                        <a:t>NO2 HOS</a:t>
                      </a:r>
                      <a:endParaRPr sz="1300" b="1"/>
                    </a:p>
                  </a:txBody>
                  <a:tcPr marL="28575" marR="28575" marT="19050" marB="19050" anchor="b">
                    <a:lnT w="19050" cap="flat" cmpd="sng">
                      <a:solidFill>
                        <a:srgbClr val="000000"/>
                      </a:solidFill>
                      <a:prstDash val="solid"/>
                      <a:round/>
                      <a:headEnd type="none" w="sm" len="sm"/>
                      <a:tailEnd type="none" w="sm" len="sm"/>
                    </a:lnT>
                    <a:lnB w="19050" cap="flat" cmpd="sng">
                      <a:solidFill>
                        <a:srgbClr val="000000"/>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1300" b="1"/>
                        <a:t>NO2 LT MOR</a:t>
                      </a:r>
                      <a:endParaRPr sz="1300" b="1"/>
                    </a:p>
                  </a:txBody>
                  <a:tcPr marL="28575" marR="28575" marT="19050" marB="19050" anchor="b">
                    <a:lnT w="19050" cap="flat" cmpd="sng">
                      <a:solidFill>
                        <a:srgbClr val="000000"/>
                      </a:solidFill>
                      <a:prstDash val="solid"/>
                      <a:round/>
                      <a:headEnd type="none" w="sm" len="sm"/>
                      <a:tailEnd type="none" w="sm" len="sm"/>
                    </a:lnT>
                    <a:lnB w="19050" cap="flat" cmpd="sng">
                      <a:solidFill>
                        <a:srgbClr val="000000"/>
                      </a:solidFill>
                      <a:prstDash val="solid"/>
                      <a:round/>
                      <a:headEnd type="none" w="sm" len="sm"/>
                      <a:tailEnd type="none" w="sm" len="sm"/>
                    </a:lnB>
                  </a:tcPr>
                </a:tc>
                <a:extLst>
                  <a:ext uri="{0D108BD9-81ED-4DB2-BD59-A6C34878D82A}">
                    <a16:rowId xmlns:a16="http://schemas.microsoft.com/office/drawing/2014/main" val="10000"/>
                  </a:ext>
                </a:extLst>
              </a:tr>
              <a:tr h="200025">
                <a:tc>
                  <a:txBody>
                    <a:bodyPr/>
                    <a:lstStyle/>
                    <a:p>
                      <a:pPr marL="0" lvl="0" indent="0" algn="l" rtl="0">
                        <a:lnSpc>
                          <a:spcPct val="115000"/>
                        </a:lnSpc>
                        <a:spcBef>
                          <a:spcPts val="0"/>
                        </a:spcBef>
                        <a:spcAft>
                          <a:spcPts val="0"/>
                        </a:spcAft>
                        <a:buNone/>
                      </a:pPr>
                      <a:r>
                        <a:rPr lang="en" sz="1000" b="1"/>
                        <a:t>Status quo</a:t>
                      </a:r>
                      <a:endParaRPr sz="1000" b="1"/>
                    </a:p>
                  </a:txBody>
                  <a:tcPr marL="28575" marR="28575" marT="19050" marB="19050" anchor="b">
                    <a:lnT w="19050" cap="flat" cmpd="sng">
                      <a:solidFill>
                        <a:srgbClr val="000000"/>
                      </a:solidFill>
                      <a:prstDash val="solid"/>
                      <a:round/>
                      <a:headEnd type="none" w="sm" len="sm"/>
                      <a:tailEnd type="none" w="sm" len="sm"/>
                    </a:lnT>
                    <a:solidFill>
                      <a:srgbClr val="EFEFEF"/>
                    </a:solidFill>
                  </a:tcPr>
                </a:tc>
                <a:tc>
                  <a:txBody>
                    <a:bodyPr/>
                    <a:lstStyle/>
                    <a:p>
                      <a:pPr marL="0" lvl="0" indent="0" algn="l" rtl="0">
                        <a:lnSpc>
                          <a:spcPct val="115000"/>
                        </a:lnSpc>
                        <a:spcBef>
                          <a:spcPts val="0"/>
                        </a:spcBef>
                        <a:spcAft>
                          <a:spcPts val="0"/>
                        </a:spcAft>
                        <a:buNone/>
                      </a:pPr>
                      <a:r>
                        <a:rPr lang="en" sz="700"/>
                        <a:t>(Lives saved/ year)</a:t>
                      </a:r>
                      <a:endParaRPr sz="700"/>
                    </a:p>
                  </a:txBody>
                  <a:tcPr marL="28575" marR="28575" marT="19050" marB="19050" anchor="b">
                    <a:lnT w="19050" cap="flat" cmpd="sng">
                      <a:solidFill>
                        <a:srgbClr val="000000"/>
                      </a:solidFill>
                      <a:prstDash val="solid"/>
                      <a:round/>
                      <a:headEnd type="none" w="sm" len="sm"/>
                      <a:tailEnd type="none" w="sm" len="sm"/>
                    </a:lnT>
                    <a:solidFill>
                      <a:srgbClr val="EFEFEF"/>
                    </a:solidFill>
                  </a:tcPr>
                </a:tc>
                <a:tc>
                  <a:txBody>
                    <a:bodyPr/>
                    <a:lstStyle/>
                    <a:p>
                      <a:pPr marL="0" lvl="0" indent="0" algn="l" rtl="0">
                        <a:lnSpc>
                          <a:spcPct val="115000"/>
                        </a:lnSpc>
                        <a:spcBef>
                          <a:spcPts val="0"/>
                        </a:spcBef>
                        <a:spcAft>
                          <a:spcPts val="0"/>
                        </a:spcAft>
                        <a:buNone/>
                      </a:pPr>
                      <a:r>
                        <a:rPr lang="en" sz="700"/>
                        <a:t>(Lives saved/ year)</a:t>
                      </a:r>
                      <a:endParaRPr sz="700"/>
                    </a:p>
                  </a:txBody>
                  <a:tcPr marL="28575" marR="28575" marT="19050" marB="19050" anchor="b">
                    <a:lnT w="19050" cap="flat" cmpd="sng">
                      <a:solidFill>
                        <a:srgbClr val="000000"/>
                      </a:solidFill>
                      <a:prstDash val="solid"/>
                      <a:round/>
                      <a:headEnd type="none" w="sm" len="sm"/>
                      <a:tailEnd type="none" w="sm" len="sm"/>
                    </a:lnT>
                    <a:solidFill>
                      <a:srgbClr val="EFEFEF"/>
                    </a:solidFill>
                  </a:tcPr>
                </a:tc>
                <a:tc>
                  <a:txBody>
                    <a:bodyPr/>
                    <a:lstStyle/>
                    <a:p>
                      <a:pPr marL="0" lvl="0" indent="0" algn="l" rtl="0">
                        <a:lnSpc>
                          <a:spcPct val="115000"/>
                        </a:lnSpc>
                        <a:spcBef>
                          <a:spcPts val="0"/>
                        </a:spcBef>
                        <a:spcAft>
                          <a:spcPts val="0"/>
                        </a:spcAft>
                        <a:buNone/>
                      </a:pPr>
                      <a:r>
                        <a:rPr lang="en" sz="700"/>
                        <a:t>(Hospitalizations avoided/ year)</a:t>
                      </a:r>
                      <a:endParaRPr sz="700"/>
                    </a:p>
                  </a:txBody>
                  <a:tcPr marL="28575" marR="28575" marT="19050" marB="19050" anchor="b">
                    <a:lnT w="19050" cap="flat" cmpd="sng">
                      <a:solidFill>
                        <a:srgbClr val="000000"/>
                      </a:solidFill>
                      <a:prstDash val="solid"/>
                      <a:round/>
                      <a:headEnd type="none" w="sm" len="sm"/>
                      <a:tailEnd type="none" w="sm" len="sm"/>
                    </a:lnT>
                    <a:solidFill>
                      <a:srgbClr val="EFEFEF"/>
                    </a:solidFill>
                  </a:tcPr>
                </a:tc>
                <a:tc>
                  <a:txBody>
                    <a:bodyPr/>
                    <a:lstStyle/>
                    <a:p>
                      <a:pPr marL="0" lvl="0" indent="0" algn="l" rtl="0">
                        <a:lnSpc>
                          <a:spcPct val="115000"/>
                        </a:lnSpc>
                        <a:spcBef>
                          <a:spcPts val="0"/>
                        </a:spcBef>
                        <a:spcAft>
                          <a:spcPts val="0"/>
                        </a:spcAft>
                        <a:buNone/>
                      </a:pPr>
                      <a:r>
                        <a:rPr lang="en" sz="700"/>
                        <a:t>(Lives saved/ year)</a:t>
                      </a:r>
                      <a:endParaRPr sz="700"/>
                    </a:p>
                  </a:txBody>
                  <a:tcPr marL="28575" marR="28575" marT="19050" marB="19050" anchor="b">
                    <a:lnT w="19050" cap="flat" cmpd="sng">
                      <a:solidFill>
                        <a:srgbClr val="000000"/>
                      </a:solidFill>
                      <a:prstDash val="solid"/>
                      <a:round/>
                      <a:headEnd type="none" w="sm" len="sm"/>
                      <a:tailEnd type="none" w="sm" len="sm"/>
                    </a:lnT>
                    <a:solidFill>
                      <a:srgbClr val="EFEFEF"/>
                    </a:solidFill>
                  </a:tcPr>
                </a:tc>
                <a:tc>
                  <a:txBody>
                    <a:bodyPr/>
                    <a:lstStyle/>
                    <a:p>
                      <a:pPr marL="0" lvl="0" indent="0" algn="l" rtl="0">
                        <a:lnSpc>
                          <a:spcPct val="115000"/>
                        </a:lnSpc>
                        <a:spcBef>
                          <a:spcPts val="0"/>
                        </a:spcBef>
                        <a:spcAft>
                          <a:spcPts val="0"/>
                        </a:spcAft>
                        <a:buNone/>
                      </a:pPr>
                      <a:r>
                        <a:rPr lang="en" sz="700"/>
                        <a:t>(Lives saved/ year)</a:t>
                      </a:r>
                      <a:endParaRPr sz="700"/>
                    </a:p>
                  </a:txBody>
                  <a:tcPr marL="28575" marR="28575" marT="19050" marB="19050" anchor="b">
                    <a:lnT w="19050" cap="flat" cmpd="sng">
                      <a:solidFill>
                        <a:srgbClr val="000000"/>
                      </a:solidFill>
                      <a:prstDash val="solid"/>
                      <a:round/>
                      <a:headEnd type="none" w="sm" len="sm"/>
                      <a:tailEnd type="none" w="sm" len="sm"/>
                    </a:lnT>
                    <a:solidFill>
                      <a:srgbClr val="EFEFEF"/>
                    </a:solidFill>
                  </a:tcPr>
                </a:tc>
                <a:extLst>
                  <a:ext uri="{0D108BD9-81ED-4DB2-BD59-A6C34878D82A}">
                    <a16:rowId xmlns:a16="http://schemas.microsoft.com/office/drawing/2014/main" val="10001"/>
                  </a:ext>
                </a:extLst>
              </a:tr>
              <a:tr h="200025">
                <a:tc>
                  <a:txBody>
                    <a:bodyPr/>
                    <a:lstStyle/>
                    <a:p>
                      <a:pPr marL="0" lvl="0" indent="0" algn="l" rtl="0">
                        <a:lnSpc>
                          <a:spcPct val="115000"/>
                        </a:lnSpc>
                        <a:spcBef>
                          <a:spcPts val="0"/>
                        </a:spcBef>
                        <a:spcAft>
                          <a:spcPts val="0"/>
                        </a:spcAft>
                        <a:buNone/>
                      </a:pPr>
                      <a:r>
                        <a:rPr lang="en" sz="1000" b="1"/>
                        <a:t>Scenario 1</a:t>
                      </a:r>
                      <a:endParaRPr sz="1000" b="1"/>
                    </a:p>
                  </a:txBody>
                  <a:tcPr marL="28575" marR="28575" marT="19050" marB="19050" anchor="b"/>
                </a:tc>
                <a:tc>
                  <a:txBody>
                    <a:bodyPr/>
                    <a:lstStyle/>
                    <a:p>
                      <a:pPr marL="0" lvl="0" indent="0" algn="r" rtl="0">
                        <a:lnSpc>
                          <a:spcPct val="115000"/>
                        </a:lnSpc>
                        <a:spcBef>
                          <a:spcPts val="0"/>
                        </a:spcBef>
                        <a:spcAft>
                          <a:spcPts val="0"/>
                        </a:spcAft>
                        <a:buNone/>
                      </a:pPr>
                      <a:r>
                        <a:rPr lang="en" sz="1000"/>
                        <a:t>0.93</a:t>
                      </a:r>
                      <a:endParaRPr sz="1000"/>
                    </a:p>
                  </a:txBody>
                  <a:tcPr marL="28575" marR="28575" marT="19050" marB="19050" anchor="b"/>
                </a:tc>
                <a:tc>
                  <a:txBody>
                    <a:bodyPr/>
                    <a:lstStyle/>
                    <a:p>
                      <a:pPr marL="0" lvl="0" indent="0" algn="r" rtl="0">
                        <a:lnSpc>
                          <a:spcPct val="115000"/>
                        </a:lnSpc>
                        <a:spcBef>
                          <a:spcPts val="0"/>
                        </a:spcBef>
                        <a:spcAft>
                          <a:spcPts val="0"/>
                        </a:spcAft>
                        <a:buNone/>
                      </a:pPr>
                      <a:r>
                        <a:rPr lang="en" sz="1000"/>
                        <a:t>5.54</a:t>
                      </a:r>
                      <a:endParaRPr sz="1000"/>
                    </a:p>
                  </a:txBody>
                  <a:tcPr marL="28575" marR="28575" marT="19050" marB="19050" anchor="b"/>
                </a:tc>
                <a:tc>
                  <a:txBody>
                    <a:bodyPr/>
                    <a:lstStyle/>
                    <a:p>
                      <a:pPr marL="0" lvl="0" indent="0" algn="r" rtl="0">
                        <a:lnSpc>
                          <a:spcPct val="115000"/>
                        </a:lnSpc>
                        <a:spcBef>
                          <a:spcPts val="0"/>
                        </a:spcBef>
                        <a:spcAft>
                          <a:spcPts val="0"/>
                        </a:spcAft>
                        <a:buNone/>
                      </a:pPr>
                      <a:r>
                        <a:rPr lang="en" sz="1000"/>
                        <a:t>6.47</a:t>
                      </a:r>
                      <a:endParaRPr sz="1000"/>
                    </a:p>
                  </a:txBody>
                  <a:tcPr marL="28575" marR="28575" marT="19050" marB="19050" anchor="b"/>
                </a:tc>
                <a:tc>
                  <a:txBody>
                    <a:bodyPr/>
                    <a:lstStyle/>
                    <a:p>
                      <a:pPr marL="0" lvl="0" indent="0" algn="r" rtl="0">
                        <a:lnSpc>
                          <a:spcPct val="115000"/>
                        </a:lnSpc>
                        <a:spcBef>
                          <a:spcPts val="0"/>
                        </a:spcBef>
                        <a:spcAft>
                          <a:spcPts val="0"/>
                        </a:spcAft>
                        <a:buNone/>
                      </a:pPr>
                      <a:r>
                        <a:rPr lang="en" sz="1000"/>
                        <a:t>14.47</a:t>
                      </a:r>
                      <a:endParaRPr sz="1000"/>
                    </a:p>
                  </a:txBody>
                  <a:tcPr marL="28575" marR="28575" marT="19050" marB="19050" anchor="b"/>
                </a:tc>
                <a:tc>
                  <a:txBody>
                    <a:bodyPr/>
                    <a:lstStyle/>
                    <a:p>
                      <a:pPr marL="0" lvl="0" indent="0" algn="r" rtl="0">
                        <a:lnSpc>
                          <a:spcPct val="115000"/>
                        </a:lnSpc>
                        <a:spcBef>
                          <a:spcPts val="0"/>
                        </a:spcBef>
                        <a:spcAft>
                          <a:spcPts val="0"/>
                        </a:spcAft>
                        <a:buNone/>
                      </a:pPr>
                      <a:r>
                        <a:rPr lang="en" sz="1000"/>
                        <a:t>14.04</a:t>
                      </a:r>
                      <a:endParaRPr sz="1000"/>
                    </a:p>
                  </a:txBody>
                  <a:tcPr marL="28575" marR="28575" marT="19050" marB="19050" anchor="b"/>
                </a:tc>
                <a:extLst>
                  <a:ext uri="{0D108BD9-81ED-4DB2-BD59-A6C34878D82A}">
                    <a16:rowId xmlns:a16="http://schemas.microsoft.com/office/drawing/2014/main" val="10002"/>
                  </a:ext>
                </a:extLst>
              </a:tr>
              <a:tr h="200025">
                <a:tc>
                  <a:txBody>
                    <a:bodyPr/>
                    <a:lstStyle/>
                    <a:p>
                      <a:pPr marL="0" lvl="0" indent="0" algn="l" rtl="0">
                        <a:lnSpc>
                          <a:spcPct val="115000"/>
                        </a:lnSpc>
                        <a:spcBef>
                          <a:spcPts val="0"/>
                        </a:spcBef>
                        <a:spcAft>
                          <a:spcPts val="0"/>
                        </a:spcAft>
                        <a:buNone/>
                      </a:pPr>
                      <a:r>
                        <a:rPr lang="en" sz="1000" b="1"/>
                        <a:t>Scenario 2</a:t>
                      </a:r>
                      <a:endParaRPr sz="1000" b="1"/>
                    </a:p>
                  </a:txBody>
                  <a:tcPr marL="28575" marR="28575" marT="19050" marB="19050" anchor="b"/>
                </a:tc>
                <a:tc>
                  <a:txBody>
                    <a:bodyPr/>
                    <a:lstStyle/>
                    <a:p>
                      <a:pPr marL="0" lvl="0" indent="0" algn="r" rtl="0">
                        <a:lnSpc>
                          <a:spcPct val="115000"/>
                        </a:lnSpc>
                        <a:spcBef>
                          <a:spcPts val="0"/>
                        </a:spcBef>
                        <a:spcAft>
                          <a:spcPts val="0"/>
                        </a:spcAft>
                        <a:buNone/>
                      </a:pPr>
                      <a:r>
                        <a:rPr lang="en" sz="1000"/>
                        <a:t>0.50</a:t>
                      </a:r>
                      <a:endParaRPr sz="1000"/>
                    </a:p>
                  </a:txBody>
                  <a:tcPr marL="28575" marR="28575" marT="19050" marB="19050" anchor="b"/>
                </a:tc>
                <a:tc>
                  <a:txBody>
                    <a:bodyPr/>
                    <a:lstStyle/>
                    <a:p>
                      <a:pPr marL="0" lvl="0" indent="0" algn="r" rtl="0">
                        <a:lnSpc>
                          <a:spcPct val="115000"/>
                        </a:lnSpc>
                        <a:spcBef>
                          <a:spcPts val="0"/>
                        </a:spcBef>
                        <a:spcAft>
                          <a:spcPts val="0"/>
                        </a:spcAft>
                        <a:buNone/>
                      </a:pPr>
                      <a:r>
                        <a:rPr lang="en" sz="1000"/>
                        <a:t>2.93</a:t>
                      </a:r>
                      <a:endParaRPr sz="1000"/>
                    </a:p>
                  </a:txBody>
                  <a:tcPr marL="28575" marR="28575" marT="19050" marB="19050" anchor="b"/>
                </a:tc>
                <a:tc>
                  <a:txBody>
                    <a:bodyPr/>
                    <a:lstStyle/>
                    <a:p>
                      <a:pPr marL="0" lvl="0" indent="0" algn="r" rtl="0">
                        <a:lnSpc>
                          <a:spcPct val="115000"/>
                        </a:lnSpc>
                        <a:spcBef>
                          <a:spcPts val="0"/>
                        </a:spcBef>
                        <a:spcAft>
                          <a:spcPts val="0"/>
                        </a:spcAft>
                        <a:buNone/>
                      </a:pPr>
                      <a:r>
                        <a:rPr lang="en" sz="1000"/>
                        <a:t>3.44</a:t>
                      </a:r>
                      <a:endParaRPr sz="1000"/>
                    </a:p>
                  </a:txBody>
                  <a:tcPr marL="28575" marR="28575" marT="19050" marB="19050" anchor="b"/>
                </a:tc>
                <a:tc>
                  <a:txBody>
                    <a:bodyPr/>
                    <a:lstStyle/>
                    <a:p>
                      <a:pPr marL="0" lvl="0" indent="0" algn="r" rtl="0">
                        <a:lnSpc>
                          <a:spcPct val="115000"/>
                        </a:lnSpc>
                        <a:spcBef>
                          <a:spcPts val="0"/>
                        </a:spcBef>
                        <a:spcAft>
                          <a:spcPts val="0"/>
                        </a:spcAft>
                        <a:buNone/>
                      </a:pPr>
                      <a:r>
                        <a:rPr lang="en" sz="1000"/>
                        <a:t>7.65</a:t>
                      </a:r>
                      <a:endParaRPr sz="1000"/>
                    </a:p>
                  </a:txBody>
                  <a:tcPr marL="28575" marR="28575" marT="19050" marB="19050" anchor="b"/>
                </a:tc>
                <a:tc>
                  <a:txBody>
                    <a:bodyPr/>
                    <a:lstStyle/>
                    <a:p>
                      <a:pPr marL="0" lvl="0" indent="0" algn="r" rtl="0">
                        <a:lnSpc>
                          <a:spcPct val="115000"/>
                        </a:lnSpc>
                        <a:spcBef>
                          <a:spcPts val="0"/>
                        </a:spcBef>
                        <a:spcAft>
                          <a:spcPts val="0"/>
                        </a:spcAft>
                        <a:buNone/>
                      </a:pPr>
                      <a:r>
                        <a:rPr lang="en" sz="1000"/>
                        <a:t>7.43</a:t>
                      </a:r>
                      <a:endParaRPr sz="1000"/>
                    </a:p>
                  </a:txBody>
                  <a:tcPr marL="28575" marR="28575" marT="19050" marB="19050" anchor="b"/>
                </a:tc>
                <a:extLst>
                  <a:ext uri="{0D108BD9-81ED-4DB2-BD59-A6C34878D82A}">
                    <a16:rowId xmlns:a16="http://schemas.microsoft.com/office/drawing/2014/main" val="10003"/>
                  </a:ext>
                </a:extLst>
              </a:tr>
              <a:tr h="200025">
                <a:tc>
                  <a:txBody>
                    <a:bodyPr/>
                    <a:lstStyle/>
                    <a:p>
                      <a:pPr marL="0" lvl="0" indent="0" algn="l" rtl="0">
                        <a:lnSpc>
                          <a:spcPct val="115000"/>
                        </a:lnSpc>
                        <a:spcBef>
                          <a:spcPts val="0"/>
                        </a:spcBef>
                        <a:spcAft>
                          <a:spcPts val="0"/>
                        </a:spcAft>
                        <a:buNone/>
                      </a:pPr>
                      <a:r>
                        <a:rPr lang="en" sz="1000" b="1"/>
                        <a:t>Scenario 3</a:t>
                      </a:r>
                      <a:endParaRPr sz="1000" b="1"/>
                    </a:p>
                  </a:txBody>
                  <a:tcPr marL="28575" marR="28575" marT="19050" marB="19050" anchor="b"/>
                </a:tc>
                <a:tc>
                  <a:txBody>
                    <a:bodyPr/>
                    <a:lstStyle/>
                    <a:p>
                      <a:pPr marL="0" lvl="0" indent="0" algn="r" rtl="0">
                        <a:lnSpc>
                          <a:spcPct val="115000"/>
                        </a:lnSpc>
                        <a:spcBef>
                          <a:spcPts val="0"/>
                        </a:spcBef>
                        <a:spcAft>
                          <a:spcPts val="0"/>
                        </a:spcAft>
                        <a:buNone/>
                      </a:pPr>
                      <a:r>
                        <a:rPr lang="en" sz="1000"/>
                        <a:t>2.87</a:t>
                      </a:r>
                      <a:endParaRPr sz="1000"/>
                    </a:p>
                  </a:txBody>
                  <a:tcPr marL="28575" marR="28575" marT="19050" marB="19050" anchor="b"/>
                </a:tc>
                <a:tc>
                  <a:txBody>
                    <a:bodyPr/>
                    <a:lstStyle/>
                    <a:p>
                      <a:pPr marL="0" lvl="0" indent="0" algn="r" rtl="0">
                        <a:lnSpc>
                          <a:spcPct val="115000"/>
                        </a:lnSpc>
                        <a:spcBef>
                          <a:spcPts val="0"/>
                        </a:spcBef>
                        <a:spcAft>
                          <a:spcPts val="0"/>
                        </a:spcAft>
                        <a:buNone/>
                      </a:pPr>
                      <a:r>
                        <a:rPr lang="en" sz="1000"/>
                        <a:t>16.95</a:t>
                      </a:r>
                      <a:endParaRPr sz="1000"/>
                    </a:p>
                  </a:txBody>
                  <a:tcPr marL="28575" marR="28575" marT="19050" marB="19050" anchor="b"/>
                </a:tc>
                <a:tc>
                  <a:txBody>
                    <a:bodyPr/>
                    <a:lstStyle/>
                    <a:p>
                      <a:pPr marL="0" lvl="0" indent="0" algn="r" rtl="0">
                        <a:lnSpc>
                          <a:spcPct val="115000"/>
                        </a:lnSpc>
                        <a:spcBef>
                          <a:spcPts val="0"/>
                        </a:spcBef>
                        <a:spcAft>
                          <a:spcPts val="0"/>
                        </a:spcAft>
                        <a:buNone/>
                      </a:pPr>
                      <a:r>
                        <a:rPr lang="en" sz="1000"/>
                        <a:t>17.45</a:t>
                      </a:r>
                      <a:endParaRPr sz="1000"/>
                    </a:p>
                  </a:txBody>
                  <a:tcPr marL="28575" marR="28575" marT="19050" marB="19050" anchor="b"/>
                </a:tc>
                <a:tc>
                  <a:txBody>
                    <a:bodyPr/>
                    <a:lstStyle/>
                    <a:p>
                      <a:pPr marL="0" lvl="0" indent="0" algn="r" rtl="0">
                        <a:lnSpc>
                          <a:spcPct val="115000"/>
                        </a:lnSpc>
                        <a:spcBef>
                          <a:spcPts val="0"/>
                        </a:spcBef>
                        <a:spcAft>
                          <a:spcPts val="0"/>
                        </a:spcAft>
                        <a:buNone/>
                      </a:pPr>
                      <a:r>
                        <a:rPr lang="en" sz="1000"/>
                        <a:t>44.25</a:t>
                      </a:r>
                      <a:endParaRPr sz="1000"/>
                    </a:p>
                  </a:txBody>
                  <a:tcPr marL="28575" marR="28575" marT="19050" marB="19050" anchor="b"/>
                </a:tc>
                <a:tc>
                  <a:txBody>
                    <a:bodyPr/>
                    <a:lstStyle/>
                    <a:p>
                      <a:pPr marL="0" lvl="0" indent="0" algn="r" rtl="0">
                        <a:lnSpc>
                          <a:spcPct val="115000"/>
                        </a:lnSpc>
                        <a:spcBef>
                          <a:spcPts val="0"/>
                        </a:spcBef>
                        <a:spcAft>
                          <a:spcPts val="0"/>
                        </a:spcAft>
                        <a:buNone/>
                      </a:pPr>
                      <a:r>
                        <a:rPr lang="en" sz="1000"/>
                        <a:t>42.95</a:t>
                      </a:r>
                      <a:endParaRPr sz="1000"/>
                    </a:p>
                  </a:txBody>
                  <a:tcPr marL="28575" marR="28575" marT="19050" marB="19050" anchor="b"/>
                </a:tc>
                <a:extLst>
                  <a:ext uri="{0D108BD9-81ED-4DB2-BD59-A6C34878D82A}">
                    <a16:rowId xmlns:a16="http://schemas.microsoft.com/office/drawing/2014/main" val="10004"/>
                  </a:ext>
                </a:extLst>
              </a:tr>
              <a:tr h="200025">
                <a:tc>
                  <a:txBody>
                    <a:bodyPr/>
                    <a:lstStyle/>
                    <a:p>
                      <a:pPr marL="0" lvl="0" indent="0" algn="l" rtl="0">
                        <a:lnSpc>
                          <a:spcPct val="115000"/>
                        </a:lnSpc>
                        <a:spcBef>
                          <a:spcPts val="0"/>
                        </a:spcBef>
                        <a:spcAft>
                          <a:spcPts val="0"/>
                        </a:spcAft>
                        <a:buNone/>
                      </a:pPr>
                      <a:r>
                        <a:rPr lang="en" sz="1000" b="1"/>
                        <a:t>Scenario 4</a:t>
                      </a:r>
                      <a:endParaRPr sz="1000" b="1"/>
                    </a:p>
                  </a:txBody>
                  <a:tcPr marL="28575" marR="28575" marT="19050" marB="19050" anchor="b"/>
                </a:tc>
                <a:tc>
                  <a:txBody>
                    <a:bodyPr/>
                    <a:lstStyle/>
                    <a:p>
                      <a:pPr marL="0" lvl="0" indent="0" algn="r" rtl="0">
                        <a:lnSpc>
                          <a:spcPct val="115000"/>
                        </a:lnSpc>
                        <a:spcBef>
                          <a:spcPts val="0"/>
                        </a:spcBef>
                        <a:spcAft>
                          <a:spcPts val="0"/>
                        </a:spcAft>
                        <a:buNone/>
                      </a:pPr>
                      <a:r>
                        <a:rPr lang="en" sz="1000"/>
                        <a:t>1.86</a:t>
                      </a:r>
                      <a:endParaRPr sz="1000"/>
                    </a:p>
                  </a:txBody>
                  <a:tcPr marL="28575" marR="28575" marT="19050" marB="19050" anchor="b"/>
                </a:tc>
                <a:tc>
                  <a:txBody>
                    <a:bodyPr/>
                    <a:lstStyle/>
                    <a:p>
                      <a:pPr marL="0" lvl="0" indent="0" algn="r" rtl="0">
                        <a:lnSpc>
                          <a:spcPct val="115000"/>
                        </a:lnSpc>
                        <a:spcBef>
                          <a:spcPts val="0"/>
                        </a:spcBef>
                        <a:spcAft>
                          <a:spcPts val="0"/>
                        </a:spcAft>
                        <a:buNone/>
                      </a:pPr>
                      <a:r>
                        <a:rPr lang="en" sz="1000"/>
                        <a:t>11.08</a:t>
                      </a:r>
                      <a:endParaRPr sz="1000"/>
                    </a:p>
                  </a:txBody>
                  <a:tcPr marL="28575" marR="28575" marT="19050" marB="19050" anchor="b"/>
                </a:tc>
                <a:tc>
                  <a:txBody>
                    <a:bodyPr/>
                    <a:lstStyle/>
                    <a:p>
                      <a:pPr marL="0" lvl="0" indent="0" algn="r" rtl="0">
                        <a:lnSpc>
                          <a:spcPct val="115000"/>
                        </a:lnSpc>
                        <a:spcBef>
                          <a:spcPts val="0"/>
                        </a:spcBef>
                        <a:spcAft>
                          <a:spcPts val="0"/>
                        </a:spcAft>
                        <a:buNone/>
                      </a:pPr>
                      <a:r>
                        <a:rPr lang="en" sz="1000"/>
                        <a:t>13.95</a:t>
                      </a:r>
                      <a:endParaRPr sz="1000"/>
                    </a:p>
                  </a:txBody>
                  <a:tcPr marL="28575" marR="28575" marT="19050" marB="19050" anchor="b"/>
                </a:tc>
                <a:tc>
                  <a:txBody>
                    <a:bodyPr/>
                    <a:lstStyle/>
                    <a:p>
                      <a:pPr marL="0" lvl="0" indent="0" algn="r" rtl="0">
                        <a:lnSpc>
                          <a:spcPct val="115000"/>
                        </a:lnSpc>
                        <a:spcBef>
                          <a:spcPts val="0"/>
                        </a:spcBef>
                        <a:spcAft>
                          <a:spcPts val="0"/>
                        </a:spcAft>
                        <a:buNone/>
                      </a:pPr>
                      <a:r>
                        <a:rPr lang="en" sz="1000"/>
                        <a:t>28.94</a:t>
                      </a:r>
                      <a:endParaRPr sz="1000"/>
                    </a:p>
                  </a:txBody>
                  <a:tcPr marL="28575" marR="28575" marT="19050" marB="19050" anchor="b"/>
                </a:tc>
                <a:tc>
                  <a:txBody>
                    <a:bodyPr/>
                    <a:lstStyle/>
                    <a:p>
                      <a:pPr marL="0" lvl="0" indent="0" algn="r" rtl="0">
                        <a:lnSpc>
                          <a:spcPct val="115000"/>
                        </a:lnSpc>
                        <a:spcBef>
                          <a:spcPts val="0"/>
                        </a:spcBef>
                        <a:spcAft>
                          <a:spcPts val="0"/>
                        </a:spcAft>
                        <a:buNone/>
                      </a:pPr>
                      <a:r>
                        <a:rPr lang="en" sz="1000"/>
                        <a:t>28.09</a:t>
                      </a:r>
                      <a:endParaRPr sz="1000"/>
                    </a:p>
                  </a:txBody>
                  <a:tcPr marL="28575" marR="28575" marT="19050" marB="19050" anchor="b"/>
                </a:tc>
                <a:extLst>
                  <a:ext uri="{0D108BD9-81ED-4DB2-BD59-A6C34878D82A}">
                    <a16:rowId xmlns:a16="http://schemas.microsoft.com/office/drawing/2014/main" val="10005"/>
                  </a:ext>
                </a:extLst>
              </a:tr>
              <a:tr h="200025">
                <a:tc>
                  <a:txBody>
                    <a:bodyPr/>
                    <a:lstStyle/>
                    <a:p>
                      <a:pPr marL="0" lvl="0" indent="0" algn="l" rtl="0">
                        <a:lnSpc>
                          <a:spcPct val="115000"/>
                        </a:lnSpc>
                        <a:spcBef>
                          <a:spcPts val="0"/>
                        </a:spcBef>
                        <a:spcAft>
                          <a:spcPts val="0"/>
                        </a:spcAft>
                        <a:buNone/>
                      </a:pPr>
                      <a:r>
                        <a:rPr lang="en" sz="1000" b="1"/>
                        <a:t>Scenario 5</a:t>
                      </a:r>
                      <a:endParaRPr sz="1000" b="1"/>
                    </a:p>
                  </a:txBody>
                  <a:tcPr marL="28575" marR="28575" marT="19050" marB="19050" anchor="b"/>
                </a:tc>
                <a:tc>
                  <a:txBody>
                    <a:bodyPr/>
                    <a:lstStyle/>
                    <a:p>
                      <a:pPr marL="0" lvl="0" indent="0" algn="r" rtl="0">
                        <a:lnSpc>
                          <a:spcPct val="115000"/>
                        </a:lnSpc>
                        <a:spcBef>
                          <a:spcPts val="0"/>
                        </a:spcBef>
                        <a:spcAft>
                          <a:spcPts val="0"/>
                        </a:spcAft>
                        <a:buNone/>
                      </a:pPr>
                      <a:r>
                        <a:rPr lang="en" sz="1000"/>
                        <a:t>1.40</a:t>
                      </a:r>
                      <a:endParaRPr sz="1000"/>
                    </a:p>
                  </a:txBody>
                  <a:tcPr marL="28575" marR="28575" marT="19050" marB="19050" anchor="b"/>
                </a:tc>
                <a:tc>
                  <a:txBody>
                    <a:bodyPr/>
                    <a:lstStyle/>
                    <a:p>
                      <a:pPr marL="0" lvl="0" indent="0" algn="r" rtl="0">
                        <a:lnSpc>
                          <a:spcPct val="115000"/>
                        </a:lnSpc>
                        <a:spcBef>
                          <a:spcPts val="0"/>
                        </a:spcBef>
                        <a:spcAft>
                          <a:spcPts val="0"/>
                        </a:spcAft>
                        <a:buNone/>
                      </a:pPr>
                      <a:r>
                        <a:rPr lang="en" sz="1000"/>
                        <a:t>1.40</a:t>
                      </a:r>
                      <a:endParaRPr sz="1000"/>
                    </a:p>
                  </a:txBody>
                  <a:tcPr marL="28575" marR="28575" marT="19050" marB="19050" anchor="b"/>
                </a:tc>
                <a:tc>
                  <a:txBody>
                    <a:bodyPr/>
                    <a:lstStyle/>
                    <a:p>
                      <a:pPr marL="0" lvl="0" indent="0" algn="r" rtl="0">
                        <a:lnSpc>
                          <a:spcPct val="115000"/>
                        </a:lnSpc>
                        <a:spcBef>
                          <a:spcPts val="0"/>
                        </a:spcBef>
                        <a:spcAft>
                          <a:spcPts val="0"/>
                        </a:spcAft>
                        <a:buNone/>
                      </a:pPr>
                      <a:r>
                        <a:rPr lang="en" sz="1000"/>
                        <a:t>3.26</a:t>
                      </a:r>
                      <a:endParaRPr sz="1000"/>
                    </a:p>
                  </a:txBody>
                  <a:tcPr marL="28575" marR="28575" marT="19050" marB="19050" anchor="b"/>
                </a:tc>
                <a:tc>
                  <a:txBody>
                    <a:bodyPr/>
                    <a:lstStyle/>
                    <a:p>
                      <a:pPr marL="0" lvl="0" indent="0" algn="r" rtl="0">
                        <a:lnSpc>
                          <a:spcPct val="115000"/>
                        </a:lnSpc>
                        <a:spcBef>
                          <a:spcPts val="0"/>
                        </a:spcBef>
                        <a:spcAft>
                          <a:spcPts val="0"/>
                        </a:spcAft>
                        <a:buNone/>
                      </a:pPr>
                      <a:r>
                        <a:rPr lang="en" sz="1000"/>
                        <a:t>3.66</a:t>
                      </a:r>
                      <a:endParaRPr sz="1000"/>
                    </a:p>
                  </a:txBody>
                  <a:tcPr marL="28575" marR="28575" marT="19050" marB="19050" anchor="b"/>
                </a:tc>
                <a:tc>
                  <a:txBody>
                    <a:bodyPr/>
                    <a:lstStyle/>
                    <a:p>
                      <a:pPr marL="0" lvl="0" indent="0" algn="r" rtl="0">
                        <a:lnSpc>
                          <a:spcPct val="115000"/>
                        </a:lnSpc>
                        <a:spcBef>
                          <a:spcPts val="0"/>
                        </a:spcBef>
                        <a:spcAft>
                          <a:spcPts val="0"/>
                        </a:spcAft>
                        <a:buNone/>
                      </a:pPr>
                      <a:r>
                        <a:rPr lang="en" sz="1000"/>
                        <a:t>3.55</a:t>
                      </a:r>
                      <a:endParaRPr sz="1000"/>
                    </a:p>
                  </a:txBody>
                  <a:tcPr marL="28575" marR="28575" marT="19050" marB="19050" anchor="b"/>
                </a:tc>
                <a:extLst>
                  <a:ext uri="{0D108BD9-81ED-4DB2-BD59-A6C34878D82A}">
                    <a16:rowId xmlns:a16="http://schemas.microsoft.com/office/drawing/2014/main" val="10006"/>
                  </a:ext>
                </a:extLst>
              </a:tr>
              <a:tr h="200025">
                <a:tc>
                  <a:txBody>
                    <a:bodyPr/>
                    <a:lstStyle/>
                    <a:p>
                      <a:pPr marL="0" lvl="0" indent="0" algn="l" rtl="0">
                        <a:lnSpc>
                          <a:spcPct val="115000"/>
                        </a:lnSpc>
                        <a:spcBef>
                          <a:spcPts val="0"/>
                        </a:spcBef>
                        <a:spcAft>
                          <a:spcPts val="0"/>
                        </a:spcAft>
                        <a:buNone/>
                      </a:pPr>
                      <a:r>
                        <a:rPr lang="en" sz="1000" b="1"/>
                        <a:t>Scenario 6</a:t>
                      </a:r>
                      <a:endParaRPr sz="1000" b="1"/>
                    </a:p>
                  </a:txBody>
                  <a:tcPr marL="28575" marR="28575" marT="19050" marB="19050" anchor="b">
                    <a:lnB w="19050" cap="flat" cmpd="sng">
                      <a:solidFill>
                        <a:srgbClr val="000000"/>
                      </a:solidFill>
                      <a:prstDash val="solid"/>
                      <a:round/>
                      <a:headEnd type="none" w="sm" len="sm"/>
                      <a:tailEnd type="none" w="sm" len="sm"/>
                    </a:lnB>
                  </a:tcPr>
                </a:tc>
                <a:tc>
                  <a:txBody>
                    <a:bodyPr/>
                    <a:lstStyle/>
                    <a:p>
                      <a:pPr marL="0" lvl="0" indent="0" algn="r" rtl="0">
                        <a:lnSpc>
                          <a:spcPct val="115000"/>
                        </a:lnSpc>
                        <a:spcBef>
                          <a:spcPts val="0"/>
                        </a:spcBef>
                        <a:spcAft>
                          <a:spcPts val="0"/>
                        </a:spcAft>
                        <a:buNone/>
                      </a:pPr>
                      <a:r>
                        <a:rPr lang="en" sz="1000"/>
                        <a:t>0.24</a:t>
                      </a:r>
                      <a:endParaRPr sz="1000"/>
                    </a:p>
                  </a:txBody>
                  <a:tcPr marL="28575" marR="28575" marT="19050" marB="19050" anchor="b">
                    <a:lnB w="19050" cap="flat" cmpd="sng">
                      <a:solidFill>
                        <a:srgbClr val="000000"/>
                      </a:solidFill>
                      <a:prstDash val="solid"/>
                      <a:round/>
                      <a:headEnd type="none" w="sm" len="sm"/>
                      <a:tailEnd type="none" w="sm" len="sm"/>
                    </a:lnB>
                  </a:tcPr>
                </a:tc>
                <a:tc>
                  <a:txBody>
                    <a:bodyPr/>
                    <a:lstStyle/>
                    <a:p>
                      <a:pPr marL="0" lvl="0" indent="0" algn="r" rtl="0">
                        <a:lnSpc>
                          <a:spcPct val="115000"/>
                        </a:lnSpc>
                        <a:spcBef>
                          <a:spcPts val="0"/>
                        </a:spcBef>
                        <a:spcAft>
                          <a:spcPts val="0"/>
                        </a:spcAft>
                        <a:buNone/>
                      </a:pPr>
                      <a:r>
                        <a:rPr lang="en" sz="1000"/>
                        <a:t>2.25</a:t>
                      </a:r>
                      <a:endParaRPr sz="1000"/>
                    </a:p>
                  </a:txBody>
                  <a:tcPr marL="28575" marR="28575" marT="19050" marB="19050" anchor="b">
                    <a:lnB w="19050" cap="flat" cmpd="sng">
                      <a:solidFill>
                        <a:srgbClr val="000000"/>
                      </a:solidFill>
                      <a:prstDash val="solid"/>
                      <a:round/>
                      <a:headEnd type="none" w="sm" len="sm"/>
                      <a:tailEnd type="none" w="sm" len="sm"/>
                    </a:lnB>
                  </a:tcPr>
                </a:tc>
                <a:tc>
                  <a:txBody>
                    <a:bodyPr/>
                    <a:lstStyle/>
                    <a:p>
                      <a:pPr marL="0" lvl="0" indent="0" algn="r" rtl="0">
                        <a:lnSpc>
                          <a:spcPct val="115000"/>
                        </a:lnSpc>
                        <a:spcBef>
                          <a:spcPts val="0"/>
                        </a:spcBef>
                        <a:spcAft>
                          <a:spcPts val="0"/>
                        </a:spcAft>
                        <a:buNone/>
                      </a:pPr>
                      <a:r>
                        <a:rPr lang="en" sz="1000"/>
                        <a:t>2.49</a:t>
                      </a:r>
                      <a:endParaRPr sz="1000"/>
                    </a:p>
                  </a:txBody>
                  <a:tcPr marL="28575" marR="28575" marT="19050" marB="19050" anchor="b">
                    <a:lnB w="19050" cap="flat" cmpd="sng">
                      <a:solidFill>
                        <a:srgbClr val="000000"/>
                      </a:solidFill>
                      <a:prstDash val="solid"/>
                      <a:round/>
                      <a:headEnd type="none" w="sm" len="sm"/>
                      <a:tailEnd type="none" w="sm" len="sm"/>
                    </a:lnB>
                  </a:tcPr>
                </a:tc>
                <a:tc>
                  <a:txBody>
                    <a:bodyPr/>
                    <a:lstStyle/>
                    <a:p>
                      <a:pPr marL="0" lvl="0" indent="0" algn="r" rtl="0">
                        <a:lnSpc>
                          <a:spcPct val="115000"/>
                        </a:lnSpc>
                        <a:spcBef>
                          <a:spcPts val="0"/>
                        </a:spcBef>
                        <a:spcAft>
                          <a:spcPts val="0"/>
                        </a:spcAft>
                        <a:buNone/>
                      </a:pPr>
                      <a:r>
                        <a:rPr lang="en" sz="1000"/>
                        <a:t>5.87</a:t>
                      </a:r>
                      <a:endParaRPr sz="1000"/>
                    </a:p>
                  </a:txBody>
                  <a:tcPr marL="28575" marR="28575" marT="19050" marB="19050" anchor="b">
                    <a:lnB w="19050" cap="flat" cmpd="sng">
                      <a:solidFill>
                        <a:srgbClr val="000000"/>
                      </a:solidFill>
                      <a:prstDash val="solid"/>
                      <a:round/>
                      <a:headEnd type="none" w="sm" len="sm"/>
                      <a:tailEnd type="none" w="sm" len="sm"/>
                    </a:lnB>
                  </a:tcPr>
                </a:tc>
                <a:tc>
                  <a:txBody>
                    <a:bodyPr/>
                    <a:lstStyle/>
                    <a:p>
                      <a:pPr marL="0" lvl="0" indent="0" algn="r" rtl="0">
                        <a:lnSpc>
                          <a:spcPct val="115000"/>
                        </a:lnSpc>
                        <a:spcBef>
                          <a:spcPts val="0"/>
                        </a:spcBef>
                        <a:spcAft>
                          <a:spcPts val="0"/>
                        </a:spcAft>
                        <a:buNone/>
                      </a:pPr>
                      <a:r>
                        <a:rPr lang="en" sz="1000"/>
                        <a:t>16.44</a:t>
                      </a:r>
                      <a:endParaRPr sz="1000"/>
                    </a:p>
                  </a:txBody>
                  <a:tcPr marL="28575" marR="28575" marT="19050" marB="19050" anchor="b">
                    <a:lnB w="19050" cap="flat" cmpd="sng">
                      <a:solidFill>
                        <a:srgbClr val="000000"/>
                      </a:solidFill>
                      <a:prstDash val="solid"/>
                      <a:round/>
                      <a:headEnd type="none" w="sm" len="sm"/>
                      <a:tailEnd type="none" w="sm" len="sm"/>
                    </a:lnB>
                  </a:tcPr>
                </a:tc>
                <a:extLst>
                  <a:ext uri="{0D108BD9-81ED-4DB2-BD59-A6C34878D82A}">
                    <a16:rowId xmlns:a16="http://schemas.microsoft.com/office/drawing/2014/main" val="10007"/>
                  </a:ext>
                </a:extLst>
              </a:tr>
              <a:tr h="200025">
                <a:tc gridSpan="6">
                  <a:txBody>
                    <a:bodyPr/>
                    <a:lstStyle/>
                    <a:p>
                      <a:pPr marL="0" lvl="0" indent="0" algn="l" rtl="0">
                        <a:lnSpc>
                          <a:spcPct val="115000"/>
                        </a:lnSpc>
                        <a:spcBef>
                          <a:spcPts val="0"/>
                        </a:spcBef>
                        <a:spcAft>
                          <a:spcPts val="0"/>
                        </a:spcAft>
                        <a:buNone/>
                      </a:pPr>
                      <a:r>
                        <a:rPr lang="en" sz="1000" i="1"/>
                        <a:t>Note: Long term health benefits account for short term health benefits</a:t>
                      </a:r>
                      <a:endParaRPr sz="1000" i="1"/>
                    </a:p>
                  </a:txBody>
                  <a:tcPr marL="28575" marR="28575" marT="19050" marB="19050" anchor="b">
                    <a:lnT w="19050" cap="flat" cmpd="sng">
                      <a:solidFill>
                        <a:srgbClr val="000000"/>
                      </a:solidFill>
                      <a:prstDash val="solid"/>
                      <a:round/>
                      <a:headEnd type="none" w="sm" len="sm"/>
                      <a:tailEnd type="none" w="sm" len="sm"/>
                    </a:lnT>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8"/>
                  </a:ext>
                </a:extLst>
              </a:tr>
            </a:tbl>
          </a:graphicData>
        </a:graphic>
      </p:graphicFrame>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456"/>
        <p:cNvGrpSpPr/>
        <p:nvPr/>
      </p:nvGrpSpPr>
      <p:grpSpPr>
        <a:xfrm>
          <a:off x="0" y="0"/>
          <a:ext cx="0" cy="0"/>
          <a:chOff x="0" y="0"/>
          <a:chExt cx="0" cy="0"/>
        </a:xfrm>
      </p:grpSpPr>
      <p:sp>
        <p:nvSpPr>
          <p:cNvPr id="457" name="Google Shape;457;p44"/>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Research Questions</a:t>
            </a:r>
            <a:endParaRPr/>
          </a:p>
        </p:txBody>
      </p:sp>
      <p:sp>
        <p:nvSpPr>
          <p:cNvPr id="458" name="Google Shape;458;p44"/>
          <p:cNvSpPr txBox="1"/>
          <p:nvPr/>
        </p:nvSpPr>
        <p:spPr>
          <a:xfrm>
            <a:off x="61800" y="1284325"/>
            <a:ext cx="9020400" cy="2232000"/>
          </a:xfrm>
          <a:prstGeom prst="rect">
            <a:avLst/>
          </a:prstGeom>
          <a:noFill/>
          <a:ln>
            <a:noFill/>
          </a:ln>
        </p:spPr>
        <p:txBody>
          <a:bodyPr spcFirstLastPara="1" wrap="square" lIns="91425" tIns="91425" rIns="91425" bIns="91425" anchor="ctr" anchorCtr="0">
            <a:noAutofit/>
          </a:bodyPr>
          <a:lstStyle/>
          <a:p>
            <a:pPr marL="457200" lvl="0" indent="-330200" algn="l" rtl="0">
              <a:lnSpc>
                <a:spcPct val="200000"/>
              </a:lnSpc>
              <a:spcBef>
                <a:spcPts val="0"/>
              </a:spcBef>
              <a:spcAft>
                <a:spcPts val="0"/>
              </a:spcAft>
              <a:buClr>
                <a:schemeClr val="dk1"/>
              </a:buClr>
              <a:buSzPts val="1600"/>
              <a:buFont typeface="Actor"/>
              <a:buAutoNum type="arabicPeriod"/>
            </a:pPr>
            <a:r>
              <a:rPr lang="en" sz="1600">
                <a:solidFill>
                  <a:schemeClr val="dk1"/>
                </a:solidFill>
                <a:latin typeface="Actor"/>
                <a:ea typeface="Actor"/>
                <a:cs typeface="Actor"/>
                <a:sym typeface="Actor"/>
              </a:rPr>
              <a:t>What is the contribution of </a:t>
            </a:r>
            <a:r>
              <a:rPr lang="en" sz="1600" b="1">
                <a:solidFill>
                  <a:schemeClr val="dk1"/>
                </a:solidFill>
                <a:latin typeface="Actor"/>
                <a:ea typeface="Actor"/>
                <a:cs typeface="Actor"/>
                <a:sym typeface="Actor"/>
              </a:rPr>
              <a:t>freight transport</a:t>
            </a:r>
            <a:r>
              <a:rPr lang="en" sz="1600">
                <a:solidFill>
                  <a:schemeClr val="dk1"/>
                </a:solidFill>
                <a:latin typeface="Actor"/>
                <a:ea typeface="Actor"/>
                <a:cs typeface="Actor"/>
                <a:sym typeface="Actor"/>
              </a:rPr>
              <a:t> to air pollution in the City of Paris?</a:t>
            </a:r>
            <a:endParaRPr sz="1600">
              <a:solidFill>
                <a:schemeClr val="dk1"/>
              </a:solidFill>
              <a:latin typeface="Actor"/>
              <a:ea typeface="Actor"/>
              <a:cs typeface="Actor"/>
              <a:sym typeface="Actor"/>
            </a:endParaRPr>
          </a:p>
          <a:p>
            <a:pPr marL="457200" lvl="0" indent="-330200" algn="l" rtl="0">
              <a:lnSpc>
                <a:spcPct val="200000"/>
              </a:lnSpc>
              <a:spcBef>
                <a:spcPts val="0"/>
              </a:spcBef>
              <a:spcAft>
                <a:spcPts val="0"/>
              </a:spcAft>
              <a:buClr>
                <a:schemeClr val="dk1"/>
              </a:buClr>
              <a:buSzPts val="1600"/>
              <a:buFont typeface="Actor"/>
              <a:buAutoNum type="arabicPeriod"/>
            </a:pPr>
            <a:r>
              <a:rPr lang="en" sz="1600">
                <a:solidFill>
                  <a:schemeClr val="dk1"/>
                </a:solidFill>
                <a:latin typeface="Actor"/>
                <a:ea typeface="Actor"/>
                <a:cs typeface="Actor"/>
                <a:sym typeface="Actor"/>
              </a:rPr>
              <a:t>What are the </a:t>
            </a:r>
            <a:r>
              <a:rPr lang="en" sz="1600" b="1">
                <a:solidFill>
                  <a:schemeClr val="dk1"/>
                </a:solidFill>
                <a:latin typeface="Actor"/>
                <a:ea typeface="Actor"/>
                <a:cs typeface="Actor"/>
                <a:sym typeface="Actor"/>
              </a:rPr>
              <a:t>possible scenarios</a:t>
            </a:r>
            <a:r>
              <a:rPr lang="en" sz="1600">
                <a:solidFill>
                  <a:schemeClr val="dk1"/>
                </a:solidFill>
                <a:latin typeface="Actor"/>
                <a:ea typeface="Actor"/>
                <a:cs typeface="Actor"/>
                <a:sym typeface="Actor"/>
              </a:rPr>
              <a:t> to implement this policy ?</a:t>
            </a:r>
            <a:endParaRPr sz="1600">
              <a:solidFill>
                <a:schemeClr val="dk1"/>
              </a:solidFill>
              <a:latin typeface="Actor"/>
              <a:ea typeface="Actor"/>
              <a:cs typeface="Actor"/>
              <a:sym typeface="Actor"/>
            </a:endParaRPr>
          </a:p>
          <a:p>
            <a:pPr marL="457200" lvl="0" indent="-330200" algn="l" rtl="0">
              <a:lnSpc>
                <a:spcPct val="200000"/>
              </a:lnSpc>
              <a:spcBef>
                <a:spcPts val="0"/>
              </a:spcBef>
              <a:spcAft>
                <a:spcPts val="0"/>
              </a:spcAft>
              <a:buClr>
                <a:schemeClr val="dk1"/>
              </a:buClr>
              <a:buSzPts val="1600"/>
              <a:buFont typeface="Actor"/>
              <a:buAutoNum type="arabicPeriod"/>
            </a:pPr>
            <a:r>
              <a:rPr lang="en" sz="1600">
                <a:solidFill>
                  <a:schemeClr val="dk1"/>
                </a:solidFill>
                <a:latin typeface="Actor"/>
                <a:ea typeface="Actor"/>
                <a:cs typeface="Actor"/>
                <a:sym typeface="Actor"/>
              </a:rPr>
              <a:t>What are the </a:t>
            </a:r>
            <a:r>
              <a:rPr lang="en" sz="1600" b="1">
                <a:solidFill>
                  <a:schemeClr val="dk1"/>
                </a:solidFill>
                <a:latin typeface="Actor"/>
                <a:ea typeface="Actor"/>
                <a:cs typeface="Actor"/>
                <a:sym typeface="Actor"/>
              </a:rPr>
              <a:t>actual impacts</a:t>
            </a:r>
            <a:r>
              <a:rPr lang="en" sz="1600">
                <a:solidFill>
                  <a:schemeClr val="dk1"/>
                </a:solidFill>
                <a:latin typeface="Actor"/>
                <a:ea typeface="Actor"/>
                <a:cs typeface="Actor"/>
                <a:sym typeface="Actor"/>
              </a:rPr>
              <a:t> of implementing the policy of </a:t>
            </a:r>
            <a:r>
              <a:rPr lang="en" sz="1600" b="1">
                <a:solidFill>
                  <a:schemeClr val="dk1"/>
                </a:solidFill>
                <a:latin typeface="Actor"/>
                <a:ea typeface="Actor"/>
                <a:cs typeface="Actor"/>
                <a:sym typeface="Actor"/>
              </a:rPr>
              <a:t>Low Emission Delivery Zone (ZLA)</a:t>
            </a:r>
            <a:r>
              <a:rPr lang="en" sz="1600">
                <a:solidFill>
                  <a:schemeClr val="dk1"/>
                </a:solidFill>
                <a:latin typeface="Actor"/>
                <a:ea typeface="Actor"/>
                <a:cs typeface="Actor"/>
                <a:sym typeface="Actor"/>
              </a:rPr>
              <a:t> ?</a:t>
            </a:r>
            <a:endParaRPr sz="1600">
              <a:solidFill>
                <a:schemeClr val="dk1"/>
              </a:solidFill>
              <a:latin typeface="Actor"/>
              <a:ea typeface="Actor"/>
              <a:cs typeface="Actor"/>
              <a:sym typeface="Actor"/>
            </a:endParaRPr>
          </a:p>
        </p:txBody>
      </p:sp>
      <p:sp>
        <p:nvSpPr>
          <p:cNvPr id="459" name="Google Shape;459;p44"/>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solidFill>
                  <a:srgbClr val="FFFFFF"/>
                </a:solidFill>
              </a:rPr>
              <a:t>3</a:t>
            </a:fld>
            <a:endParaRPr>
              <a:solidFill>
                <a:srgbClr val="FFFFFF"/>
              </a:solidFill>
            </a:endParaRPr>
          </a:p>
        </p:txBody>
      </p:sp>
      <p:pic>
        <p:nvPicPr>
          <p:cNvPr id="460" name="Google Shape;460;p44"/>
          <p:cNvPicPr preferRelativeResize="0"/>
          <p:nvPr/>
        </p:nvPicPr>
        <p:blipFill>
          <a:blip r:embed="rId3">
            <a:alphaModFix/>
          </a:blip>
          <a:stretch>
            <a:fillRect/>
          </a:stretch>
        </p:blipFill>
        <p:spPr>
          <a:xfrm>
            <a:off x="164675" y="131900"/>
            <a:ext cx="467350" cy="155775"/>
          </a:xfrm>
          <a:prstGeom prst="rect">
            <a:avLst/>
          </a:prstGeom>
          <a:noFill/>
          <a:ln>
            <a:noFill/>
          </a:ln>
        </p:spPr>
      </p:pic>
      <p:pic>
        <p:nvPicPr>
          <p:cNvPr id="461" name="Google Shape;461;p44"/>
          <p:cNvPicPr preferRelativeResize="0"/>
          <p:nvPr/>
        </p:nvPicPr>
        <p:blipFill>
          <a:blip r:embed="rId4">
            <a:alphaModFix/>
          </a:blip>
          <a:stretch>
            <a:fillRect/>
          </a:stretch>
        </p:blipFill>
        <p:spPr>
          <a:xfrm>
            <a:off x="8411324" y="131900"/>
            <a:ext cx="536151" cy="155775"/>
          </a:xfrm>
          <a:prstGeom prst="rect">
            <a:avLst/>
          </a:prstGeom>
          <a:noFill/>
          <a:ln>
            <a:noFill/>
          </a:ln>
        </p:spPr>
      </p:pic>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836"/>
        <p:cNvGrpSpPr/>
        <p:nvPr/>
      </p:nvGrpSpPr>
      <p:grpSpPr>
        <a:xfrm>
          <a:off x="0" y="0"/>
          <a:ext cx="0" cy="0"/>
          <a:chOff x="0" y="0"/>
          <a:chExt cx="0" cy="0"/>
        </a:xfrm>
      </p:grpSpPr>
      <p:sp>
        <p:nvSpPr>
          <p:cNvPr id="837" name="Google Shape;837;p71"/>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Health Impact Assessment </a:t>
            </a:r>
            <a:endParaRPr/>
          </a:p>
          <a:p>
            <a:pPr marL="0" lvl="0" indent="0" algn="l" rtl="0">
              <a:spcBef>
                <a:spcPts val="0"/>
              </a:spcBef>
              <a:spcAft>
                <a:spcPts val="0"/>
              </a:spcAft>
              <a:buNone/>
            </a:pPr>
            <a:endParaRPr/>
          </a:p>
        </p:txBody>
      </p:sp>
      <p:sp>
        <p:nvSpPr>
          <p:cNvPr id="838" name="Google Shape;838;p71"/>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30</a:t>
            </a:fld>
            <a:endParaRPr/>
          </a:p>
        </p:txBody>
      </p:sp>
      <p:sp>
        <p:nvSpPr>
          <p:cNvPr id="839" name="Google Shape;839;p71"/>
          <p:cNvSpPr txBox="1"/>
          <p:nvPr/>
        </p:nvSpPr>
        <p:spPr>
          <a:xfrm>
            <a:off x="298025" y="1067025"/>
            <a:ext cx="3000000" cy="3387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000" b="1">
                <a:solidFill>
                  <a:schemeClr val="dk1"/>
                </a:solidFill>
              </a:rPr>
              <a:t>Unit (M €/year)</a:t>
            </a:r>
            <a:endParaRPr sz="1000" b="1">
              <a:solidFill>
                <a:schemeClr val="dk1"/>
              </a:solidFill>
            </a:endParaRPr>
          </a:p>
        </p:txBody>
      </p:sp>
      <p:sp>
        <p:nvSpPr>
          <p:cNvPr id="840" name="Google Shape;840;p71"/>
          <p:cNvSpPr txBox="1"/>
          <p:nvPr/>
        </p:nvSpPr>
        <p:spPr>
          <a:xfrm>
            <a:off x="298025" y="3691450"/>
            <a:ext cx="8258700" cy="14160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000">
                <a:solidFill>
                  <a:schemeClr val="dk1"/>
                </a:solidFill>
              </a:rPr>
              <a:t>Source: Pollution atmosphérique. </a:t>
            </a:r>
            <a:r>
              <a:rPr lang="en" sz="1000" u="sng">
                <a:solidFill>
                  <a:srgbClr val="1155CC"/>
                </a:solidFill>
                <a:hlinkClick r:id="rId3">
                  <a:extLst>
                    <a:ext uri="{A12FA001-AC4F-418D-AE19-62706E023703}">
                      <ahyp:hlinkClr xmlns:ahyp="http://schemas.microsoft.com/office/drawing/2018/hyperlinkcolor" xmlns="" val="tx"/>
                    </a:ext>
                  </a:extLst>
                </a:hlinkClick>
              </a:rPr>
              <a:t>Guide pour la réalisation d'une évaluation quantitative des impacts sur la santé (EQIS). EQIS avec une exposition mesurée</a:t>
            </a:r>
            <a:r>
              <a:rPr lang="en" sz="1000">
                <a:solidFill>
                  <a:schemeClr val="dk1"/>
                </a:solidFill>
              </a:rPr>
              <a:t>. 2019. Short-term impacts occur within a few days of exposure. Long-term impacts defined as the contribution of exposure to atmospheric pollution to the development of chronic pathologies including those that may lead to death in serious cases. These impacts are all Group A impacts meaning the pollutant-effect pairs for which the level of uncertainty on transposability the risk is low and for which sufficient data are available to allow reliable quantification of the effects. It is important to note that short-term impact on mortality is already largely taken into account in the long-term impact on mortality. Additionally, a COMEAP study found that Mortality and long-term exposure to NO2 represents the risk associated with the mixture of pollutants including NO2 as a tracer, and thus, these benefits also reflect the reduction in particle emissions.</a:t>
            </a:r>
            <a:endParaRPr sz="1000">
              <a:solidFill>
                <a:schemeClr val="dk1"/>
              </a:solidFill>
            </a:endParaRPr>
          </a:p>
        </p:txBody>
      </p:sp>
      <p:graphicFrame>
        <p:nvGraphicFramePr>
          <p:cNvPr id="841" name="Google Shape;841;p71"/>
          <p:cNvGraphicFramePr/>
          <p:nvPr/>
        </p:nvGraphicFramePr>
        <p:xfrm>
          <a:off x="378475" y="1756625"/>
          <a:ext cx="8178275" cy="1674559"/>
        </p:xfrm>
        <a:graphic>
          <a:graphicData uri="http://schemas.openxmlformats.org/drawingml/2006/table">
            <a:tbl>
              <a:tblPr>
                <a:noFill/>
                <a:tableStyleId>{CA413985-2561-446B-8740-B353B9B7556A}</a:tableStyleId>
              </a:tblPr>
              <a:tblGrid>
                <a:gridCol w="1168325">
                  <a:extLst>
                    <a:ext uri="{9D8B030D-6E8A-4147-A177-3AD203B41FA5}">
                      <a16:colId xmlns:a16="http://schemas.microsoft.com/office/drawing/2014/main" val="20000"/>
                    </a:ext>
                  </a:extLst>
                </a:gridCol>
                <a:gridCol w="1168325">
                  <a:extLst>
                    <a:ext uri="{9D8B030D-6E8A-4147-A177-3AD203B41FA5}">
                      <a16:colId xmlns:a16="http://schemas.microsoft.com/office/drawing/2014/main" val="20001"/>
                    </a:ext>
                  </a:extLst>
                </a:gridCol>
                <a:gridCol w="1168325">
                  <a:extLst>
                    <a:ext uri="{9D8B030D-6E8A-4147-A177-3AD203B41FA5}">
                      <a16:colId xmlns:a16="http://schemas.microsoft.com/office/drawing/2014/main" val="20002"/>
                    </a:ext>
                  </a:extLst>
                </a:gridCol>
                <a:gridCol w="1168325">
                  <a:extLst>
                    <a:ext uri="{9D8B030D-6E8A-4147-A177-3AD203B41FA5}">
                      <a16:colId xmlns:a16="http://schemas.microsoft.com/office/drawing/2014/main" val="20003"/>
                    </a:ext>
                  </a:extLst>
                </a:gridCol>
                <a:gridCol w="1168325">
                  <a:extLst>
                    <a:ext uri="{9D8B030D-6E8A-4147-A177-3AD203B41FA5}">
                      <a16:colId xmlns:a16="http://schemas.microsoft.com/office/drawing/2014/main" val="20004"/>
                    </a:ext>
                  </a:extLst>
                </a:gridCol>
                <a:gridCol w="1168325">
                  <a:extLst>
                    <a:ext uri="{9D8B030D-6E8A-4147-A177-3AD203B41FA5}">
                      <a16:colId xmlns:a16="http://schemas.microsoft.com/office/drawing/2014/main" val="20005"/>
                    </a:ext>
                  </a:extLst>
                </a:gridCol>
                <a:gridCol w="1168325">
                  <a:extLst>
                    <a:ext uri="{9D8B030D-6E8A-4147-A177-3AD203B41FA5}">
                      <a16:colId xmlns:a16="http://schemas.microsoft.com/office/drawing/2014/main" val="20006"/>
                    </a:ext>
                  </a:extLst>
                </a:gridCol>
              </a:tblGrid>
              <a:tr h="257175">
                <a:tc>
                  <a:txBody>
                    <a:bodyPr/>
                    <a:lstStyle/>
                    <a:p>
                      <a:pPr marL="0" lvl="0" indent="0" algn="l" rtl="0">
                        <a:lnSpc>
                          <a:spcPct val="115000"/>
                        </a:lnSpc>
                        <a:spcBef>
                          <a:spcPts val="0"/>
                        </a:spcBef>
                        <a:spcAft>
                          <a:spcPts val="0"/>
                        </a:spcAft>
                        <a:buNone/>
                      </a:pPr>
                      <a:r>
                        <a:rPr lang="en" sz="1300" b="1"/>
                        <a:t>Impact</a:t>
                      </a:r>
                      <a:endParaRPr sz="1300" b="1"/>
                    </a:p>
                  </a:txBody>
                  <a:tcPr marL="28575" marR="28575" marT="19050" marB="19050" anchor="b">
                    <a:lnT w="19050" cap="flat" cmpd="sng">
                      <a:solidFill>
                        <a:srgbClr val="000000"/>
                      </a:solidFill>
                      <a:prstDash val="solid"/>
                      <a:round/>
                      <a:headEnd type="none" w="sm" len="sm"/>
                      <a:tailEnd type="none" w="sm" len="sm"/>
                    </a:lnT>
                    <a:lnB w="19050" cap="flat" cmpd="sng">
                      <a:solidFill>
                        <a:srgbClr val="000000"/>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300" b="1"/>
                        <a:t>PM10 ST MOR</a:t>
                      </a:r>
                      <a:endParaRPr sz="1300" b="1"/>
                    </a:p>
                  </a:txBody>
                  <a:tcPr marL="28575" marR="28575" marT="19050" marB="19050" anchor="b">
                    <a:lnT w="19050" cap="flat" cmpd="sng">
                      <a:solidFill>
                        <a:srgbClr val="000000"/>
                      </a:solidFill>
                      <a:prstDash val="solid"/>
                      <a:round/>
                      <a:headEnd type="none" w="sm" len="sm"/>
                      <a:tailEnd type="none" w="sm" len="sm"/>
                    </a:lnT>
                    <a:lnB w="19050" cap="flat" cmpd="sng">
                      <a:solidFill>
                        <a:srgbClr val="000000"/>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300" b="1"/>
                        <a:t>NO2 ST MOR</a:t>
                      </a:r>
                      <a:endParaRPr sz="1300" b="1"/>
                    </a:p>
                  </a:txBody>
                  <a:tcPr marL="28575" marR="28575" marT="19050" marB="19050" anchor="b">
                    <a:lnT w="19050" cap="flat" cmpd="sng">
                      <a:solidFill>
                        <a:srgbClr val="000000"/>
                      </a:solidFill>
                      <a:prstDash val="solid"/>
                      <a:round/>
                      <a:headEnd type="none" w="sm" len="sm"/>
                      <a:tailEnd type="none" w="sm" len="sm"/>
                    </a:lnT>
                    <a:lnB w="19050" cap="flat" cmpd="sng">
                      <a:solidFill>
                        <a:srgbClr val="000000"/>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300" b="1"/>
                        <a:t>TOTAL ST MOR</a:t>
                      </a:r>
                      <a:endParaRPr sz="1300" b="1"/>
                    </a:p>
                  </a:txBody>
                  <a:tcPr marL="28575" marR="28575" marT="19050" marB="19050" anchor="b">
                    <a:lnT w="19050" cap="flat" cmpd="sng">
                      <a:solidFill>
                        <a:srgbClr val="000000"/>
                      </a:solidFill>
                      <a:prstDash val="solid"/>
                      <a:round/>
                      <a:headEnd type="none" w="sm" len="sm"/>
                      <a:tailEnd type="none" w="sm" len="sm"/>
                    </a:lnT>
                    <a:lnB w="19050" cap="flat" cmpd="sng">
                      <a:solidFill>
                        <a:srgbClr val="000000"/>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300" b="1"/>
                        <a:t>NO2 HOS</a:t>
                      </a:r>
                      <a:endParaRPr sz="1300" b="1"/>
                    </a:p>
                  </a:txBody>
                  <a:tcPr marL="28575" marR="28575" marT="19050" marB="19050" anchor="b">
                    <a:lnT w="19050" cap="flat" cmpd="sng">
                      <a:solidFill>
                        <a:srgbClr val="000000"/>
                      </a:solidFill>
                      <a:prstDash val="solid"/>
                      <a:round/>
                      <a:headEnd type="none" w="sm" len="sm"/>
                      <a:tailEnd type="none" w="sm" len="sm"/>
                    </a:lnT>
                    <a:lnB w="19050" cap="flat" cmpd="sng">
                      <a:solidFill>
                        <a:srgbClr val="000000"/>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300" b="1"/>
                        <a:t>TOTAL ST BENEFIT</a:t>
                      </a:r>
                      <a:endParaRPr sz="1300" b="1"/>
                    </a:p>
                  </a:txBody>
                  <a:tcPr marL="28575" marR="28575" marT="19050" marB="19050" anchor="b">
                    <a:lnT w="19050" cap="flat" cmpd="sng">
                      <a:solidFill>
                        <a:srgbClr val="000000"/>
                      </a:solidFill>
                      <a:prstDash val="solid"/>
                      <a:round/>
                      <a:headEnd type="none" w="sm" len="sm"/>
                      <a:tailEnd type="none" w="sm" len="sm"/>
                    </a:lnT>
                    <a:lnB w="19050" cap="flat" cmpd="sng">
                      <a:solidFill>
                        <a:srgbClr val="000000"/>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300" b="1"/>
                        <a:t>TOTAL LT MOR</a:t>
                      </a:r>
                      <a:endParaRPr sz="1300" b="1"/>
                    </a:p>
                  </a:txBody>
                  <a:tcPr marL="28575" marR="28575" marT="19050" marB="19050" anchor="b">
                    <a:lnT w="19050" cap="flat" cmpd="sng">
                      <a:solidFill>
                        <a:srgbClr val="000000"/>
                      </a:solidFill>
                      <a:prstDash val="solid"/>
                      <a:round/>
                      <a:headEnd type="none" w="sm" len="sm"/>
                      <a:tailEnd type="none" w="sm" len="sm"/>
                    </a:lnT>
                    <a:lnB w="19050" cap="flat" cmpd="sng">
                      <a:solidFill>
                        <a:srgbClr val="000000"/>
                      </a:solidFill>
                      <a:prstDash val="solid"/>
                      <a:round/>
                      <a:headEnd type="none" w="sm" len="sm"/>
                      <a:tailEnd type="none" w="sm" len="sm"/>
                    </a:lnB>
                  </a:tcPr>
                </a:tc>
                <a:extLst>
                  <a:ext uri="{0D108BD9-81ED-4DB2-BD59-A6C34878D82A}">
                    <a16:rowId xmlns:a16="http://schemas.microsoft.com/office/drawing/2014/main" val="10000"/>
                  </a:ext>
                </a:extLst>
              </a:tr>
              <a:tr h="200025">
                <a:tc>
                  <a:txBody>
                    <a:bodyPr/>
                    <a:lstStyle/>
                    <a:p>
                      <a:pPr marL="0" lvl="0" indent="0" algn="l" rtl="0">
                        <a:lnSpc>
                          <a:spcPct val="115000"/>
                        </a:lnSpc>
                        <a:spcBef>
                          <a:spcPts val="0"/>
                        </a:spcBef>
                        <a:spcAft>
                          <a:spcPts val="0"/>
                        </a:spcAft>
                        <a:buNone/>
                      </a:pPr>
                      <a:r>
                        <a:rPr lang="en" sz="1000" b="1"/>
                        <a:t>Scenario 1</a:t>
                      </a:r>
                      <a:endParaRPr sz="1000" b="1"/>
                    </a:p>
                  </a:txBody>
                  <a:tcPr marL="28575" marR="28575" marT="19050" marB="19050" anchor="b">
                    <a:lnT w="19050" cap="flat" cmpd="sng">
                      <a:solidFill>
                        <a:srgbClr val="000000"/>
                      </a:solidFill>
                      <a:prstDash val="solid"/>
                      <a:round/>
                      <a:headEnd type="none" w="sm" len="sm"/>
                      <a:tailEnd type="none" w="sm" len="sm"/>
                    </a:lnT>
                  </a:tcPr>
                </a:tc>
                <a:tc>
                  <a:txBody>
                    <a:bodyPr/>
                    <a:lstStyle/>
                    <a:p>
                      <a:pPr marL="0" lvl="0" indent="0" algn="ctr" rtl="0">
                        <a:lnSpc>
                          <a:spcPct val="115000"/>
                        </a:lnSpc>
                        <a:spcBef>
                          <a:spcPts val="0"/>
                        </a:spcBef>
                        <a:spcAft>
                          <a:spcPts val="0"/>
                        </a:spcAft>
                        <a:buNone/>
                      </a:pPr>
                      <a:r>
                        <a:rPr lang="en" sz="1000"/>
                        <a:t>2.12€</a:t>
                      </a:r>
                      <a:endParaRPr sz="1000"/>
                    </a:p>
                  </a:txBody>
                  <a:tcPr marL="28575" marR="28575" marT="19050" marB="19050" anchor="b">
                    <a:lnT w="19050" cap="flat" cmpd="sng">
                      <a:solidFill>
                        <a:srgbClr val="000000"/>
                      </a:solidFill>
                      <a:prstDash val="solid"/>
                      <a:round/>
                      <a:headEnd type="none" w="sm" len="sm"/>
                      <a:tailEnd type="none" w="sm" len="sm"/>
                    </a:lnT>
                  </a:tcPr>
                </a:tc>
                <a:tc>
                  <a:txBody>
                    <a:bodyPr/>
                    <a:lstStyle/>
                    <a:p>
                      <a:pPr marL="0" lvl="0" indent="0" algn="ctr" rtl="0">
                        <a:lnSpc>
                          <a:spcPct val="115000"/>
                        </a:lnSpc>
                        <a:spcBef>
                          <a:spcPts val="0"/>
                        </a:spcBef>
                        <a:spcAft>
                          <a:spcPts val="0"/>
                        </a:spcAft>
                        <a:buNone/>
                      </a:pPr>
                      <a:r>
                        <a:rPr lang="en" sz="1000"/>
                        <a:t>15.01€</a:t>
                      </a:r>
                      <a:endParaRPr sz="1000"/>
                    </a:p>
                  </a:txBody>
                  <a:tcPr marL="28575" marR="28575" marT="19050" marB="19050" anchor="b">
                    <a:lnT w="19050" cap="flat" cmpd="sng">
                      <a:solidFill>
                        <a:srgbClr val="000000"/>
                      </a:solidFill>
                      <a:prstDash val="solid"/>
                      <a:round/>
                      <a:headEnd type="none" w="sm" len="sm"/>
                      <a:tailEnd type="none" w="sm" len="sm"/>
                    </a:lnT>
                  </a:tcPr>
                </a:tc>
                <a:tc>
                  <a:txBody>
                    <a:bodyPr/>
                    <a:lstStyle/>
                    <a:p>
                      <a:pPr marL="0" lvl="0" indent="0" algn="ctr" rtl="0">
                        <a:lnSpc>
                          <a:spcPct val="115000"/>
                        </a:lnSpc>
                        <a:spcBef>
                          <a:spcPts val="0"/>
                        </a:spcBef>
                        <a:spcAft>
                          <a:spcPts val="0"/>
                        </a:spcAft>
                        <a:buNone/>
                      </a:pPr>
                      <a:r>
                        <a:rPr lang="en" sz="1000"/>
                        <a:t>17.14€</a:t>
                      </a:r>
                      <a:endParaRPr sz="1000"/>
                    </a:p>
                  </a:txBody>
                  <a:tcPr marL="28575" marR="28575" marT="19050" marB="19050" anchor="b">
                    <a:lnT w="19050" cap="flat" cmpd="sng">
                      <a:solidFill>
                        <a:srgbClr val="000000"/>
                      </a:solidFill>
                      <a:prstDash val="solid"/>
                      <a:round/>
                      <a:headEnd type="none" w="sm" len="sm"/>
                      <a:tailEnd type="none" w="sm" len="sm"/>
                    </a:lnT>
                  </a:tcPr>
                </a:tc>
                <a:tc>
                  <a:txBody>
                    <a:bodyPr/>
                    <a:lstStyle/>
                    <a:p>
                      <a:pPr marL="0" lvl="0" indent="0" algn="ctr" rtl="0">
                        <a:lnSpc>
                          <a:spcPct val="115000"/>
                        </a:lnSpc>
                        <a:spcBef>
                          <a:spcPts val="0"/>
                        </a:spcBef>
                        <a:spcAft>
                          <a:spcPts val="0"/>
                        </a:spcAft>
                        <a:buNone/>
                      </a:pPr>
                      <a:r>
                        <a:rPr lang="en" sz="1000"/>
                        <a:t>0.07€</a:t>
                      </a:r>
                      <a:endParaRPr sz="1000"/>
                    </a:p>
                  </a:txBody>
                  <a:tcPr marL="28575" marR="28575" marT="19050" marB="19050" anchor="b">
                    <a:lnT w="19050" cap="flat" cmpd="sng">
                      <a:solidFill>
                        <a:srgbClr val="000000"/>
                      </a:solidFill>
                      <a:prstDash val="solid"/>
                      <a:round/>
                      <a:headEnd type="none" w="sm" len="sm"/>
                      <a:tailEnd type="none" w="sm" len="sm"/>
                    </a:lnT>
                  </a:tcPr>
                </a:tc>
                <a:tc>
                  <a:txBody>
                    <a:bodyPr/>
                    <a:lstStyle/>
                    <a:p>
                      <a:pPr marL="0" lvl="0" indent="0" algn="ctr" rtl="0">
                        <a:lnSpc>
                          <a:spcPct val="115000"/>
                        </a:lnSpc>
                        <a:spcBef>
                          <a:spcPts val="0"/>
                        </a:spcBef>
                        <a:spcAft>
                          <a:spcPts val="0"/>
                        </a:spcAft>
                        <a:buNone/>
                      </a:pPr>
                      <a:r>
                        <a:rPr lang="en" sz="1000"/>
                        <a:t>17.21€</a:t>
                      </a:r>
                      <a:endParaRPr sz="1000"/>
                    </a:p>
                  </a:txBody>
                  <a:tcPr marL="28575" marR="28575" marT="19050" marB="19050" anchor="b">
                    <a:lnT w="19050" cap="flat" cmpd="sng">
                      <a:solidFill>
                        <a:srgbClr val="000000"/>
                      </a:solidFill>
                      <a:prstDash val="solid"/>
                      <a:round/>
                      <a:headEnd type="none" w="sm" len="sm"/>
                      <a:tailEnd type="none" w="sm" len="sm"/>
                    </a:lnT>
                  </a:tcPr>
                </a:tc>
                <a:tc>
                  <a:txBody>
                    <a:bodyPr/>
                    <a:lstStyle/>
                    <a:p>
                      <a:pPr marL="0" lvl="0" indent="0" algn="ctr" rtl="0">
                        <a:lnSpc>
                          <a:spcPct val="115000"/>
                        </a:lnSpc>
                        <a:spcBef>
                          <a:spcPts val="0"/>
                        </a:spcBef>
                        <a:spcAft>
                          <a:spcPts val="0"/>
                        </a:spcAft>
                        <a:buNone/>
                      </a:pPr>
                      <a:r>
                        <a:rPr lang="en" sz="1000"/>
                        <a:t>44.94€</a:t>
                      </a:r>
                      <a:endParaRPr sz="1000"/>
                    </a:p>
                  </a:txBody>
                  <a:tcPr marL="28575" marR="28575" marT="19050" marB="19050" anchor="b">
                    <a:lnT w="19050" cap="flat" cmpd="sng">
                      <a:solidFill>
                        <a:srgbClr val="000000"/>
                      </a:solidFill>
                      <a:prstDash val="solid"/>
                      <a:round/>
                      <a:headEnd type="none" w="sm" len="sm"/>
                      <a:tailEnd type="none" w="sm" len="sm"/>
                    </a:lnT>
                  </a:tcPr>
                </a:tc>
                <a:extLst>
                  <a:ext uri="{0D108BD9-81ED-4DB2-BD59-A6C34878D82A}">
                    <a16:rowId xmlns:a16="http://schemas.microsoft.com/office/drawing/2014/main" val="10001"/>
                  </a:ext>
                </a:extLst>
              </a:tr>
              <a:tr h="200025">
                <a:tc>
                  <a:txBody>
                    <a:bodyPr/>
                    <a:lstStyle/>
                    <a:p>
                      <a:pPr marL="0" lvl="0" indent="0" algn="l" rtl="0">
                        <a:lnSpc>
                          <a:spcPct val="115000"/>
                        </a:lnSpc>
                        <a:spcBef>
                          <a:spcPts val="0"/>
                        </a:spcBef>
                        <a:spcAft>
                          <a:spcPts val="0"/>
                        </a:spcAft>
                        <a:buNone/>
                      </a:pPr>
                      <a:r>
                        <a:rPr lang="en" sz="1000" b="1"/>
                        <a:t>Scenario 2</a:t>
                      </a:r>
                      <a:endParaRPr sz="1000" b="1"/>
                    </a:p>
                  </a:txBody>
                  <a:tcPr marL="28575" marR="28575" marT="19050" marB="19050" anchor="b"/>
                </a:tc>
                <a:tc>
                  <a:txBody>
                    <a:bodyPr/>
                    <a:lstStyle/>
                    <a:p>
                      <a:pPr marL="0" lvl="0" indent="0" algn="ctr" rtl="0">
                        <a:lnSpc>
                          <a:spcPct val="115000"/>
                        </a:lnSpc>
                        <a:spcBef>
                          <a:spcPts val="0"/>
                        </a:spcBef>
                        <a:spcAft>
                          <a:spcPts val="0"/>
                        </a:spcAft>
                        <a:buNone/>
                      </a:pPr>
                      <a:r>
                        <a:rPr lang="en" sz="1000"/>
                        <a:t>1.15€</a:t>
                      </a:r>
                      <a:endParaRPr sz="1000"/>
                    </a:p>
                  </a:txBody>
                  <a:tcPr marL="28575" marR="28575" marT="19050" marB="19050" anchor="b"/>
                </a:tc>
                <a:tc>
                  <a:txBody>
                    <a:bodyPr/>
                    <a:lstStyle/>
                    <a:p>
                      <a:pPr marL="0" lvl="0" indent="0" algn="ctr" rtl="0">
                        <a:lnSpc>
                          <a:spcPct val="115000"/>
                        </a:lnSpc>
                        <a:spcBef>
                          <a:spcPts val="0"/>
                        </a:spcBef>
                        <a:spcAft>
                          <a:spcPts val="0"/>
                        </a:spcAft>
                        <a:buNone/>
                      </a:pPr>
                      <a:r>
                        <a:rPr lang="en" sz="1000"/>
                        <a:t>7.94€</a:t>
                      </a:r>
                      <a:endParaRPr sz="1000"/>
                    </a:p>
                  </a:txBody>
                  <a:tcPr marL="28575" marR="28575" marT="19050" marB="19050" anchor="b"/>
                </a:tc>
                <a:tc>
                  <a:txBody>
                    <a:bodyPr/>
                    <a:lstStyle/>
                    <a:p>
                      <a:pPr marL="0" lvl="0" indent="0" algn="ctr" rtl="0">
                        <a:lnSpc>
                          <a:spcPct val="115000"/>
                        </a:lnSpc>
                        <a:spcBef>
                          <a:spcPts val="0"/>
                        </a:spcBef>
                        <a:spcAft>
                          <a:spcPts val="0"/>
                        </a:spcAft>
                        <a:buNone/>
                      </a:pPr>
                      <a:r>
                        <a:rPr lang="en" sz="1000"/>
                        <a:t>9.10€</a:t>
                      </a:r>
                      <a:endParaRPr sz="1000"/>
                    </a:p>
                  </a:txBody>
                  <a:tcPr marL="28575" marR="28575" marT="19050" marB="19050" anchor="b"/>
                </a:tc>
                <a:tc>
                  <a:txBody>
                    <a:bodyPr/>
                    <a:lstStyle/>
                    <a:p>
                      <a:pPr marL="0" lvl="0" indent="0" algn="ctr" rtl="0">
                        <a:lnSpc>
                          <a:spcPct val="115000"/>
                        </a:lnSpc>
                        <a:spcBef>
                          <a:spcPts val="0"/>
                        </a:spcBef>
                        <a:spcAft>
                          <a:spcPts val="0"/>
                        </a:spcAft>
                        <a:buNone/>
                      </a:pPr>
                      <a:r>
                        <a:rPr lang="en" sz="1000"/>
                        <a:t>0.03€</a:t>
                      </a:r>
                      <a:endParaRPr sz="1000"/>
                    </a:p>
                  </a:txBody>
                  <a:tcPr marL="28575" marR="28575" marT="19050" marB="19050" anchor="b"/>
                </a:tc>
                <a:tc>
                  <a:txBody>
                    <a:bodyPr/>
                    <a:lstStyle/>
                    <a:p>
                      <a:pPr marL="0" lvl="0" indent="0" algn="ctr" rtl="0">
                        <a:lnSpc>
                          <a:spcPct val="115000"/>
                        </a:lnSpc>
                        <a:spcBef>
                          <a:spcPts val="0"/>
                        </a:spcBef>
                        <a:spcAft>
                          <a:spcPts val="0"/>
                        </a:spcAft>
                        <a:buNone/>
                      </a:pPr>
                      <a:r>
                        <a:rPr lang="en" sz="1000"/>
                        <a:t>9.13€</a:t>
                      </a:r>
                      <a:endParaRPr sz="1000"/>
                    </a:p>
                  </a:txBody>
                  <a:tcPr marL="28575" marR="28575" marT="19050" marB="19050" anchor="b"/>
                </a:tc>
                <a:tc>
                  <a:txBody>
                    <a:bodyPr/>
                    <a:lstStyle/>
                    <a:p>
                      <a:pPr marL="0" lvl="0" indent="0" algn="ctr" rtl="0">
                        <a:lnSpc>
                          <a:spcPct val="115000"/>
                        </a:lnSpc>
                        <a:spcBef>
                          <a:spcPts val="0"/>
                        </a:spcBef>
                        <a:spcAft>
                          <a:spcPts val="0"/>
                        </a:spcAft>
                        <a:buNone/>
                      </a:pPr>
                      <a:r>
                        <a:rPr lang="en" sz="1000"/>
                        <a:t>23.78€</a:t>
                      </a:r>
                      <a:endParaRPr sz="1000"/>
                    </a:p>
                  </a:txBody>
                  <a:tcPr marL="28575" marR="28575" marT="19050" marB="19050" anchor="b"/>
                </a:tc>
                <a:extLst>
                  <a:ext uri="{0D108BD9-81ED-4DB2-BD59-A6C34878D82A}">
                    <a16:rowId xmlns:a16="http://schemas.microsoft.com/office/drawing/2014/main" val="10002"/>
                  </a:ext>
                </a:extLst>
              </a:tr>
              <a:tr h="200025">
                <a:tc>
                  <a:txBody>
                    <a:bodyPr/>
                    <a:lstStyle/>
                    <a:p>
                      <a:pPr marL="0" lvl="0" indent="0" algn="l" rtl="0">
                        <a:lnSpc>
                          <a:spcPct val="115000"/>
                        </a:lnSpc>
                        <a:spcBef>
                          <a:spcPts val="0"/>
                        </a:spcBef>
                        <a:spcAft>
                          <a:spcPts val="0"/>
                        </a:spcAft>
                        <a:buNone/>
                      </a:pPr>
                      <a:r>
                        <a:rPr lang="en" sz="1000" b="1"/>
                        <a:t>Scenario 3</a:t>
                      </a:r>
                      <a:endParaRPr sz="1000" b="1"/>
                    </a:p>
                  </a:txBody>
                  <a:tcPr marL="28575" marR="28575" marT="19050" marB="19050" anchor="b"/>
                </a:tc>
                <a:tc>
                  <a:txBody>
                    <a:bodyPr/>
                    <a:lstStyle/>
                    <a:p>
                      <a:pPr marL="0" lvl="0" indent="0" algn="ctr" rtl="0">
                        <a:lnSpc>
                          <a:spcPct val="115000"/>
                        </a:lnSpc>
                        <a:spcBef>
                          <a:spcPts val="0"/>
                        </a:spcBef>
                        <a:spcAft>
                          <a:spcPts val="0"/>
                        </a:spcAft>
                        <a:buNone/>
                      </a:pPr>
                      <a:r>
                        <a:rPr lang="en" sz="1000"/>
                        <a:t>1.15€</a:t>
                      </a:r>
                      <a:endParaRPr sz="1000"/>
                    </a:p>
                  </a:txBody>
                  <a:tcPr marL="28575" marR="28575" marT="19050" marB="19050" anchor="b"/>
                </a:tc>
                <a:tc>
                  <a:txBody>
                    <a:bodyPr/>
                    <a:lstStyle/>
                    <a:p>
                      <a:pPr marL="0" lvl="0" indent="0" algn="ctr" rtl="0">
                        <a:lnSpc>
                          <a:spcPct val="115000"/>
                        </a:lnSpc>
                        <a:spcBef>
                          <a:spcPts val="0"/>
                        </a:spcBef>
                        <a:spcAft>
                          <a:spcPts val="0"/>
                        </a:spcAft>
                        <a:buNone/>
                      </a:pPr>
                      <a:r>
                        <a:rPr lang="en" sz="1000"/>
                        <a:t>45.92€</a:t>
                      </a:r>
                      <a:endParaRPr sz="1000"/>
                    </a:p>
                  </a:txBody>
                  <a:tcPr marL="28575" marR="28575" marT="19050" marB="19050" anchor="b"/>
                </a:tc>
                <a:tc>
                  <a:txBody>
                    <a:bodyPr/>
                    <a:lstStyle/>
                    <a:p>
                      <a:pPr marL="0" lvl="0" indent="0" algn="ctr" rtl="0">
                        <a:lnSpc>
                          <a:spcPct val="115000"/>
                        </a:lnSpc>
                        <a:spcBef>
                          <a:spcPts val="0"/>
                        </a:spcBef>
                        <a:spcAft>
                          <a:spcPts val="0"/>
                        </a:spcAft>
                        <a:buNone/>
                      </a:pPr>
                      <a:r>
                        <a:rPr lang="en" sz="1000"/>
                        <a:t>47.07€</a:t>
                      </a:r>
                      <a:endParaRPr sz="1000"/>
                    </a:p>
                  </a:txBody>
                  <a:tcPr marL="28575" marR="28575" marT="19050" marB="19050" anchor="b"/>
                </a:tc>
                <a:tc>
                  <a:txBody>
                    <a:bodyPr/>
                    <a:lstStyle/>
                    <a:p>
                      <a:pPr marL="0" lvl="0" indent="0" algn="ctr" rtl="0">
                        <a:lnSpc>
                          <a:spcPct val="115000"/>
                        </a:lnSpc>
                        <a:spcBef>
                          <a:spcPts val="0"/>
                        </a:spcBef>
                        <a:spcAft>
                          <a:spcPts val="0"/>
                        </a:spcAft>
                        <a:buNone/>
                      </a:pPr>
                      <a:r>
                        <a:rPr lang="en" sz="1000"/>
                        <a:t>0.19€</a:t>
                      </a:r>
                      <a:endParaRPr sz="1000"/>
                    </a:p>
                  </a:txBody>
                  <a:tcPr marL="28575" marR="28575" marT="19050" marB="19050" anchor="b"/>
                </a:tc>
                <a:tc>
                  <a:txBody>
                    <a:bodyPr/>
                    <a:lstStyle/>
                    <a:p>
                      <a:pPr marL="0" lvl="0" indent="0" algn="ctr" rtl="0">
                        <a:lnSpc>
                          <a:spcPct val="115000"/>
                        </a:lnSpc>
                        <a:spcBef>
                          <a:spcPts val="0"/>
                        </a:spcBef>
                        <a:spcAft>
                          <a:spcPts val="0"/>
                        </a:spcAft>
                        <a:buNone/>
                      </a:pPr>
                      <a:r>
                        <a:rPr lang="en" sz="1000"/>
                        <a:t>47.26€</a:t>
                      </a:r>
                      <a:endParaRPr sz="1000"/>
                    </a:p>
                  </a:txBody>
                  <a:tcPr marL="28575" marR="28575" marT="19050" marB="19050" anchor="b"/>
                </a:tc>
                <a:tc>
                  <a:txBody>
                    <a:bodyPr/>
                    <a:lstStyle/>
                    <a:p>
                      <a:pPr marL="0" lvl="0" indent="0" algn="ctr" rtl="0">
                        <a:lnSpc>
                          <a:spcPct val="115000"/>
                        </a:lnSpc>
                        <a:spcBef>
                          <a:spcPts val="0"/>
                        </a:spcBef>
                        <a:spcAft>
                          <a:spcPts val="0"/>
                        </a:spcAft>
                        <a:buNone/>
                      </a:pPr>
                      <a:r>
                        <a:rPr lang="en" sz="1000"/>
                        <a:t>137.44€</a:t>
                      </a:r>
                      <a:endParaRPr sz="1000"/>
                    </a:p>
                  </a:txBody>
                  <a:tcPr marL="28575" marR="28575" marT="19050" marB="19050" anchor="b"/>
                </a:tc>
                <a:extLst>
                  <a:ext uri="{0D108BD9-81ED-4DB2-BD59-A6C34878D82A}">
                    <a16:rowId xmlns:a16="http://schemas.microsoft.com/office/drawing/2014/main" val="10003"/>
                  </a:ext>
                </a:extLst>
              </a:tr>
              <a:tr h="200025">
                <a:tc>
                  <a:txBody>
                    <a:bodyPr/>
                    <a:lstStyle/>
                    <a:p>
                      <a:pPr marL="0" lvl="0" indent="0" algn="l" rtl="0">
                        <a:lnSpc>
                          <a:spcPct val="115000"/>
                        </a:lnSpc>
                        <a:spcBef>
                          <a:spcPts val="0"/>
                        </a:spcBef>
                        <a:spcAft>
                          <a:spcPts val="0"/>
                        </a:spcAft>
                        <a:buNone/>
                      </a:pPr>
                      <a:r>
                        <a:rPr lang="en" sz="1000" b="1"/>
                        <a:t>Scenario 4</a:t>
                      </a:r>
                      <a:endParaRPr sz="1000" b="1"/>
                    </a:p>
                  </a:txBody>
                  <a:tcPr marL="28575" marR="28575" marT="19050" marB="19050" anchor="b"/>
                </a:tc>
                <a:tc>
                  <a:txBody>
                    <a:bodyPr/>
                    <a:lstStyle/>
                    <a:p>
                      <a:pPr marL="0" lvl="0" indent="0" algn="ctr" rtl="0">
                        <a:lnSpc>
                          <a:spcPct val="115000"/>
                        </a:lnSpc>
                        <a:spcBef>
                          <a:spcPts val="0"/>
                        </a:spcBef>
                        <a:spcAft>
                          <a:spcPts val="0"/>
                        </a:spcAft>
                        <a:buNone/>
                      </a:pPr>
                      <a:r>
                        <a:rPr lang="en" sz="1000"/>
                        <a:t>6.56€</a:t>
                      </a:r>
                      <a:endParaRPr sz="1000"/>
                    </a:p>
                  </a:txBody>
                  <a:tcPr marL="28575" marR="28575" marT="19050" marB="19050" anchor="b"/>
                </a:tc>
                <a:tc>
                  <a:txBody>
                    <a:bodyPr/>
                    <a:lstStyle/>
                    <a:p>
                      <a:pPr marL="0" lvl="0" indent="0" algn="ctr" rtl="0">
                        <a:lnSpc>
                          <a:spcPct val="115000"/>
                        </a:lnSpc>
                        <a:spcBef>
                          <a:spcPts val="0"/>
                        </a:spcBef>
                        <a:spcAft>
                          <a:spcPts val="0"/>
                        </a:spcAft>
                        <a:buNone/>
                      </a:pPr>
                      <a:r>
                        <a:rPr lang="en" sz="1000"/>
                        <a:t>30.03€</a:t>
                      </a:r>
                      <a:endParaRPr sz="1000"/>
                    </a:p>
                  </a:txBody>
                  <a:tcPr marL="28575" marR="28575" marT="19050" marB="19050" anchor="b"/>
                </a:tc>
                <a:tc>
                  <a:txBody>
                    <a:bodyPr/>
                    <a:lstStyle/>
                    <a:p>
                      <a:pPr marL="0" lvl="0" indent="0" algn="ctr" rtl="0">
                        <a:lnSpc>
                          <a:spcPct val="115000"/>
                        </a:lnSpc>
                        <a:spcBef>
                          <a:spcPts val="0"/>
                        </a:spcBef>
                        <a:spcAft>
                          <a:spcPts val="0"/>
                        </a:spcAft>
                        <a:buNone/>
                      </a:pPr>
                      <a:r>
                        <a:rPr lang="en" sz="1000"/>
                        <a:t>36.59€</a:t>
                      </a:r>
                      <a:endParaRPr sz="1000"/>
                    </a:p>
                  </a:txBody>
                  <a:tcPr marL="28575" marR="28575" marT="19050" marB="19050" anchor="b"/>
                </a:tc>
                <a:tc>
                  <a:txBody>
                    <a:bodyPr/>
                    <a:lstStyle/>
                    <a:p>
                      <a:pPr marL="0" lvl="0" indent="0" algn="ctr" rtl="0">
                        <a:lnSpc>
                          <a:spcPct val="115000"/>
                        </a:lnSpc>
                        <a:spcBef>
                          <a:spcPts val="0"/>
                        </a:spcBef>
                        <a:spcAft>
                          <a:spcPts val="0"/>
                        </a:spcAft>
                        <a:buNone/>
                      </a:pPr>
                      <a:r>
                        <a:rPr lang="en" sz="1000"/>
                        <a:t>0.12€</a:t>
                      </a:r>
                      <a:endParaRPr sz="1000"/>
                    </a:p>
                  </a:txBody>
                  <a:tcPr marL="28575" marR="28575" marT="19050" marB="19050" anchor="b"/>
                </a:tc>
                <a:tc>
                  <a:txBody>
                    <a:bodyPr/>
                    <a:lstStyle/>
                    <a:p>
                      <a:pPr marL="0" lvl="0" indent="0" algn="ctr" rtl="0">
                        <a:lnSpc>
                          <a:spcPct val="115000"/>
                        </a:lnSpc>
                        <a:spcBef>
                          <a:spcPts val="0"/>
                        </a:spcBef>
                        <a:spcAft>
                          <a:spcPts val="0"/>
                        </a:spcAft>
                        <a:buNone/>
                      </a:pPr>
                      <a:r>
                        <a:rPr lang="en" sz="1000"/>
                        <a:t>36.71€</a:t>
                      </a:r>
                      <a:endParaRPr sz="1000"/>
                    </a:p>
                  </a:txBody>
                  <a:tcPr marL="28575" marR="28575" marT="19050" marB="19050" anchor="b"/>
                </a:tc>
                <a:tc>
                  <a:txBody>
                    <a:bodyPr/>
                    <a:lstStyle/>
                    <a:p>
                      <a:pPr marL="0" lvl="0" indent="0" algn="ctr" rtl="0">
                        <a:lnSpc>
                          <a:spcPct val="115000"/>
                        </a:lnSpc>
                        <a:spcBef>
                          <a:spcPts val="0"/>
                        </a:spcBef>
                        <a:spcAft>
                          <a:spcPts val="0"/>
                        </a:spcAft>
                        <a:buNone/>
                      </a:pPr>
                      <a:r>
                        <a:rPr lang="en" sz="1000"/>
                        <a:t>89.89€</a:t>
                      </a:r>
                      <a:endParaRPr sz="1000"/>
                    </a:p>
                  </a:txBody>
                  <a:tcPr marL="28575" marR="28575" marT="19050" marB="19050" anchor="b"/>
                </a:tc>
                <a:extLst>
                  <a:ext uri="{0D108BD9-81ED-4DB2-BD59-A6C34878D82A}">
                    <a16:rowId xmlns:a16="http://schemas.microsoft.com/office/drawing/2014/main" val="10004"/>
                  </a:ext>
                </a:extLst>
              </a:tr>
              <a:tr h="200025">
                <a:tc>
                  <a:txBody>
                    <a:bodyPr/>
                    <a:lstStyle/>
                    <a:p>
                      <a:pPr marL="0" lvl="0" indent="0" algn="l" rtl="0">
                        <a:lnSpc>
                          <a:spcPct val="115000"/>
                        </a:lnSpc>
                        <a:spcBef>
                          <a:spcPts val="0"/>
                        </a:spcBef>
                        <a:spcAft>
                          <a:spcPts val="0"/>
                        </a:spcAft>
                        <a:buNone/>
                      </a:pPr>
                      <a:r>
                        <a:rPr lang="en" sz="1000" b="1"/>
                        <a:t>Scenario 5</a:t>
                      </a:r>
                      <a:endParaRPr sz="1000" b="1"/>
                    </a:p>
                  </a:txBody>
                  <a:tcPr marL="28575" marR="28575" marT="19050" marB="19050" anchor="b"/>
                </a:tc>
                <a:tc>
                  <a:txBody>
                    <a:bodyPr/>
                    <a:lstStyle/>
                    <a:p>
                      <a:pPr marL="0" lvl="0" indent="0" algn="ctr" rtl="0">
                        <a:lnSpc>
                          <a:spcPct val="115000"/>
                        </a:lnSpc>
                        <a:spcBef>
                          <a:spcPts val="0"/>
                        </a:spcBef>
                        <a:spcAft>
                          <a:spcPts val="0"/>
                        </a:spcAft>
                        <a:buNone/>
                      </a:pPr>
                      <a:r>
                        <a:rPr lang="en" sz="1000"/>
                        <a:t>4.25€</a:t>
                      </a:r>
                      <a:endParaRPr sz="1000"/>
                    </a:p>
                  </a:txBody>
                  <a:tcPr marL="28575" marR="28575" marT="19050" marB="19050" anchor="b"/>
                </a:tc>
                <a:tc>
                  <a:txBody>
                    <a:bodyPr/>
                    <a:lstStyle/>
                    <a:p>
                      <a:pPr marL="0" lvl="0" indent="0" algn="ctr" rtl="0">
                        <a:lnSpc>
                          <a:spcPct val="115000"/>
                        </a:lnSpc>
                        <a:spcBef>
                          <a:spcPts val="0"/>
                        </a:spcBef>
                        <a:spcAft>
                          <a:spcPts val="0"/>
                        </a:spcAft>
                        <a:buNone/>
                      </a:pPr>
                      <a:r>
                        <a:rPr lang="en" sz="1000"/>
                        <a:t>3.80€</a:t>
                      </a:r>
                      <a:endParaRPr sz="1000"/>
                    </a:p>
                  </a:txBody>
                  <a:tcPr marL="28575" marR="28575" marT="19050" marB="19050" anchor="b"/>
                </a:tc>
                <a:tc>
                  <a:txBody>
                    <a:bodyPr/>
                    <a:lstStyle/>
                    <a:p>
                      <a:pPr marL="0" lvl="0" indent="0" algn="ctr" rtl="0">
                        <a:lnSpc>
                          <a:spcPct val="115000"/>
                        </a:lnSpc>
                        <a:spcBef>
                          <a:spcPts val="0"/>
                        </a:spcBef>
                        <a:spcAft>
                          <a:spcPts val="0"/>
                        </a:spcAft>
                        <a:buNone/>
                      </a:pPr>
                      <a:r>
                        <a:rPr lang="en" sz="1000"/>
                        <a:t>8.05€</a:t>
                      </a:r>
                      <a:endParaRPr sz="1000"/>
                    </a:p>
                  </a:txBody>
                  <a:tcPr marL="28575" marR="28575" marT="19050" marB="19050" anchor="b"/>
                </a:tc>
                <a:tc>
                  <a:txBody>
                    <a:bodyPr/>
                    <a:lstStyle/>
                    <a:p>
                      <a:pPr marL="0" lvl="0" indent="0" algn="ctr" rtl="0">
                        <a:lnSpc>
                          <a:spcPct val="115000"/>
                        </a:lnSpc>
                        <a:spcBef>
                          <a:spcPts val="0"/>
                        </a:spcBef>
                        <a:spcAft>
                          <a:spcPts val="0"/>
                        </a:spcAft>
                        <a:buNone/>
                      </a:pPr>
                      <a:r>
                        <a:rPr lang="en" sz="1000"/>
                        <a:t>0.02€</a:t>
                      </a:r>
                      <a:endParaRPr sz="1000"/>
                    </a:p>
                  </a:txBody>
                  <a:tcPr marL="28575" marR="28575" marT="19050" marB="19050" anchor="b"/>
                </a:tc>
                <a:tc>
                  <a:txBody>
                    <a:bodyPr/>
                    <a:lstStyle/>
                    <a:p>
                      <a:pPr marL="0" lvl="0" indent="0" algn="ctr" rtl="0">
                        <a:lnSpc>
                          <a:spcPct val="115000"/>
                        </a:lnSpc>
                        <a:spcBef>
                          <a:spcPts val="0"/>
                        </a:spcBef>
                        <a:spcAft>
                          <a:spcPts val="0"/>
                        </a:spcAft>
                        <a:buNone/>
                      </a:pPr>
                      <a:r>
                        <a:rPr lang="en" sz="1000"/>
                        <a:t>8.06€</a:t>
                      </a:r>
                      <a:endParaRPr sz="1000"/>
                    </a:p>
                  </a:txBody>
                  <a:tcPr marL="28575" marR="28575" marT="19050" marB="19050" anchor="b"/>
                </a:tc>
                <a:tc>
                  <a:txBody>
                    <a:bodyPr/>
                    <a:lstStyle/>
                    <a:p>
                      <a:pPr marL="0" lvl="0" indent="0" algn="ctr" rtl="0">
                        <a:lnSpc>
                          <a:spcPct val="115000"/>
                        </a:lnSpc>
                        <a:spcBef>
                          <a:spcPts val="0"/>
                        </a:spcBef>
                        <a:spcAft>
                          <a:spcPts val="0"/>
                        </a:spcAft>
                        <a:buNone/>
                      </a:pPr>
                      <a:r>
                        <a:rPr lang="en" sz="1000"/>
                        <a:t>11.37€</a:t>
                      </a:r>
                      <a:endParaRPr sz="1000"/>
                    </a:p>
                  </a:txBody>
                  <a:tcPr marL="28575" marR="28575" marT="19050" marB="19050" anchor="b"/>
                </a:tc>
                <a:extLst>
                  <a:ext uri="{0D108BD9-81ED-4DB2-BD59-A6C34878D82A}">
                    <a16:rowId xmlns:a16="http://schemas.microsoft.com/office/drawing/2014/main" val="10005"/>
                  </a:ext>
                </a:extLst>
              </a:tr>
              <a:tr h="200025">
                <a:tc>
                  <a:txBody>
                    <a:bodyPr/>
                    <a:lstStyle/>
                    <a:p>
                      <a:pPr marL="0" lvl="0" indent="0" algn="l" rtl="0">
                        <a:lnSpc>
                          <a:spcPct val="115000"/>
                        </a:lnSpc>
                        <a:spcBef>
                          <a:spcPts val="0"/>
                        </a:spcBef>
                        <a:spcAft>
                          <a:spcPts val="0"/>
                        </a:spcAft>
                        <a:buNone/>
                      </a:pPr>
                      <a:r>
                        <a:rPr lang="en" sz="1000" b="1"/>
                        <a:t>Scenario 6</a:t>
                      </a:r>
                      <a:endParaRPr sz="1000" b="1"/>
                    </a:p>
                  </a:txBody>
                  <a:tcPr marL="28575" marR="28575" marT="19050" marB="19050" anchor="b">
                    <a:lnB w="19050" cap="flat" cmpd="sng">
                      <a:solidFill>
                        <a:srgbClr val="000000"/>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000"/>
                        <a:t>0.54€</a:t>
                      </a:r>
                      <a:endParaRPr sz="1000"/>
                    </a:p>
                  </a:txBody>
                  <a:tcPr marL="28575" marR="28575" marT="19050" marB="19050" anchor="b">
                    <a:lnB w="19050" cap="flat" cmpd="sng">
                      <a:solidFill>
                        <a:srgbClr val="000000"/>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000"/>
                        <a:t>17.57€</a:t>
                      </a:r>
                      <a:endParaRPr sz="1000"/>
                    </a:p>
                  </a:txBody>
                  <a:tcPr marL="28575" marR="28575" marT="19050" marB="19050" anchor="b">
                    <a:lnB w="19050" cap="flat" cmpd="sng">
                      <a:solidFill>
                        <a:srgbClr val="000000"/>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000"/>
                        <a:t>18.11€</a:t>
                      </a:r>
                      <a:endParaRPr sz="1000"/>
                    </a:p>
                  </a:txBody>
                  <a:tcPr marL="28575" marR="28575" marT="19050" marB="19050" anchor="b">
                    <a:lnB w="19050" cap="flat" cmpd="sng">
                      <a:solidFill>
                        <a:srgbClr val="000000"/>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000"/>
                        <a:t>0.07€</a:t>
                      </a:r>
                      <a:endParaRPr sz="1000"/>
                    </a:p>
                  </a:txBody>
                  <a:tcPr marL="28575" marR="28575" marT="19050" marB="19050" anchor="b">
                    <a:lnB w="19050" cap="flat" cmpd="sng">
                      <a:solidFill>
                        <a:srgbClr val="000000"/>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000"/>
                        <a:t>18.18€</a:t>
                      </a:r>
                      <a:endParaRPr sz="1000"/>
                    </a:p>
                  </a:txBody>
                  <a:tcPr marL="28575" marR="28575" marT="19050" marB="19050" anchor="b">
                    <a:lnB w="19050" cap="flat" cmpd="sng">
                      <a:solidFill>
                        <a:srgbClr val="000000"/>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000"/>
                        <a:t>52.60€</a:t>
                      </a:r>
                      <a:endParaRPr sz="1000"/>
                    </a:p>
                  </a:txBody>
                  <a:tcPr marL="28575" marR="28575" marT="19050" marB="19050" anchor="b">
                    <a:lnB w="19050" cap="flat" cmpd="sng">
                      <a:solidFill>
                        <a:srgbClr val="000000"/>
                      </a:solidFill>
                      <a:prstDash val="solid"/>
                      <a:round/>
                      <a:headEnd type="none" w="sm" len="sm"/>
                      <a:tailEnd type="none" w="sm" len="sm"/>
                    </a:lnB>
                  </a:tcPr>
                </a:tc>
                <a:extLst>
                  <a:ext uri="{0D108BD9-81ED-4DB2-BD59-A6C34878D82A}">
                    <a16:rowId xmlns:a16="http://schemas.microsoft.com/office/drawing/2014/main" val="10006"/>
                  </a:ext>
                </a:extLst>
              </a:tr>
            </a:tbl>
          </a:graphicData>
        </a:graphic>
      </p:graphicFrame>
      <p:sp>
        <p:nvSpPr>
          <p:cNvPr id="842" name="Google Shape;842;p71"/>
          <p:cNvSpPr txBox="1"/>
          <p:nvPr/>
        </p:nvSpPr>
        <p:spPr>
          <a:xfrm>
            <a:off x="6332475" y="1638225"/>
            <a:ext cx="2098200" cy="1961700"/>
          </a:xfrm>
          <a:prstGeom prst="rect">
            <a:avLst/>
          </a:prstGeom>
          <a:noFill/>
          <a:ln w="19050" cap="flat" cmpd="sng">
            <a:solidFill>
              <a:schemeClr val="dk2"/>
            </a:solidFill>
            <a:prstDash val="dash"/>
            <a:round/>
            <a:headEnd type="none" w="sm" len="sm"/>
            <a:tailEnd type="none" w="sm" len="sm"/>
          </a:ln>
        </p:spPr>
        <p:txBody>
          <a:bodyPr spcFirstLastPara="1" wrap="square" lIns="91425" tIns="91425" rIns="91425" bIns="91425" anchor="t" anchorCtr="0">
            <a:noAutofit/>
          </a:bodyPr>
          <a:lstStyle/>
          <a:p>
            <a:pPr marL="0" lvl="0" indent="0" algn="l" rtl="0">
              <a:spcBef>
                <a:spcPts val="0"/>
              </a:spcBef>
              <a:spcAft>
                <a:spcPts val="0"/>
              </a:spcAft>
              <a:buNone/>
            </a:pPr>
            <a:endParaRPr sz="1800">
              <a:solidFill>
                <a:schemeClr val="lt2"/>
              </a:solidFill>
              <a:latin typeface="Actor"/>
              <a:ea typeface="Actor"/>
              <a:cs typeface="Actor"/>
              <a:sym typeface="Actor"/>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846"/>
        <p:cNvGrpSpPr/>
        <p:nvPr/>
      </p:nvGrpSpPr>
      <p:grpSpPr>
        <a:xfrm>
          <a:off x="0" y="0"/>
          <a:ext cx="0" cy="0"/>
          <a:chOff x="0" y="0"/>
          <a:chExt cx="0" cy="0"/>
        </a:xfrm>
      </p:grpSpPr>
      <p:sp>
        <p:nvSpPr>
          <p:cNvPr id="847" name="Google Shape;847;p72"/>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HIA Sensitivity Analysis</a:t>
            </a:r>
            <a:endParaRPr/>
          </a:p>
        </p:txBody>
      </p:sp>
      <p:sp>
        <p:nvSpPr>
          <p:cNvPr id="848" name="Google Shape;848;p72"/>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31</a:t>
            </a:fld>
            <a:endParaRPr/>
          </a:p>
        </p:txBody>
      </p:sp>
      <p:graphicFrame>
        <p:nvGraphicFramePr>
          <p:cNvPr id="849" name="Google Shape;849;p72"/>
          <p:cNvGraphicFramePr/>
          <p:nvPr/>
        </p:nvGraphicFramePr>
        <p:xfrm>
          <a:off x="761975" y="1495600"/>
          <a:ext cx="7620000" cy="3071178"/>
        </p:xfrm>
        <a:graphic>
          <a:graphicData uri="http://schemas.openxmlformats.org/drawingml/2006/table">
            <a:tbl>
              <a:tblPr>
                <a:noFill/>
                <a:tableStyleId>{CA413985-2561-446B-8740-B353B9B7556A}</a:tableStyleId>
              </a:tblPr>
              <a:tblGrid>
                <a:gridCol w="952500">
                  <a:extLst>
                    <a:ext uri="{9D8B030D-6E8A-4147-A177-3AD203B41FA5}">
                      <a16:colId xmlns:a16="http://schemas.microsoft.com/office/drawing/2014/main" val="20000"/>
                    </a:ext>
                  </a:extLst>
                </a:gridCol>
                <a:gridCol w="952500">
                  <a:extLst>
                    <a:ext uri="{9D8B030D-6E8A-4147-A177-3AD203B41FA5}">
                      <a16:colId xmlns:a16="http://schemas.microsoft.com/office/drawing/2014/main" val="20001"/>
                    </a:ext>
                  </a:extLst>
                </a:gridCol>
                <a:gridCol w="952500">
                  <a:extLst>
                    <a:ext uri="{9D8B030D-6E8A-4147-A177-3AD203B41FA5}">
                      <a16:colId xmlns:a16="http://schemas.microsoft.com/office/drawing/2014/main" val="20002"/>
                    </a:ext>
                  </a:extLst>
                </a:gridCol>
                <a:gridCol w="952500">
                  <a:extLst>
                    <a:ext uri="{9D8B030D-6E8A-4147-A177-3AD203B41FA5}">
                      <a16:colId xmlns:a16="http://schemas.microsoft.com/office/drawing/2014/main" val="20003"/>
                    </a:ext>
                  </a:extLst>
                </a:gridCol>
                <a:gridCol w="952500">
                  <a:extLst>
                    <a:ext uri="{9D8B030D-6E8A-4147-A177-3AD203B41FA5}">
                      <a16:colId xmlns:a16="http://schemas.microsoft.com/office/drawing/2014/main" val="20004"/>
                    </a:ext>
                  </a:extLst>
                </a:gridCol>
                <a:gridCol w="952500">
                  <a:extLst>
                    <a:ext uri="{9D8B030D-6E8A-4147-A177-3AD203B41FA5}">
                      <a16:colId xmlns:a16="http://schemas.microsoft.com/office/drawing/2014/main" val="20005"/>
                    </a:ext>
                  </a:extLst>
                </a:gridCol>
                <a:gridCol w="952500">
                  <a:extLst>
                    <a:ext uri="{9D8B030D-6E8A-4147-A177-3AD203B41FA5}">
                      <a16:colId xmlns:a16="http://schemas.microsoft.com/office/drawing/2014/main" val="20006"/>
                    </a:ext>
                  </a:extLst>
                </a:gridCol>
                <a:gridCol w="952500">
                  <a:extLst>
                    <a:ext uri="{9D8B030D-6E8A-4147-A177-3AD203B41FA5}">
                      <a16:colId xmlns:a16="http://schemas.microsoft.com/office/drawing/2014/main" val="20007"/>
                    </a:ext>
                  </a:extLst>
                </a:gridCol>
              </a:tblGrid>
              <a:tr h="209550">
                <a:tc>
                  <a:txBody>
                    <a:bodyPr/>
                    <a:lstStyle/>
                    <a:p>
                      <a:pPr marL="0" lvl="0" indent="0" algn="ctr" rtl="0">
                        <a:lnSpc>
                          <a:spcPct val="115000"/>
                        </a:lnSpc>
                        <a:spcBef>
                          <a:spcPts val="0"/>
                        </a:spcBef>
                        <a:spcAft>
                          <a:spcPts val="0"/>
                        </a:spcAft>
                        <a:buNone/>
                      </a:pPr>
                      <a:r>
                        <a:rPr lang="en" sz="1000" b="1"/>
                        <a:t>Unit (€/year)</a:t>
                      </a:r>
                      <a:endParaRPr sz="1000" b="1"/>
                    </a:p>
                  </a:txBody>
                  <a:tcPr marL="28575" marR="28575" marT="19050" marB="19050" anchor="b">
                    <a:lnB w="19050" cap="flat" cmpd="sng">
                      <a:solidFill>
                        <a:srgbClr val="000000"/>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28575" marR="28575" marT="19050" marB="19050" anchor="b">
                    <a:lnB w="19050" cap="flat" cmpd="sng">
                      <a:solidFill>
                        <a:srgbClr val="000000"/>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28575" marR="28575" marT="19050" marB="19050" anchor="b">
                    <a:lnB w="19050" cap="flat" cmpd="sng">
                      <a:solidFill>
                        <a:srgbClr val="000000"/>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28575" marR="28575" marT="19050" marB="19050" anchor="b">
                    <a:lnB w="19050" cap="flat" cmpd="sng">
                      <a:solidFill>
                        <a:srgbClr val="000000"/>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28575" marR="28575" marT="19050" marB="19050" anchor="b">
                    <a:lnB w="19050" cap="flat" cmpd="sng">
                      <a:solidFill>
                        <a:srgbClr val="000000"/>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28575" marR="28575" marT="19050" marB="19050" anchor="b">
                    <a:lnB w="19050" cap="flat" cmpd="sng">
                      <a:solidFill>
                        <a:srgbClr val="000000"/>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28575" marR="28575" marT="19050" marB="19050" anchor="b">
                    <a:lnB w="19050" cap="flat" cmpd="sng">
                      <a:solidFill>
                        <a:srgbClr val="000000"/>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28575" marR="28575" marT="19050" marB="19050" anchor="b">
                    <a:lnB w="19050" cap="flat" cmpd="sng">
                      <a:solidFill>
                        <a:srgbClr val="000000"/>
                      </a:solidFill>
                      <a:prstDash val="solid"/>
                      <a:round/>
                      <a:headEnd type="none" w="sm" len="sm"/>
                      <a:tailEnd type="none" w="sm" len="sm"/>
                    </a:lnB>
                  </a:tcPr>
                </a:tc>
                <a:extLst>
                  <a:ext uri="{0D108BD9-81ED-4DB2-BD59-A6C34878D82A}">
                    <a16:rowId xmlns:a16="http://schemas.microsoft.com/office/drawing/2014/main" val="10000"/>
                  </a:ext>
                </a:extLst>
              </a:tr>
              <a:tr h="209550">
                <a:tc>
                  <a:txBody>
                    <a:bodyPr/>
                    <a:lstStyle/>
                    <a:p>
                      <a:pPr marL="0" lvl="0" indent="0" algn="l" rtl="0">
                        <a:spcBef>
                          <a:spcPts val="0"/>
                        </a:spcBef>
                        <a:spcAft>
                          <a:spcPts val="0"/>
                        </a:spcAft>
                        <a:buNone/>
                      </a:pPr>
                      <a:endParaRPr/>
                    </a:p>
                  </a:txBody>
                  <a:tcPr marL="28575" marR="28575" marT="19050" marB="19050" anchor="b">
                    <a:lnT w="19050" cap="flat" cmpd="sng">
                      <a:solidFill>
                        <a:srgbClr val="000000"/>
                      </a:solidFill>
                      <a:prstDash val="solid"/>
                      <a:round/>
                      <a:headEnd type="none" w="sm" len="sm"/>
                      <a:tailEnd type="none" w="sm" len="sm"/>
                    </a:lnT>
                    <a:lnB w="19050" cap="flat" cmpd="sng">
                      <a:solidFill>
                        <a:srgbClr val="000000"/>
                      </a:solidFill>
                      <a:prstDash val="solid"/>
                      <a:round/>
                      <a:headEnd type="none" w="sm" len="sm"/>
                      <a:tailEnd type="none" w="sm" len="sm"/>
                    </a:lnB>
                    <a:solidFill>
                      <a:srgbClr val="FFFFFF"/>
                    </a:solidFill>
                  </a:tcPr>
                </a:tc>
                <a:tc>
                  <a:txBody>
                    <a:bodyPr/>
                    <a:lstStyle/>
                    <a:p>
                      <a:pPr marL="0" lvl="0" indent="0" algn="l" rtl="0">
                        <a:spcBef>
                          <a:spcPts val="0"/>
                        </a:spcBef>
                        <a:spcAft>
                          <a:spcPts val="0"/>
                        </a:spcAft>
                        <a:buNone/>
                      </a:pPr>
                      <a:endParaRPr/>
                    </a:p>
                  </a:txBody>
                  <a:tcPr marL="28575" marR="28575" marT="19050" marB="19050" anchor="b">
                    <a:lnT w="19050" cap="flat" cmpd="sng">
                      <a:solidFill>
                        <a:srgbClr val="000000"/>
                      </a:solidFill>
                      <a:prstDash val="solid"/>
                      <a:round/>
                      <a:headEnd type="none" w="sm" len="sm"/>
                      <a:tailEnd type="none" w="sm" len="sm"/>
                    </a:lnT>
                    <a:lnB w="19050" cap="flat" cmpd="sng">
                      <a:solidFill>
                        <a:srgbClr val="000000"/>
                      </a:solidFill>
                      <a:prstDash val="solid"/>
                      <a:round/>
                      <a:headEnd type="none" w="sm" len="sm"/>
                      <a:tailEnd type="none" w="sm" len="sm"/>
                    </a:lnB>
                    <a:solidFill>
                      <a:srgbClr val="FFFFFF"/>
                    </a:solidFill>
                  </a:tcPr>
                </a:tc>
                <a:tc>
                  <a:txBody>
                    <a:bodyPr/>
                    <a:lstStyle/>
                    <a:p>
                      <a:pPr marL="0" lvl="0" indent="0" algn="ctr" rtl="0">
                        <a:lnSpc>
                          <a:spcPct val="115000"/>
                        </a:lnSpc>
                        <a:spcBef>
                          <a:spcPts val="0"/>
                        </a:spcBef>
                        <a:spcAft>
                          <a:spcPts val="0"/>
                        </a:spcAft>
                        <a:buNone/>
                      </a:pPr>
                      <a:r>
                        <a:rPr lang="en" sz="1000" b="1"/>
                        <a:t>Scenario 1</a:t>
                      </a:r>
                      <a:endParaRPr sz="1000" b="1"/>
                    </a:p>
                  </a:txBody>
                  <a:tcPr marL="28575" marR="28575" marT="19050" marB="19050" anchor="b">
                    <a:lnT w="19050" cap="flat" cmpd="sng">
                      <a:solidFill>
                        <a:srgbClr val="000000"/>
                      </a:solidFill>
                      <a:prstDash val="solid"/>
                      <a:round/>
                      <a:headEnd type="none" w="sm" len="sm"/>
                      <a:tailEnd type="none" w="sm" len="sm"/>
                    </a:lnT>
                    <a:lnB w="19050" cap="flat" cmpd="sng">
                      <a:solidFill>
                        <a:srgbClr val="000000"/>
                      </a:solidFill>
                      <a:prstDash val="solid"/>
                      <a:round/>
                      <a:headEnd type="none" w="sm" len="sm"/>
                      <a:tailEnd type="none" w="sm" len="sm"/>
                    </a:lnB>
                    <a:solidFill>
                      <a:srgbClr val="FFFFFF"/>
                    </a:solidFill>
                  </a:tcPr>
                </a:tc>
                <a:tc>
                  <a:txBody>
                    <a:bodyPr/>
                    <a:lstStyle/>
                    <a:p>
                      <a:pPr marL="0" lvl="0" indent="0" algn="ctr" rtl="0">
                        <a:lnSpc>
                          <a:spcPct val="115000"/>
                        </a:lnSpc>
                        <a:spcBef>
                          <a:spcPts val="0"/>
                        </a:spcBef>
                        <a:spcAft>
                          <a:spcPts val="0"/>
                        </a:spcAft>
                        <a:buNone/>
                      </a:pPr>
                      <a:r>
                        <a:rPr lang="en" sz="1000" b="1"/>
                        <a:t>Scenario 2</a:t>
                      </a:r>
                      <a:endParaRPr sz="1000" b="1"/>
                    </a:p>
                  </a:txBody>
                  <a:tcPr marL="28575" marR="28575" marT="19050" marB="19050" anchor="b">
                    <a:lnT w="19050" cap="flat" cmpd="sng">
                      <a:solidFill>
                        <a:srgbClr val="000000"/>
                      </a:solidFill>
                      <a:prstDash val="solid"/>
                      <a:round/>
                      <a:headEnd type="none" w="sm" len="sm"/>
                      <a:tailEnd type="none" w="sm" len="sm"/>
                    </a:lnT>
                    <a:lnB w="19050" cap="flat" cmpd="sng">
                      <a:solidFill>
                        <a:srgbClr val="000000"/>
                      </a:solidFill>
                      <a:prstDash val="solid"/>
                      <a:round/>
                      <a:headEnd type="none" w="sm" len="sm"/>
                      <a:tailEnd type="none" w="sm" len="sm"/>
                    </a:lnB>
                    <a:solidFill>
                      <a:srgbClr val="FFFFFF"/>
                    </a:solidFill>
                  </a:tcPr>
                </a:tc>
                <a:tc>
                  <a:txBody>
                    <a:bodyPr/>
                    <a:lstStyle/>
                    <a:p>
                      <a:pPr marL="0" lvl="0" indent="0" algn="ctr" rtl="0">
                        <a:lnSpc>
                          <a:spcPct val="115000"/>
                        </a:lnSpc>
                        <a:spcBef>
                          <a:spcPts val="0"/>
                        </a:spcBef>
                        <a:spcAft>
                          <a:spcPts val="0"/>
                        </a:spcAft>
                        <a:buNone/>
                      </a:pPr>
                      <a:r>
                        <a:rPr lang="en" sz="1000" b="1"/>
                        <a:t>Scenario 3</a:t>
                      </a:r>
                      <a:endParaRPr sz="1000" b="1"/>
                    </a:p>
                  </a:txBody>
                  <a:tcPr marL="28575" marR="28575" marT="19050" marB="19050" anchor="b">
                    <a:lnT w="19050" cap="flat" cmpd="sng">
                      <a:solidFill>
                        <a:srgbClr val="000000"/>
                      </a:solidFill>
                      <a:prstDash val="solid"/>
                      <a:round/>
                      <a:headEnd type="none" w="sm" len="sm"/>
                      <a:tailEnd type="none" w="sm" len="sm"/>
                    </a:lnT>
                    <a:lnB w="19050" cap="flat" cmpd="sng">
                      <a:solidFill>
                        <a:srgbClr val="000000"/>
                      </a:solidFill>
                      <a:prstDash val="solid"/>
                      <a:round/>
                      <a:headEnd type="none" w="sm" len="sm"/>
                      <a:tailEnd type="none" w="sm" len="sm"/>
                    </a:lnB>
                    <a:solidFill>
                      <a:srgbClr val="FFFFFF"/>
                    </a:solidFill>
                  </a:tcPr>
                </a:tc>
                <a:tc>
                  <a:txBody>
                    <a:bodyPr/>
                    <a:lstStyle/>
                    <a:p>
                      <a:pPr marL="0" lvl="0" indent="0" algn="ctr" rtl="0">
                        <a:lnSpc>
                          <a:spcPct val="115000"/>
                        </a:lnSpc>
                        <a:spcBef>
                          <a:spcPts val="0"/>
                        </a:spcBef>
                        <a:spcAft>
                          <a:spcPts val="0"/>
                        </a:spcAft>
                        <a:buNone/>
                      </a:pPr>
                      <a:r>
                        <a:rPr lang="en" sz="1000" b="1"/>
                        <a:t>Scenario 4</a:t>
                      </a:r>
                      <a:endParaRPr sz="1000" b="1"/>
                    </a:p>
                  </a:txBody>
                  <a:tcPr marL="28575" marR="28575" marT="19050" marB="19050" anchor="b">
                    <a:lnT w="19050" cap="flat" cmpd="sng">
                      <a:solidFill>
                        <a:srgbClr val="000000"/>
                      </a:solidFill>
                      <a:prstDash val="solid"/>
                      <a:round/>
                      <a:headEnd type="none" w="sm" len="sm"/>
                      <a:tailEnd type="none" w="sm" len="sm"/>
                    </a:lnT>
                    <a:lnB w="19050" cap="flat" cmpd="sng">
                      <a:solidFill>
                        <a:srgbClr val="000000"/>
                      </a:solidFill>
                      <a:prstDash val="solid"/>
                      <a:round/>
                      <a:headEnd type="none" w="sm" len="sm"/>
                      <a:tailEnd type="none" w="sm" len="sm"/>
                    </a:lnB>
                    <a:solidFill>
                      <a:srgbClr val="FFFFFF"/>
                    </a:solidFill>
                  </a:tcPr>
                </a:tc>
                <a:tc>
                  <a:txBody>
                    <a:bodyPr/>
                    <a:lstStyle/>
                    <a:p>
                      <a:pPr marL="0" lvl="0" indent="0" algn="ctr" rtl="0">
                        <a:lnSpc>
                          <a:spcPct val="115000"/>
                        </a:lnSpc>
                        <a:spcBef>
                          <a:spcPts val="0"/>
                        </a:spcBef>
                        <a:spcAft>
                          <a:spcPts val="0"/>
                        </a:spcAft>
                        <a:buNone/>
                      </a:pPr>
                      <a:r>
                        <a:rPr lang="en" sz="1000" b="1"/>
                        <a:t>Scenario 5</a:t>
                      </a:r>
                      <a:endParaRPr sz="1000" b="1"/>
                    </a:p>
                  </a:txBody>
                  <a:tcPr marL="28575" marR="28575" marT="19050" marB="19050" anchor="b">
                    <a:lnT w="19050" cap="flat" cmpd="sng">
                      <a:solidFill>
                        <a:srgbClr val="000000"/>
                      </a:solidFill>
                      <a:prstDash val="solid"/>
                      <a:round/>
                      <a:headEnd type="none" w="sm" len="sm"/>
                      <a:tailEnd type="none" w="sm" len="sm"/>
                    </a:lnT>
                    <a:lnB w="19050" cap="flat" cmpd="sng">
                      <a:solidFill>
                        <a:srgbClr val="000000"/>
                      </a:solidFill>
                      <a:prstDash val="solid"/>
                      <a:round/>
                      <a:headEnd type="none" w="sm" len="sm"/>
                      <a:tailEnd type="none" w="sm" len="sm"/>
                    </a:lnB>
                    <a:solidFill>
                      <a:srgbClr val="FFFFFF"/>
                    </a:solidFill>
                  </a:tcPr>
                </a:tc>
                <a:tc>
                  <a:txBody>
                    <a:bodyPr/>
                    <a:lstStyle/>
                    <a:p>
                      <a:pPr marL="0" lvl="0" indent="0" algn="ctr" rtl="0">
                        <a:lnSpc>
                          <a:spcPct val="115000"/>
                        </a:lnSpc>
                        <a:spcBef>
                          <a:spcPts val="0"/>
                        </a:spcBef>
                        <a:spcAft>
                          <a:spcPts val="0"/>
                        </a:spcAft>
                        <a:buNone/>
                      </a:pPr>
                      <a:r>
                        <a:rPr lang="en" sz="1000" b="1"/>
                        <a:t>Scenario 6</a:t>
                      </a:r>
                      <a:endParaRPr sz="1000" b="1"/>
                    </a:p>
                  </a:txBody>
                  <a:tcPr marL="28575" marR="28575" marT="19050" marB="19050" anchor="b">
                    <a:lnT w="19050" cap="flat" cmpd="sng">
                      <a:solidFill>
                        <a:srgbClr val="000000"/>
                      </a:solidFill>
                      <a:prstDash val="solid"/>
                      <a:round/>
                      <a:headEnd type="none" w="sm" len="sm"/>
                      <a:tailEnd type="none" w="sm" len="sm"/>
                    </a:lnT>
                    <a:lnB w="19050" cap="flat" cmpd="sng">
                      <a:solidFill>
                        <a:srgbClr val="000000"/>
                      </a:solidFill>
                      <a:prstDash val="solid"/>
                      <a:round/>
                      <a:headEnd type="none" w="sm" len="sm"/>
                      <a:tailEnd type="none" w="sm" len="sm"/>
                    </a:lnB>
                    <a:solidFill>
                      <a:srgbClr val="FFFFFF"/>
                    </a:solidFill>
                  </a:tcPr>
                </a:tc>
                <a:extLst>
                  <a:ext uri="{0D108BD9-81ED-4DB2-BD59-A6C34878D82A}">
                    <a16:rowId xmlns:a16="http://schemas.microsoft.com/office/drawing/2014/main" val="10001"/>
                  </a:ext>
                </a:extLst>
              </a:tr>
              <a:tr h="342900">
                <a:tc gridSpan="8">
                  <a:txBody>
                    <a:bodyPr/>
                    <a:lstStyle/>
                    <a:p>
                      <a:pPr marL="0" lvl="0" indent="0" algn="l" rtl="0">
                        <a:lnSpc>
                          <a:spcPct val="115000"/>
                        </a:lnSpc>
                        <a:spcBef>
                          <a:spcPts val="0"/>
                        </a:spcBef>
                        <a:spcAft>
                          <a:spcPts val="0"/>
                        </a:spcAft>
                        <a:buNone/>
                      </a:pPr>
                      <a:r>
                        <a:rPr lang="en" sz="1000" b="1"/>
                        <a:t>Total Short Term Impacts</a:t>
                      </a:r>
                      <a:endParaRPr sz="1000" b="1"/>
                    </a:p>
                  </a:txBody>
                  <a:tcPr marL="28575" marR="28575" marT="19050" marB="19050" anchor="b">
                    <a:lnT w="19050" cap="flat" cmpd="sng">
                      <a:solidFill>
                        <a:srgbClr val="000000"/>
                      </a:solidFill>
                      <a:prstDash val="solid"/>
                      <a:round/>
                      <a:headEnd type="none" w="sm" len="sm"/>
                      <a:tailEnd type="none" w="sm" len="sm"/>
                    </a:lnT>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200025">
                <a:tc>
                  <a:txBody>
                    <a:bodyPr/>
                    <a:lstStyle/>
                    <a:p>
                      <a:pPr marL="0" lvl="0" indent="0" algn="l" rtl="0">
                        <a:spcBef>
                          <a:spcPts val="0"/>
                        </a:spcBef>
                        <a:spcAft>
                          <a:spcPts val="0"/>
                        </a:spcAft>
                        <a:buNone/>
                      </a:pPr>
                      <a:endParaRPr/>
                    </a:p>
                  </a:txBody>
                  <a:tcPr marL="28575" marR="28575" marT="19050" marB="19050" anchor="b"/>
                </a:tc>
                <a:tc>
                  <a:txBody>
                    <a:bodyPr/>
                    <a:lstStyle/>
                    <a:p>
                      <a:pPr marL="0" lvl="0" indent="0" algn="l" rtl="0">
                        <a:lnSpc>
                          <a:spcPct val="115000"/>
                        </a:lnSpc>
                        <a:spcBef>
                          <a:spcPts val="0"/>
                        </a:spcBef>
                        <a:spcAft>
                          <a:spcPts val="0"/>
                        </a:spcAft>
                        <a:buNone/>
                      </a:pPr>
                      <a:r>
                        <a:rPr lang="en" sz="1000"/>
                        <a:t>Low</a:t>
                      </a:r>
                      <a:endParaRPr sz="1000"/>
                    </a:p>
                  </a:txBody>
                  <a:tcPr marL="28575" marR="28575" marT="19050" marB="19050" anchor="b"/>
                </a:tc>
                <a:tc>
                  <a:txBody>
                    <a:bodyPr/>
                    <a:lstStyle/>
                    <a:p>
                      <a:pPr marL="0" lvl="0" indent="0" algn="r" rtl="0">
                        <a:lnSpc>
                          <a:spcPct val="115000"/>
                        </a:lnSpc>
                        <a:spcBef>
                          <a:spcPts val="0"/>
                        </a:spcBef>
                        <a:spcAft>
                          <a:spcPts val="0"/>
                        </a:spcAft>
                        <a:buNone/>
                      </a:pPr>
                      <a:r>
                        <a:rPr lang="en" sz="1000"/>
                        <a:t>€8.98</a:t>
                      </a:r>
                      <a:endParaRPr sz="1000"/>
                    </a:p>
                  </a:txBody>
                  <a:tcPr marL="28575" marR="28575" marT="19050" marB="19050" anchor="b"/>
                </a:tc>
                <a:tc>
                  <a:txBody>
                    <a:bodyPr/>
                    <a:lstStyle/>
                    <a:p>
                      <a:pPr marL="0" lvl="0" indent="0" algn="r" rtl="0">
                        <a:lnSpc>
                          <a:spcPct val="115000"/>
                        </a:lnSpc>
                        <a:spcBef>
                          <a:spcPts val="0"/>
                        </a:spcBef>
                        <a:spcAft>
                          <a:spcPts val="0"/>
                        </a:spcAft>
                        <a:buNone/>
                      </a:pPr>
                      <a:r>
                        <a:rPr lang="en" sz="1000"/>
                        <a:t>€4.77</a:t>
                      </a:r>
                      <a:endParaRPr sz="1000"/>
                    </a:p>
                  </a:txBody>
                  <a:tcPr marL="28575" marR="28575" marT="19050" marB="19050" anchor="b"/>
                </a:tc>
                <a:tc>
                  <a:txBody>
                    <a:bodyPr/>
                    <a:lstStyle/>
                    <a:p>
                      <a:pPr marL="0" lvl="0" indent="0" algn="r" rtl="0">
                        <a:lnSpc>
                          <a:spcPct val="115000"/>
                        </a:lnSpc>
                        <a:spcBef>
                          <a:spcPts val="0"/>
                        </a:spcBef>
                        <a:spcAft>
                          <a:spcPts val="0"/>
                        </a:spcAft>
                        <a:buNone/>
                      </a:pPr>
                      <a:r>
                        <a:rPr lang="en" sz="1000"/>
                        <a:t>€25.16</a:t>
                      </a:r>
                      <a:endParaRPr sz="1000"/>
                    </a:p>
                  </a:txBody>
                  <a:tcPr marL="28575" marR="28575" marT="19050" marB="19050" anchor="b"/>
                </a:tc>
                <a:tc>
                  <a:txBody>
                    <a:bodyPr/>
                    <a:lstStyle/>
                    <a:p>
                      <a:pPr marL="0" lvl="0" indent="0" algn="r" rtl="0">
                        <a:lnSpc>
                          <a:spcPct val="115000"/>
                        </a:lnSpc>
                        <a:spcBef>
                          <a:spcPts val="0"/>
                        </a:spcBef>
                        <a:spcAft>
                          <a:spcPts val="0"/>
                        </a:spcAft>
                        <a:buNone/>
                      </a:pPr>
                      <a:r>
                        <a:rPr lang="en" sz="1000"/>
                        <a:t>€18.97</a:t>
                      </a:r>
                      <a:endParaRPr sz="1000"/>
                    </a:p>
                  </a:txBody>
                  <a:tcPr marL="28575" marR="28575" marT="19050" marB="19050" anchor="b"/>
                </a:tc>
                <a:tc>
                  <a:txBody>
                    <a:bodyPr/>
                    <a:lstStyle/>
                    <a:p>
                      <a:pPr marL="0" lvl="0" indent="0" algn="r" rtl="0">
                        <a:lnSpc>
                          <a:spcPct val="115000"/>
                        </a:lnSpc>
                        <a:spcBef>
                          <a:spcPts val="0"/>
                        </a:spcBef>
                        <a:spcAft>
                          <a:spcPts val="0"/>
                        </a:spcAft>
                        <a:buNone/>
                      </a:pPr>
                      <a:r>
                        <a:rPr lang="en" sz="1000"/>
                        <a:t>€3.88</a:t>
                      </a:r>
                      <a:endParaRPr sz="1000"/>
                    </a:p>
                  </a:txBody>
                  <a:tcPr marL="28575" marR="28575" marT="19050" marB="19050" anchor="b"/>
                </a:tc>
                <a:tc>
                  <a:txBody>
                    <a:bodyPr/>
                    <a:lstStyle/>
                    <a:p>
                      <a:pPr marL="0" lvl="0" indent="0" algn="r" rtl="0">
                        <a:lnSpc>
                          <a:spcPct val="115000"/>
                        </a:lnSpc>
                        <a:spcBef>
                          <a:spcPts val="0"/>
                        </a:spcBef>
                        <a:spcAft>
                          <a:spcPts val="0"/>
                        </a:spcAft>
                        <a:buNone/>
                      </a:pPr>
                      <a:r>
                        <a:rPr lang="en" sz="1000"/>
                        <a:t>€9.67</a:t>
                      </a:r>
                      <a:endParaRPr sz="1000"/>
                    </a:p>
                  </a:txBody>
                  <a:tcPr marL="28575" marR="28575" marT="19050" marB="19050" anchor="b"/>
                </a:tc>
                <a:extLst>
                  <a:ext uri="{0D108BD9-81ED-4DB2-BD59-A6C34878D82A}">
                    <a16:rowId xmlns:a16="http://schemas.microsoft.com/office/drawing/2014/main" val="10003"/>
                  </a:ext>
                </a:extLst>
              </a:tr>
              <a:tr h="200025">
                <a:tc>
                  <a:txBody>
                    <a:bodyPr/>
                    <a:lstStyle/>
                    <a:p>
                      <a:pPr marL="0" lvl="0" indent="0" algn="l" rtl="0">
                        <a:spcBef>
                          <a:spcPts val="0"/>
                        </a:spcBef>
                        <a:spcAft>
                          <a:spcPts val="0"/>
                        </a:spcAft>
                        <a:buNone/>
                      </a:pPr>
                      <a:endParaRPr/>
                    </a:p>
                  </a:txBody>
                  <a:tcPr marL="28575" marR="28575" marT="19050" marB="19050" anchor="b"/>
                </a:tc>
                <a:tc>
                  <a:txBody>
                    <a:bodyPr/>
                    <a:lstStyle/>
                    <a:p>
                      <a:pPr marL="0" lvl="0" indent="0" algn="l" rtl="0">
                        <a:lnSpc>
                          <a:spcPct val="115000"/>
                        </a:lnSpc>
                        <a:spcBef>
                          <a:spcPts val="0"/>
                        </a:spcBef>
                        <a:spcAft>
                          <a:spcPts val="0"/>
                        </a:spcAft>
                        <a:buNone/>
                      </a:pPr>
                      <a:r>
                        <a:rPr lang="en" sz="1000"/>
                        <a:t>Average</a:t>
                      </a:r>
                      <a:endParaRPr sz="1000"/>
                    </a:p>
                  </a:txBody>
                  <a:tcPr marL="28575" marR="28575" marT="19050" marB="19050" anchor="b"/>
                </a:tc>
                <a:tc>
                  <a:txBody>
                    <a:bodyPr/>
                    <a:lstStyle/>
                    <a:p>
                      <a:pPr marL="0" lvl="0" indent="0" algn="r" rtl="0">
                        <a:lnSpc>
                          <a:spcPct val="115000"/>
                        </a:lnSpc>
                        <a:spcBef>
                          <a:spcPts val="0"/>
                        </a:spcBef>
                        <a:spcAft>
                          <a:spcPts val="0"/>
                        </a:spcAft>
                        <a:buNone/>
                      </a:pPr>
                      <a:r>
                        <a:rPr lang="en" sz="1000"/>
                        <a:t>€17.20</a:t>
                      </a:r>
                      <a:endParaRPr sz="1000"/>
                    </a:p>
                  </a:txBody>
                  <a:tcPr marL="28575" marR="28575" marT="19050" marB="19050" anchor="b"/>
                </a:tc>
                <a:tc>
                  <a:txBody>
                    <a:bodyPr/>
                    <a:lstStyle/>
                    <a:p>
                      <a:pPr marL="0" lvl="0" indent="0" algn="r" rtl="0">
                        <a:lnSpc>
                          <a:spcPct val="115000"/>
                        </a:lnSpc>
                        <a:spcBef>
                          <a:spcPts val="0"/>
                        </a:spcBef>
                        <a:spcAft>
                          <a:spcPts val="0"/>
                        </a:spcAft>
                        <a:buNone/>
                      </a:pPr>
                      <a:r>
                        <a:rPr lang="en" sz="1000"/>
                        <a:t>€9.13</a:t>
                      </a:r>
                      <a:endParaRPr sz="1000"/>
                    </a:p>
                  </a:txBody>
                  <a:tcPr marL="28575" marR="28575" marT="19050" marB="19050" anchor="b"/>
                </a:tc>
                <a:tc>
                  <a:txBody>
                    <a:bodyPr/>
                    <a:lstStyle/>
                    <a:p>
                      <a:pPr marL="0" lvl="0" indent="0" algn="r" rtl="0">
                        <a:lnSpc>
                          <a:spcPct val="115000"/>
                        </a:lnSpc>
                        <a:spcBef>
                          <a:spcPts val="0"/>
                        </a:spcBef>
                        <a:spcAft>
                          <a:spcPts val="0"/>
                        </a:spcAft>
                        <a:buNone/>
                      </a:pPr>
                      <a:r>
                        <a:rPr lang="en" sz="1000"/>
                        <a:t>€47.26</a:t>
                      </a:r>
                      <a:endParaRPr sz="1000"/>
                    </a:p>
                  </a:txBody>
                  <a:tcPr marL="28575" marR="28575" marT="19050" marB="19050" anchor="b"/>
                </a:tc>
                <a:tc>
                  <a:txBody>
                    <a:bodyPr/>
                    <a:lstStyle/>
                    <a:p>
                      <a:pPr marL="0" lvl="0" indent="0" algn="r" rtl="0">
                        <a:lnSpc>
                          <a:spcPct val="115000"/>
                        </a:lnSpc>
                        <a:spcBef>
                          <a:spcPts val="0"/>
                        </a:spcBef>
                        <a:spcAft>
                          <a:spcPts val="0"/>
                        </a:spcAft>
                        <a:buNone/>
                      </a:pPr>
                      <a:r>
                        <a:rPr lang="en" sz="1000"/>
                        <a:t>€36.71</a:t>
                      </a:r>
                      <a:endParaRPr sz="1000"/>
                    </a:p>
                  </a:txBody>
                  <a:tcPr marL="28575" marR="28575" marT="19050" marB="19050" anchor="b"/>
                </a:tc>
                <a:tc>
                  <a:txBody>
                    <a:bodyPr/>
                    <a:lstStyle/>
                    <a:p>
                      <a:pPr marL="0" lvl="0" indent="0" algn="r" rtl="0">
                        <a:lnSpc>
                          <a:spcPct val="115000"/>
                        </a:lnSpc>
                        <a:spcBef>
                          <a:spcPts val="0"/>
                        </a:spcBef>
                        <a:spcAft>
                          <a:spcPts val="0"/>
                        </a:spcAft>
                        <a:buNone/>
                      </a:pPr>
                      <a:r>
                        <a:rPr lang="en" sz="1000"/>
                        <a:t>€8.06</a:t>
                      </a:r>
                      <a:endParaRPr sz="1000"/>
                    </a:p>
                  </a:txBody>
                  <a:tcPr marL="28575" marR="28575" marT="19050" marB="19050" anchor="b"/>
                </a:tc>
                <a:tc>
                  <a:txBody>
                    <a:bodyPr/>
                    <a:lstStyle/>
                    <a:p>
                      <a:pPr marL="0" lvl="0" indent="0" algn="r" rtl="0">
                        <a:lnSpc>
                          <a:spcPct val="115000"/>
                        </a:lnSpc>
                        <a:spcBef>
                          <a:spcPts val="0"/>
                        </a:spcBef>
                        <a:spcAft>
                          <a:spcPts val="0"/>
                        </a:spcAft>
                        <a:buNone/>
                      </a:pPr>
                      <a:r>
                        <a:rPr lang="en" sz="1000"/>
                        <a:t>€18.18</a:t>
                      </a:r>
                      <a:endParaRPr sz="1000"/>
                    </a:p>
                  </a:txBody>
                  <a:tcPr marL="28575" marR="28575" marT="19050" marB="19050" anchor="b"/>
                </a:tc>
                <a:extLst>
                  <a:ext uri="{0D108BD9-81ED-4DB2-BD59-A6C34878D82A}">
                    <a16:rowId xmlns:a16="http://schemas.microsoft.com/office/drawing/2014/main" val="10004"/>
                  </a:ext>
                </a:extLst>
              </a:tr>
              <a:tr h="200025">
                <a:tc>
                  <a:txBody>
                    <a:bodyPr/>
                    <a:lstStyle/>
                    <a:p>
                      <a:pPr marL="0" lvl="0" indent="0" algn="l" rtl="0">
                        <a:spcBef>
                          <a:spcPts val="0"/>
                        </a:spcBef>
                        <a:spcAft>
                          <a:spcPts val="0"/>
                        </a:spcAft>
                        <a:buNone/>
                      </a:pPr>
                      <a:endParaRPr/>
                    </a:p>
                  </a:txBody>
                  <a:tcPr marL="28575" marR="28575" marT="19050" marB="19050" anchor="b"/>
                </a:tc>
                <a:tc>
                  <a:txBody>
                    <a:bodyPr/>
                    <a:lstStyle/>
                    <a:p>
                      <a:pPr marL="0" lvl="0" indent="0" algn="l" rtl="0">
                        <a:lnSpc>
                          <a:spcPct val="115000"/>
                        </a:lnSpc>
                        <a:spcBef>
                          <a:spcPts val="0"/>
                        </a:spcBef>
                        <a:spcAft>
                          <a:spcPts val="0"/>
                        </a:spcAft>
                        <a:buNone/>
                      </a:pPr>
                      <a:r>
                        <a:rPr lang="en" sz="1000"/>
                        <a:t>High</a:t>
                      </a:r>
                      <a:endParaRPr sz="1000"/>
                    </a:p>
                  </a:txBody>
                  <a:tcPr marL="28575" marR="28575" marT="19050" marB="19050" anchor="b"/>
                </a:tc>
                <a:tc>
                  <a:txBody>
                    <a:bodyPr/>
                    <a:lstStyle/>
                    <a:p>
                      <a:pPr marL="0" lvl="0" indent="0" algn="r" rtl="0">
                        <a:lnSpc>
                          <a:spcPct val="115000"/>
                        </a:lnSpc>
                        <a:spcBef>
                          <a:spcPts val="0"/>
                        </a:spcBef>
                        <a:spcAft>
                          <a:spcPts val="0"/>
                        </a:spcAft>
                        <a:buNone/>
                      </a:pPr>
                      <a:r>
                        <a:rPr lang="en" sz="1000"/>
                        <a:t>€25.39</a:t>
                      </a:r>
                      <a:endParaRPr sz="1000"/>
                    </a:p>
                  </a:txBody>
                  <a:tcPr marL="28575" marR="28575" marT="19050" marB="19050" anchor="b"/>
                </a:tc>
                <a:tc>
                  <a:txBody>
                    <a:bodyPr/>
                    <a:lstStyle/>
                    <a:p>
                      <a:pPr marL="0" lvl="0" indent="0" algn="r" rtl="0">
                        <a:lnSpc>
                          <a:spcPct val="115000"/>
                        </a:lnSpc>
                        <a:spcBef>
                          <a:spcPts val="0"/>
                        </a:spcBef>
                        <a:spcAft>
                          <a:spcPts val="0"/>
                        </a:spcAft>
                        <a:buNone/>
                      </a:pPr>
                      <a:r>
                        <a:rPr lang="en" sz="1000"/>
                        <a:t>€13.48</a:t>
                      </a:r>
                      <a:endParaRPr sz="1000"/>
                    </a:p>
                  </a:txBody>
                  <a:tcPr marL="28575" marR="28575" marT="19050" marB="19050" anchor="b"/>
                </a:tc>
                <a:tc>
                  <a:txBody>
                    <a:bodyPr/>
                    <a:lstStyle/>
                    <a:p>
                      <a:pPr marL="0" lvl="0" indent="0" algn="r" rtl="0">
                        <a:lnSpc>
                          <a:spcPct val="115000"/>
                        </a:lnSpc>
                        <a:spcBef>
                          <a:spcPts val="0"/>
                        </a:spcBef>
                        <a:spcAft>
                          <a:spcPts val="0"/>
                        </a:spcAft>
                        <a:buNone/>
                      </a:pPr>
                      <a:r>
                        <a:rPr lang="en" sz="1000"/>
                        <a:t>€69.28</a:t>
                      </a:r>
                      <a:endParaRPr sz="1000"/>
                    </a:p>
                  </a:txBody>
                  <a:tcPr marL="28575" marR="28575" marT="19050" marB="19050" anchor="b"/>
                </a:tc>
                <a:tc>
                  <a:txBody>
                    <a:bodyPr/>
                    <a:lstStyle/>
                    <a:p>
                      <a:pPr marL="0" lvl="0" indent="0" algn="r" rtl="0">
                        <a:lnSpc>
                          <a:spcPct val="115000"/>
                        </a:lnSpc>
                        <a:spcBef>
                          <a:spcPts val="0"/>
                        </a:spcBef>
                        <a:spcAft>
                          <a:spcPts val="0"/>
                        </a:spcAft>
                        <a:buNone/>
                      </a:pPr>
                      <a:r>
                        <a:rPr lang="en" sz="1000"/>
                        <a:t>€54.39</a:t>
                      </a:r>
                      <a:endParaRPr sz="1000"/>
                    </a:p>
                  </a:txBody>
                  <a:tcPr marL="28575" marR="28575" marT="19050" marB="19050" anchor="b"/>
                </a:tc>
                <a:tc>
                  <a:txBody>
                    <a:bodyPr/>
                    <a:lstStyle/>
                    <a:p>
                      <a:pPr marL="0" lvl="0" indent="0" algn="r" rtl="0">
                        <a:lnSpc>
                          <a:spcPct val="115000"/>
                        </a:lnSpc>
                        <a:spcBef>
                          <a:spcPts val="0"/>
                        </a:spcBef>
                        <a:spcAft>
                          <a:spcPts val="0"/>
                        </a:spcAft>
                        <a:buNone/>
                      </a:pPr>
                      <a:r>
                        <a:rPr lang="en" sz="1000"/>
                        <a:t>€12.23</a:t>
                      </a:r>
                      <a:endParaRPr sz="1000"/>
                    </a:p>
                  </a:txBody>
                  <a:tcPr marL="28575" marR="28575" marT="19050" marB="19050" anchor="b"/>
                </a:tc>
                <a:tc>
                  <a:txBody>
                    <a:bodyPr/>
                    <a:lstStyle/>
                    <a:p>
                      <a:pPr marL="0" lvl="0" indent="0" algn="r" rtl="0">
                        <a:lnSpc>
                          <a:spcPct val="115000"/>
                        </a:lnSpc>
                        <a:spcBef>
                          <a:spcPts val="0"/>
                        </a:spcBef>
                        <a:spcAft>
                          <a:spcPts val="0"/>
                        </a:spcAft>
                        <a:buNone/>
                      </a:pPr>
                      <a:r>
                        <a:rPr lang="en" sz="1000"/>
                        <a:t>€26.67</a:t>
                      </a:r>
                      <a:endParaRPr sz="1000"/>
                    </a:p>
                  </a:txBody>
                  <a:tcPr marL="28575" marR="28575" marT="19050" marB="19050" anchor="b"/>
                </a:tc>
                <a:extLst>
                  <a:ext uri="{0D108BD9-81ED-4DB2-BD59-A6C34878D82A}">
                    <a16:rowId xmlns:a16="http://schemas.microsoft.com/office/drawing/2014/main" val="10005"/>
                  </a:ext>
                </a:extLst>
              </a:tr>
              <a:tr h="342900">
                <a:tc gridSpan="8">
                  <a:txBody>
                    <a:bodyPr/>
                    <a:lstStyle/>
                    <a:p>
                      <a:pPr marL="0" lvl="0" indent="0" algn="l" rtl="0">
                        <a:lnSpc>
                          <a:spcPct val="115000"/>
                        </a:lnSpc>
                        <a:spcBef>
                          <a:spcPts val="0"/>
                        </a:spcBef>
                        <a:spcAft>
                          <a:spcPts val="0"/>
                        </a:spcAft>
                        <a:buNone/>
                      </a:pPr>
                      <a:r>
                        <a:rPr lang="en" sz="1000" b="1"/>
                        <a:t>Total Long-Term Impacts</a:t>
                      </a:r>
                      <a:endParaRPr sz="1000" b="1"/>
                    </a:p>
                  </a:txBody>
                  <a:tcPr marL="28575" marR="28575" marT="19050" marB="19050" anchor="b"/>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200025">
                <a:tc>
                  <a:txBody>
                    <a:bodyPr/>
                    <a:lstStyle/>
                    <a:p>
                      <a:pPr marL="0" lvl="0" indent="0" algn="l" rtl="0">
                        <a:spcBef>
                          <a:spcPts val="0"/>
                        </a:spcBef>
                        <a:spcAft>
                          <a:spcPts val="0"/>
                        </a:spcAft>
                        <a:buNone/>
                      </a:pPr>
                      <a:endParaRPr/>
                    </a:p>
                  </a:txBody>
                  <a:tcPr marL="28575" marR="28575" marT="19050" marB="19050" anchor="b"/>
                </a:tc>
                <a:tc>
                  <a:txBody>
                    <a:bodyPr/>
                    <a:lstStyle/>
                    <a:p>
                      <a:pPr marL="0" lvl="0" indent="0" algn="l" rtl="0">
                        <a:lnSpc>
                          <a:spcPct val="115000"/>
                        </a:lnSpc>
                        <a:spcBef>
                          <a:spcPts val="0"/>
                        </a:spcBef>
                        <a:spcAft>
                          <a:spcPts val="0"/>
                        </a:spcAft>
                        <a:buNone/>
                      </a:pPr>
                      <a:r>
                        <a:rPr lang="en" sz="1000"/>
                        <a:t>Low</a:t>
                      </a:r>
                      <a:endParaRPr sz="1000"/>
                    </a:p>
                  </a:txBody>
                  <a:tcPr marL="28575" marR="28575" marT="19050" marB="19050" anchor="b"/>
                </a:tc>
                <a:tc>
                  <a:txBody>
                    <a:bodyPr/>
                    <a:lstStyle/>
                    <a:p>
                      <a:pPr marL="0" lvl="0" indent="0" algn="r" rtl="0">
                        <a:lnSpc>
                          <a:spcPct val="115000"/>
                        </a:lnSpc>
                        <a:spcBef>
                          <a:spcPts val="0"/>
                        </a:spcBef>
                        <a:spcAft>
                          <a:spcPts val="0"/>
                        </a:spcAft>
                        <a:buNone/>
                      </a:pPr>
                      <a:r>
                        <a:rPr lang="en" sz="1000"/>
                        <a:t>€15.76</a:t>
                      </a:r>
                      <a:endParaRPr sz="1000"/>
                    </a:p>
                  </a:txBody>
                  <a:tcPr marL="28575" marR="28575" marT="19050" marB="19050" anchor="b"/>
                </a:tc>
                <a:tc>
                  <a:txBody>
                    <a:bodyPr/>
                    <a:lstStyle/>
                    <a:p>
                      <a:pPr marL="0" lvl="0" indent="0" algn="r" rtl="0">
                        <a:lnSpc>
                          <a:spcPct val="115000"/>
                        </a:lnSpc>
                        <a:spcBef>
                          <a:spcPts val="0"/>
                        </a:spcBef>
                        <a:spcAft>
                          <a:spcPts val="0"/>
                        </a:spcAft>
                        <a:buNone/>
                      </a:pPr>
                      <a:r>
                        <a:rPr lang="en" sz="1000"/>
                        <a:t>€8.34</a:t>
                      </a:r>
                      <a:endParaRPr sz="1000"/>
                    </a:p>
                  </a:txBody>
                  <a:tcPr marL="28575" marR="28575" marT="19050" marB="19050" anchor="b"/>
                </a:tc>
                <a:tc>
                  <a:txBody>
                    <a:bodyPr/>
                    <a:lstStyle/>
                    <a:p>
                      <a:pPr marL="0" lvl="0" indent="0" algn="r" rtl="0">
                        <a:lnSpc>
                          <a:spcPct val="115000"/>
                        </a:lnSpc>
                        <a:spcBef>
                          <a:spcPts val="0"/>
                        </a:spcBef>
                        <a:spcAft>
                          <a:spcPts val="0"/>
                        </a:spcAft>
                        <a:buNone/>
                      </a:pPr>
                      <a:r>
                        <a:rPr lang="en" sz="1000"/>
                        <a:t>€48.20</a:t>
                      </a:r>
                      <a:endParaRPr sz="1000"/>
                    </a:p>
                  </a:txBody>
                  <a:tcPr marL="28575" marR="28575" marT="19050" marB="19050" anchor="b"/>
                </a:tc>
                <a:tc>
                  <a:txBody>
                    <a:bodyPr/>
                    <a:lstStyle/>
                    <a:p>
                      <a:pPr marL="0" lvl="0" indent="0" algn="r" rtl="0">
                        <a:lnSpc>
                          <a:spcPct val="115000"/>
                        </a:lnSpc>
                        <a:spcBef>
                          <a:spcPts val="0"/>
                        </a:spcBef>
                        <a:spcAft>
                          <a:spcPts val="0"/>
                        </a:spcAft>
                        <a:buNone/>
                      </a:pPr>
                      <a:r>
                        <a:rPr lang="en" sz="1000"/>
                        <a:t>€31.52</a:t>
                      </a:r>
                      <a:endParaRPr sz="1000"/>
                    </a:p>
                  </a:txBody>
                  <a:tcPr marL="28575" marR="28575" marT="19050" marB="19050" anchor="b"/>
                </a:tc>
                <a:tc>
                  <a:txBody>
                    <a:bodyPr/>
                    <a:lstStyle/>
                    <a:p>
                      <a:pPr marL="0" lvl="0" indent="0" algn="r" rtl="0">
                        <a:lnSpc>
                          <a:spcPct val="115000"/>
                        </a:lnSpc>
                        <a:spcBef>
                          <a:spcPts val="0"/>
                        </a:spcBef>
                        <a:spcAft>
                          <a:spcPts val="0"/>
                        </a:spcAft>
                        <a:buNone/>
                      </a:pPr>
                      <a:r>
                        <a:rPr lang="en" sz="1000"/>
                        <a:t>€3.99</a:t>
                      </a:r>
                      <a:endParaRPr sz="1000"/>
                    </a:p>
                  </a:txBody>
                  <a:tcPr marL="28575" marR="28575" marT="19050" marB="19050" anchor="b"/>
                </a:tc>
                <a:tc>
                  <a:txBody>
                    <a:bodyPr/>
                    <a:lstStyle/>
                    <a:p>
                      <a:pPr marL="0" lvl="0" indent="0" algn="r" rtl="0">
                        <a:lnSpc>
                          <a:spcPct val="115000"/>
                        </a:lnSpc>
                        <a:spcBef>
                          <a:spcPts val="0"/>
                        </a:spcBef>
                        <a:spcAft>
                          <a:spcPts val="0"/>
                        </a:spcAft>
                        <a:buNone/>
                      </a:pPr>
                      <a:r>
                        <a:rPr lang="en" sz="1000"/>
                        <a:t>€18.44</a:t>
                      </a:r>
                      <a:endParaRPr sz="1000"/>
                    </a:p>
                  </a:txBody>
                  <a:tcPr marL="28575" marR="28575" marT="19050" marB="19050" anchor="b"/>
                </a:tc>
                <a:extLst>
                  <a:ext uri="{0D108BD9-81ED-4DB2-BD59-A6C34878D82A}">
                    <a16:rowId xmlns:a16="http://schemas.microsoft.com/office/drawing/2014/main" val="10007"/>
                  </a:ext>
                </a:extLst>
              </a:tr>
              <a:tr h="200025">
                <a:tc>
                  <a:txBody>
                    <a:bodyPr/>
                    <a:lstStyle/>
                    <a:p>
                      <a:pPr marL="0" lvl="0" indent="0" algn="l" rtl="0">
                        <a:spcBef>
                          <a:spcPts val="0"/>
                        </a:spcBef>
                        <a:spcAft>
                          <a:spcPts val="0"/>
                        </a:spcAft>
                        <a:buNone/>
                      </a:pPr>
                      <a:endParaRPr/>
                    </a:p>
                  </a:txBody>
                  <a:tcPr marL="28575" marR="28575" marT="19050" marB="19050" anchor="b"/>
                </a:tc>
                <a:tc>
                  <a:txBody>
                    <a:bodyPr/>
                    <a:lstStyle/>
                    <a:p>
                      <a:pPr marL="0" lvl="0" indent="0" algn="l" rtl="0">
                        <a:lnSpc>
                          <a:spcPct val="115000"/>
                        </a:lnSpc>
                        <a:spcBef>
                          <a:spcPts val="0"/>
                        </a:spcBef>
                        <a:spcAft>
                          <a:spcPts val="0"/>
                        </a:spcAft>
                        <a:buNone/>
                      </a:pPr>
                      <a:r>
                        <a:rPr lang="en" sz="1000"/>
                        <a:t>Average</a:t>
                      </a:r>
                      <a:endParaRPr sz="1000"/>
                    </a:p>
                  </a:txBody>
                  <a:tcPr marL="28575" marR="28575" marT="19050" marB="19050" anchor="b"/>
                </a:tc>
                <a:tc>
                  <a:txBody>
                    <a:bodyPr/>
                    <a:lstStyle/>
                    <a:p>
                      <a:pPr marL="0" lvl="0" indent="0" algn="r" rtl="0">
                        <a:lnSpc>
                          <a:spcPct val="115000"/>
                        </a:lnSpc>
                        <a:spcBef>
                          <a:spcPts val="0"/>
                        </a:spcBef>
                        <a:spcAft>
                          <a:spcPts val="0"/>
                        </a:spcAft>
                        <a:buNone/>
                      </a:pPr>
                      <a:r>
                        <a:rPr lang="en" sz="1000"/>
                        <a:t>€44.94</a:t>
                      </a:r>
                      <a:endParaRPr sz="1000"/>
                    </a:p>
                  </a:txBody>
                  <a:tcPr marL="28575" marR="28575" marT="19050" marB="19050" anchor="b"/>
                </a:tc>
                <a:tc>
                  <a:txBody>
                    <a:bodyPr/>
                    <a:lstStyle/>
                    <a:p>
                      <a:pPr marL="0" lvl="0" indent="0" algn="r" rtl="0">
                        <a:lnSpc>
                          <a:spcPct val="115000"/>
                        </a:lnSpc>
                        <a:spcBef>
                          <a:spcPts val="0"/>
                        </a:spcBef>
                        <a:spcAft>
                          <a:spcPts val="0"/>
                        </a:spcAft>
                        <a:buNone/>
                      </a:pPr>
                      <a:r>
                        <a:rPr lang="en" sz="1000"/>
                        <a:t>€23.78</a:t>
                      </a:r>
                      <a:endParaRPr sz="1000"/>
                    </a:p>
                  </a:txBody>
                  <a:tcPr marL="28575" marR="28575" marT="19050" marB="19050" anchor="b"/>
                </a:tc>
                <a:tc>
                  <a:txBody>
                    <a:bodyPr/>
                    <a:lstStyle/>
                    <a:p>
                      <a:pPr marL="0" lvl="0" indent="0" algn="r" rtl="0">
                        <a:lnSpc>
                          <a:spcPct val="115000"/>
                        </a:lnSpc>
                        <a:spcBef>
                          <a:spcPts val="0"/>
                        </a:spcBef>
                        <a:spcAft>
                          <a:spcPts val="0"/>
                        </a:spcAft>
                        <a:buNone/>
                      </a:pPr>
                      <a:r>
                        <a:rPr lang="en" sz="1000"/>
                        <a:t>€137.44</a:t>
                      </a:r>
                      <a:endParaRPr sz="1000"/>
                    </a:p>
                  </a:txBody>
                  <a:tcPr marL="28575" marR="28575" marT="19050" marB="19050" anchor="b"/>
                </a:tc>
                <a:tc>
                  <a:txBody>
                    <a:bodyPr/>
                    <a:lstStyle/>
                    <a:p>
                      <a:pPr marL="0" lvl="0" indent="0" algn="r" rtl="0">
                        <a:lnSpc>
                          <a:spcPct val="115000"/>
                        </a:lnSpc>
                        <a:spcBef>
                          <a:spcPts val="0"/>
                        </a:spcBef>
                        <a:spcAft>
                          <a:spcPts val="0"/>
                        </a:spcAft>
                        <a:buNone/>
                      </a:pPr>
                      <a:r>
                        <a:rPr lang="en" sz="1000"/>
                        <a:t>€89.89</a:t>
                      </a:r>
                      <a:endParaRPr sz="1000"/>
                    </a:p>
                  </a:txBody>
                  <a:tcPr marL="28575" marR="28575" marT="19050" marB="19050" anchor="b"/>
                </a:tc>
                <a:tc>
                  <a:txBody>
                    <a:bodyPr/>
                    <a:lstStyle/>
                    <a:p>
                      <a:pPr marL="0" lvl="0" indent="0" algn="r" rtl="0">
                        <a:lnSpc>
                          <a:spcPct val="115000"/>
                        </a:lnSpc>
                        <a:spcBef>
                          <a:spcPts val="0"/>
                        </a:spcBef>
                        <a:spcAft>
                          <a:spcPts val="0"/>
                        </a:spcAft>
                        <a:buNone/>
                      </a:pPr>
                      <a:r>
                        <a:rPr lang="en" sz="1000"/>
                        <a:t>€11.37</a:t>
                      </a:r>
                      <a:endParaRPr sz="1000"/>
                    </a:p>
                  </a:txBody>
                  <a:tcPr marL="28575" marR="28575" marT="19050" marB="19050" anchor="b"/>
                </a:tc>
                <a:tc>
                  <a:txBody>
                    <a:bodyPr/>
                    <a:lstStyle/>
                    <a:p>
                      <a:pPr marL="0" lvl="0" indent="0" algn="r" rtl="0">
                        <a:lnSpc>
                          <a:spcPct val="115000"/>
                        </a:lnSpc>
                        <a:spcBef>
                          <a:spcPts val="0"/>
                        </a:spcBef>
                        <a:spcAft>
                          <a:spcPts val="0"/>
                        </a:spcAft>
                        <a:buNone/>
                      </a:pPr>
                      <a:r>
                        <a:rPr lang="en" sz="1000"/>
                        <a:t>€52.60</a:t>
                      </a:r>
                      <a:endParaRPr sz="1000"/>
                    </a:p>
                  </a:txBody>
                  <a:tcPr marL="28575" marR="28575" marT="19050" marB="19050" anchor="b"/>
                </a:tc>
                <a:extLst>
                  <a:ext uri="{0D108BD9-81ED-4DB2-BD59-A6C34878D82A}">
                    <a16:rowId xmlns:a16="http://schemas.microsoft.com/office/drawing/2014/main" val="10008"/>
                  </a:ext>
                </a:extLst>
              </a:tr>
              <a:tr h="209550">
                <a:tc>
                  <a:txBody>
                    <a:bodyPr/>
                    <a:lstStyle/>
                    <a:p>
                      <a:pPr marL="0" lvl="0" indent="0" algn="l" rtl="0">
                        <a:spcBef>
                          <a:spcPts val="0"/>
                        </a:spcBef>
                        <a:spcAft>
                          <a:spcPts val="0"/>
                        </a:spcAft>
                        <a:buNone/>
                      </a:pPr>
                      <a:endParaRPr/>
                    </a:p>
                  </a:txBody>
                  <a:tcPr marL="28575" marR="28575" marT="19050" marB="19050" anchor="b">
                    <a:lnB w="28575" cap="flat" cmpd="sng">
                      <a:solidFill>
                        <a:srgbClr val="000000"/>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1000"/>
                        <a:t>High</a:t>
                      </a:r>
                      <a:endParaRPr sz="1000"/>
                    </a:p>
                  </a:txBody>
                  <a:tcPr marL="28575" marR="28575" marT="19050" marB="19050" anchor="b">
                    <a:lnB w="28575" cap="flat" cmpd="sng">
                      <a:solidFill>
                        <a:srgbClr val="000000"/>
                      </a:solidFill>
                      <a:prstDash val="solid"/>
                      <a:round/>
                      <a:headEnd type="none" w="sm" len="sm"/>
                      <a:tailEnd type="none" w="sm" len="sm"/>
                    </a:lnB>
                  </a:tcPr>
                </a:tc>
                <a:tc>
                  <a:txBody>
                    <a:bodyPr/>
                    <a:lstStyle/>
                    <a:p>
                      <a:pPr marL="0" lvl="0" indent="0" algn="r" rtl="0">
                        <a:lnSpc>
                          <a:spcPct val="115000"/>
                        </a:lnSpc>
                        <a:spcBef>
                          <a:spcPts val="0"/>
                        </a:spcBef>
                        <a:spcAft>
                          <a:spcPts val="0"/>
                        </a:spcAft>
                        <a:buNone/>
                      </a:pPr>
                      <a:r>
                        <a:rPr lang="en" sz="1000"/>
                        <a:t>€71.76</a:t>
                      </a:r>
                      <a:endParaRPr sz="1000"/>
                    </a:p>
                  </a:txBody>
                  <a:tcPr marL="28575" marR="28575" marT="19050" marB="19050" anchor="b">
                    <a:lnB w="28575" cap="flat" cmpd="sng">
                      <a:solidFill>
                        <a:srgbClr val="000000"/>
                      </a:solidFill>
                      <a:prstDash val="solid"/>
                      <a:round/>
                      <a:headEnd type="none" w="sm" len="sm"/>
                      <a:tailEnd type="none" w="sm" len="sm"/>
                    </a:lnB>
                  </a:tcPr>
                </a:tc>
                <a:tc>
                  <a:txBody>
                    <a:bodyPr/>
                    <a:lstStyle/>
                    <a:p>
                      <a:pPr marL="0" lvl="0" indent="0" algn="r" rtl="0">
                        <a:lnSpc>
                          <a:spcPct val="115000"/>
                        </a:lnSpc>
                        <a:spcBef>
                          <a:spcPts val="0"/>
                        </a:spcBef>
                        <a:spcAft>
                          <a:spcPts val="0"/>
                        </a:spcAft>
                        <a:buNone/>
                      </a:pPr>
                      <a:r>
                        <a:rPr lang="en" sz="1000"/>
                        <a:t>€37.97</a:t>
                      </a:r>
                      <a:endParaRPr sz="1000"/>
                    </a:p>
                  </a:txBody>
                  <a:tcPr marL="28575" marR="28575" marT="19050" marB="19050" anchor="b">
                    <a:lnB w="28575" cap="flat" cmpd="sng">
                      <a:solidFill>
                        <a:srgbClr val="000000"/>
                      </a:solidFill>
                      <a:prstDash val="solid"/>
                      <a:round/>
                      <a:headEnd type="none" w="sm" len="sm"/>
                      <a:tailEnd type="none" w="sm" len="sm"/>
                    </a:lnB>
                  </a:tcPr>
                </a:tc>
                <a:tc>
                  <a:txBody>
                    <a:bodyPr/>
                    <a:lstStyle/>
                    <a:p>
                      <a:pPr marL="0" lvl="0" indent="0" algn="r" rtl="0">
                        <a:lnSpc>
                          <a:spcPct val="115000"/>
                        </a:lnSpc>
                        <a:spcBef>
                          <a:spcPts val="0"/>
                        </a:spcBef>
                        <a:spcAft>
                          <a:spcPts val="0"/>
                        </a:spcAft>
                        <a:buNone/>
                      </a:pPr>
                      <a:r>
                        <a:rPr lang="en" sz="1000"/>
                        <a:t>€219.45</a:t>
                      </a:r>
                      <a:endParaRPr sz="1000"/>
                    </a:p>
                  </a:txBody>
                  <a:tcPr marL="28575" marR="28575" marT="19050" marB="19050" anchor="b">
                    <a:lnB w="28575" cap="flat" cmpd="sng">
                      <a:solidFill>
                        <a:srgbClr val="000000"/>
                      </a:solidFill>
                      <a:prstDash val="solid"/>
                      <a:round/>
                      <a:headEnd type="none" w="sm" len="sm"/>
                      <a:tailEnd type="none" w="sm" len="sm"/>
                    </a:lnB>
                  </a:tcPr>
                </a:tc>
                <a:tc>
                  <a:txBody>
                    <a:bodyPr/>
                    <a:lstStyle/>
                    <a:p>
                      <a:pPr marL="0" lvl="0" indent="0" algn="r" rtl="0">
                        <a:lnSpc>
                          <a:spcPct val="115000"/>
                        </a:lnSpc>
                        <a:spcBef>
                          <a:spcPts val="0"/>
                        </a:spcBef>
                        <a:spcAft>
                          <a:spcPts val="0"/>
                        </a:spcAft>
                        <a:buNone/>
                      </a:pPr>
                      <a:r>
                        <a:rPr lang="en" sz="1000"/>
                        <a:t>€143.52</a:t>
                      </a:r>
                      <a:endParaRPr sz="1000"/>
                    </a:p>
                  </a:txBody>
                  <a:tcPr marL="28575" marR="28575" marT="19050" marB="19050" anchor="b">
                    <a:lnB w="28575" cap="flat" cmpd="sng">
                      <a:solidFill>
                        <a:srgbClr val="000000"/>
                      </a:solidFill>
                      <a:prstDash val="solid"/>
                      <a:round/>
                      <a:headEnd type="none" w="sm" len="sm"/>
                      <a:tailEnd type="none" w="sm" len="sm"/>
                    </a:lnB>
                  </a:tcPr>
                </a:tc>
                <a:tc>
                  <a:txBody>
                    <a:bodyPr/>
                    <a:lstStyle/>
                    <a:p>
                      <a:pPr marL="0" lvl="0" indent="0" algn="r" rtl="0">
                        <a:lnSpc>
                          <a:spcPct val="115000"/>
                        </a:lnSpc>
                        <a:spcBef>
                          <a:spcPts val="0"/>
                        </a:spcBef>
                        <a:spcAft>
                          <a:spcPts val="0"/>
                        </a:spcAft>
                        <a:buNone/>
                      </a:pPr>
                      <a:r>
                        <a:rPr lang="en" sz="1000"/>
                        <a:t>€18.15</a:t>
                      </a:r>
                      <a:endParaRPr sz="1000"/>
                    </a:p>
                  </a:txBody>
                  <a:tcPr marL="28575" marR="28575" marT="19050" marB="19050" anchor="b">
                    <a:lnB w="28575" cap="flat" cmpd="sng">
                      <a:solidFill>
                        <a:srgbClr val="000000"/>
                      </a:solidFill>
                      <a:prstDash val="solid"/>
                      <a:round/>
                      <a:headEnd type="none" w="sm" len="sm"/>
                      <a:tailEnd type="none" w="sm" len="sm"/>
                    </a:lnB>
                  </a:tcPr>
                </a:tc>
                <a:tc>
                  <a:txBody>
                    <a:bodyPr/>
                    <a:lstStyle/>
                    <a:p>
                      <a:pPr marL="0" lvl="0" indent="0" algn="r" rtl="0">
                        <a:lnSpc>
                          <a:spcPct val="115000"/>
                        </a:lnSpc>
                        <a:spcBef>
                          <a:spcPts val="0"/>
                        </a:spcBef>
                        <a:spcAft>
                          <a:spcPts val="0"/>
                        </a:spcAft>
                        <a:buNone/>
                      </a:pPr>
                      <a:r>
                        <a:rPr lang="en" sz="1000"/>
                        <a:t>€83.98</a:t>
                      </a:r>
                      <a:endParaRPr sz="1000"/>
                    </a:p>
                  </a:txBody>
                  <a:tcPr marL="28575" marR="28575" marT="19050" marB="19050" anchor="b">
                    <a:lnB w="28575" cap="flat" cmpd="sng">
                      <a:solidFill>
                        <a:srgbClr val="000000"/>
                      </a:solidFill>
                      <a:prstDash val="solid"/>
                      <a:round/>
                      <a:headEnd type="none" w="sm" len="sm"/>
                      <a:tailEnd type="none" w="sm" len="sm"/>
                    </a:lnB>
                  </a:tcPr>
                </a:tc>
                <a:extLst>
                  <a:ext uri="{0D108BD9-81ED-4DB2-BD59-A6C34878D82A}">
                    <a16:rowId xmlns:a16="http://schemas.microsoft.com/office/drawing/2014/main" val="10009"/>
                  </a:ext>
                </a:extLst>
              </a:tr>
              <a:tr h="342900">
                <a:tc gridSpan="8">
                  <a:txBody>
                    <a:bodyPr/>
                    <a:lstStyle/>
                    <a:p>
                      <a:pPr marL="0" lvl="0" indent="0" algn="l" rtl="0">
                        <a:lnSpc>
                          <a:spcPct val="115000"/>
                        </a:lnSpc>
                        <a:spcBef>
                          <a:spcPts val="0"/>
                        </a:spcBef>
                        <a:spcAft>
                          <a:spcPts val="0"/>
                        </a:spcAft>
                        <a:buNone/>
                      </a:pPr>
                      <a:r>
                        <a:rPr lang="en" sz="1000"/>
                        <a:t>* Sensitivity analysis is based on the full range of relative risk coefficients defined in the Sante Publique report with low being the lowest RR coefficent report and High being the highest RR coefficent reported.</a:t>
                      </a:r>
                      <a:endParaRPr sz="1000"/>
                    </a:p>
                  </a:txBody>
                  <a:tcPr marL="28575" marR="28575" marT="19050" marB="19050" anchor="b">
                    <a:lnT w="28575" cap="flat" cmpd="sng">
                      <a:solidFill>
                        <a:srgbClr val="000000"/>
                      </a:solidFill>
                      <a:prstDash val="solid"/>
                      <a:round/>
                      <a:headEnd type="none" w="sm" len="sm"/>
                      <a:tailEnd type="none" w="sm" len="sm"/>
                    </a:lnT>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10"/>
                  </a:ext>
                </a:extLst>
              </a:tr>
            </a:tbl>
          </a:graphicData>
        </a:graphic>
      </p:graphicFrame>
      <p:sp>
        <p:nvSpPr>
          <p:cNvPr id="850" name="Google Shape;850;p72"/>
          <p:cNvSpPr txBox="1"/>
          <p:nvPr/>
        </p:nvSpPr>
        <p:spPr>
          <a:xfrm>
            <a:off x="298025" y="1067025"/>
            <a:ext cx="3000000" cy="3387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000" b="1">
                <a:solidFill>
                  <a:schemeClr val="dk1"/>
                </a:solidFill>
              </a:rPr>
              <a:t>Unit (M €/year)</a:t>
            </a:r>
            <a:endParaRPr sz="1000" b="1">
              <a:solidFill>
                <a:schemeClr val="dk1"/>
              </a:solidFill>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854"/>
        <p:cNvGrpSpPr/>
        <p:nvPr/>
      </p:nvGrpSpPr>
      <p:grpSpPr>
        <a:xfrm>
          <a:off x="0" y="0"/>
          <a:ext cx="0" cy="0"/>
          <a:chOff x="0" y="0"/>
          <a:chExt cx="0" cy="0"/>
        </a:xfrm>
      </p:grpSpPr>
      <p:sp>
        <p:nvSpPr>
          <p:cNvPr id="855" name="Google Shape;855;p73"/>
          <p:cNvSpPr txBox="1">
            <a:spLocks noGrp="1"/>
          </p:cNvSpPr>
          <p:nvPr>
            <p:ph type="body" idx="1"/>
          </p:nvPr>
        </p:nvSpPr>
        <p:spPr>
          <a:xfrm>
            <a:off x="713225" y="1162475"/>
            <a:ext cx="7717500" cy="3094200"/>
          </a:xfrm>
          <a:prstGeom prst="rect">
            <a:avLst/>
          </a:prstGeom>
        </p:spPr>
        <p:txBody>
          <a:bodyPr spcFirstLastPara="1" wrap="square" lIns="91425" tIns="91425" rIns="91425" bIns="91425" anchor="t" anchorCtr="0">
            <a:noAutofit/>
          </a:bodyPr>
          <a:lstStyle/>
          <a:p>
            <a:pPr marL="0" lvl="0" indent="0" algn="l" rtl="0">
              <a:lnSpc>
                <a:spcPct val="150000"/>
              </a:lnSpc>
              <a:spcBef>
                <a:spcPts val="0"/>
              </a:spcBef>
              <a:spcAft>
                <a:spcPts val="0"/>
              </a:spcAft>
              <a:buNone/>
            </a:pPr>
            <a:r>
              <a:rPr lang="en">
                <a:solidFill>
                  <a:schemeClr val="dk1"/>
                </a:solidFill>
                <a:latin typeface="Arial"/>
                <a:ea typeface="Arial"/>
                <a:cs typeface="Arial"/>
                <a:sym typeface="Arial"/>
              </a:rPr>
              <a:t>Cycling provides various health benefits which have been monetized in a recent health economic evaluation. By switching from freight vehicles to cargo bikes, these benefits will be realized by the drivers of these cargo bikes. </a:t>
            </a:r>
            <a:endParaRPr>
              <a:solidFill>
                <a:schemeClr val="dk1"/>
              </a:solidFill>
              <a:latin typeface="Arial"/>
              <a:ea typeface="Arial"/>
              <a:cs typeface="Arial"/>
              <a:sym typeface="Arial"/>
            </a:endParaRPr>
          </a:p>
          <a:p>
            <a:pPr marL="0" lvl="0" indent="0" algn="l" rtl="0">
              <a:lnSpc>
                <a:spcPct val="150000"/>
              </a:lnSpc>
              <a:spcBef>
                <a:spcPts val="0"/>
              </a:spcBef>
              <a:spcAft>
                <a:spcPts val="0"/>
              </a:spcAft>
              <a:buNone/>
            </a:pPr>
            <a:endParaRPr>
              <a:solidFill>
                <a:schemeClr val="dk1"/>
              </a:solidFill>
              <a:latin typeface="Arial"/>
              <a:ea typeface="Arial"/>
              <a:cs typeface="Arial"/>
              <a:sym typeface="Arial"/>
            </a:endParaRPr>
          </a:p>
          <a:p>
            <a:pPr marL="0" lvl="0" indent="0" algn="l" rtl="0">
              <a:lnSpc>
                <a:spcPct val="150000"/>
              </a:lnSpc>
              <a:spcBef>
                <a:spcPts val="0"/>
              </a:spcBef>
              <a:spcAft>
                <a:spcPts val="0"/>
              </a:spcAft>
              <a:buNone/>
            </a:pPr>
            <a:r>
              <a:rPr lang="en" b="1">
                <a:solidFill>
                  <a:schemeClr val="dk1"/>
                </a:solidFill>
                <a:latin typeface="Arial"/>
                <a:ea typeface="Arial"/>
                <a:cs typeface="Arial"/>
                <a:sym typeface="Arial"/>
              </a:rPr>
              <a:t>Methodology</a:t>
            </a:r>
            <a:endParaRPr b="1">
              <a:solidFill>
                <a:schemeClr val="dk1"/>
              </a:solidFill>
              <a:latin typeface="Arial"/>
              <a:ea typeface="Arial"/>
              <a:cs typeface="Arial"/>
              <a:sym typeface="Arial"/>
            </a:endParaRPr>
          </a:p>
          <a:p>
            <a:pPr marL="0" lvl="0" indent="0" algn="l" rtl="0">
              <a:lnSpc>
                <a:spcPct val="150000"/>
              </a:lnSpc>
              <a:spcBef>
                <a:spcPts val="0"/>
              </a:spcBef>
              <a:spcAft>
                <a:spcPts val="0"/>
              </a:spcAft>
              <a:buNone/>
            </a:pPr>
            <a:endParaRPr b="1">
              <a:solidFill>
                <a:schemeClr val="dk1"/>
              </a:solidFill>
              <a:latin typeface="Arial"/>
              <a:ea typeface="Arial"/>
              <a:cs typeface="Arial"/>
              <a:sym typeface="Arial"/>
            </a:endParaRPr>
          </a:p>
          <a:p>
            <a:pPr marL="0" lvl="0" indent="0" algn="l" rtl="0">
              <a:lnSpc>
                <a:spcPct val="150000"/>
              </a:lnSpc>
              <a:spcBef>
                <a:spcPts val="0"/>
              </a:spcBef>
              <a:spcAft>
                <a:spcPts val="0"/>
              </a:spcAft>
              <a:buNone/>
            </a:pPr>
            <a:endParaRPr b="1">
              <a:solidFill>
                <a:schemeClr val="dk1"/>
              </a:solidFill>
              <a:latin typeface="Arial"/>
              <a:ea typeface="Arial"/>
              <a:cs typeface="Arial"/>
              <a:sym typeface="Arial"/>
            </a:endParaRPr>
          </a:p>
          <a:p>
            <a:pPr marL="0" lvl="0" indent="0" algn="l" rtl="0">
              <a:lnSpc>
                <a:spcPct val="150000"/>
              </a:lnSpc>
              <a:spcBef>
                <a:spcPts val="0"/>
              </a:spcBef>
              <a:spcAft>
                <a:spcPts val="0"/>
              </a:spcAft>
              <a:buNone/>
            </a:pPr>
            <a:endParaRPr b="1">
              <a:solidFill>
                <a:schemeClr val="dk1"/>
              </a:solidFill>
              <a:latin typeface="Arial"/>
              <a:ea typeface="Arial"/>
              <a:cs typeface="Arial"/>
              <a:sym typeface="Arial"/>
            </a:endParaRPr>
          </a:p>
          <a:p>
            <a:pPr marL="0" lvl="0" indent="0" algn="l" rtl="0">
              <a:lnSpc>
                <a:spcPct val="150000"/>
              </a:lnSpc>
              <a:spcBef>
                <a:spcPts val="0"/>
              </a:spcBef>
              <a:spcAft>
                <a:spcPts val="0"/>
              </a:spcAft>
              <a:buNone/>
            </a:pPr>
            <a:r>
              <a:rPr lang="en">
                <a:solidFill>
                  <a:schemeClr val="dk1"/>
                </a:solidFill>
                <a:latin typeface="Arial"/>
                <a:ea typeface="Arial"/>
                <a:cs typeface="Arial"/>
                <a:sym typeface="Arial"/>
              </a:rPr>
              <a:t>CH : Health Impact Assessment</a:t>
            </a:r>
            <a:endParaRPr>
              <a:solidFill>
                <a:schemeClr val="dk1"/>
              </a:solidFill>
              <a:latin typeface="Arial"/>
              <a:ea typeface="Arial"/>
              <a:cs typeface="Arial"/>
              <a:sym typeface="Arial"/>
            </a:endParaRPr>
          </a:p>
          <a:p>
            <a:pPr marL="0" lvl="0" indent="0" algn="l" rtl="0">
              <a:lnSpc>
                <a:spcPct val="150000"/>
              </a:lnSpc>
              <a:spcBef>
                <a:spcPts val="0"/>
              </a:spcBef>
              <a:spcAft>
                <a:spcPts val="0"/>
              </a:spcAft>
              <a:buNone/>
            </a:pPr>
            <a:r>
              <a:rPr lang="en">
                <a:solidFill>
                  <a:schemeClr val="dk1"/>
                </a:solidFill>
                <a:latin typeface="Arial"/>
                <a:ea typeface="Arial"/>
                <a:cs typeface="Arial"/>
                <a:sym typeface="Arial"/>
              </a:rPr>
              <a:t>𝚫D : Change in number of cargo bike drivers</a:t>
            </a:r>
            <a:endParaRPr>
              <a:solidFill>
                <a:schemeClr val="dk1"/>
              </a:solidFill>
              <a:latin typeface="Arial"/>
              <a:ea typeface="Arial"/>
              <a:cs typeface="Arial"/>
              <a:sym typeface="Arial"/>
            </a:endParaRPr>
          </a:p>
          <a:p>
            <a:pPr marL="0" lvl="0" indent="0" algn="l" rtl="0">
              <a:lnSpc>
                <a:spcPct val="150000"/>
              </a:lnSpc>
              <a:spcBef>
                <a:spcPts val="0"/>
              </a:spcBef>
              <a:spcAft>
                <a:spcPts val="0"/>
              </a:spcAft>
              <a:buNone/>
            </a:pPr>
            <a:r>
              <a:rPr lang="en">
                <a:solidFill>
                  <a:schemeClr val="dk1"/>
                </a:solidFill>
                <a:latin typeface="Arial"/>
                <a:ea typeface="Arial"/>
                <a:cs typeface="Arial"/>
                <a:sym typeface="Arial"/>
              </a:rPr>
              <a:t>B : monetized health benefit per kilometer (k) traveled</a:t>
            </a:r>
            <a:endParaRPr>
              <a:solidFill>
                <a:schemeClr val="dk1"/>
              </a:solidFill>
              <a:latin typeface="Arial"/>
              <a:ea typeface="Arial"/>
              <a:cs typeface="Arial"/>
              <a:sym typeface="Arial"/>
            </a:endParaRPr>
          </a:p>
          <a:p>
            <a:pPr marL="0" lvl="0" indent="0" algn="l" rtl="0">
              <a:lnSpc>
                <a:spcPct val="150000"/>
              </a:lnSpc>
              <a:spcBef>
                <a:spcPts val="0"/>
              </a:spcBef>
              <a:spcAft>
                <a:spcPts val="0"/>
              </a:spcAft>
              <a:buNone/>
            </a:pPr>
            <a:r>
              <a:rPr lang="en">
                <a:solidFill>
                  <a:schemeClr val="dk1"/>
                </a:solidFill>
                <a:latin typeface="Arial"/>
                <a:ea typeface="Arial"/>
                <a:cs typeface="Arial"/>
                <a:sym typeface="Arial"/>
              </a:rPr>
              <a:t>R : road network </a:t>
            </a:r>
            <a:endParaRPr>
              <a:solidFill>
                <a:schemeClr val="dk1"/>
              </a:solidFill>
              <a:latin typeface="Arial"/>
              <a:ea typeface="Arial"/>
              <a:cs typeface="Arial"/>
              <a:sym typeface="Arial"/>
            </a:endParaRPr>
          </a:p>
          <a:p>
            <a:pPr marL="0" lvl="0" indent="0" algn="l" rtl="0">
              <a:lnSpc>
                <a:spcPct val="150000"/>
              </a:lnSpc>
              <a:spcBef>
                <a:spcPts val="0"/>
              </a:spcBef>
              <a:spcAft>
                <a:spcPts val="0"/>
              </a:spcAft>
              <a:buNone/>
            </a:pPr>
            <a:r>
              <a:rPr lang="en">
                <a:solidFill>
                  <a:schemeClr val="dk1"/>
                </a:solidFill>
                <a:latin typeface="Arial"/>
                <a:ea typeface="Arial"/>
                <a:cs typeface="Arial"/>
                <a:sym typeface="Arial"/>
              </a:rPr>
              <a:t>h : hours </a:t>
            </a:r>
            <a:endParaRPr b="1">
              <a:solidFill>
                <a:schemeClr val="dk1"/>
              </a:solidFill>
              <a:latin typeface="Arial"/>
              <a:ea typeface="Arial"/>
              <a:cs typeface="Arial"/>
              <a:sym typeface="Arial"/>
            </a:endParaRPr>
          </a:p>
        </p:txBody>
      </p:sp>
      <p:sp>
        <p:nvSpPr>
          <p:cNvPr id="856" name="Google Shape;856;p73"/>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Cyclist’s Health </a:t>
            </a:r>
            <a:endParaRPr/>
          </a:p>
          <a:p>
            <a:pPr marL="0" lvl="0" indent="0" algn="l" rtl="0">
              <a:spcBef>
                <a:spcPts val="0"/>
              </a:spcBef>
              <a:spcAft>
                <a:spcPts val="0"/>
              </a:spcAft>
              <a:buNone/>
            </a:pPr>
            <a:endParaRPr/>
          </a:p>
        </p:txBody>
      </p:sp>
      <p:sp>
        <p:nvSpPr>
          <p:cNvPr id="857" name="Google Shape;857;p73"/>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32</a:t>
            </a:fld>
            <a:endParaRPr/>
          </a:p>
        </p:txBody>
      </p:sp>
      <p:pic>
        <p:nvPicPr>
          <p:cNvPr id="858" name="Google Shape;858;p73"/>
          <p:cNvPicPr preferRelativeResize="0"/>
          <p:nvPr/>
        </p:nvPicPr>
        <p:blipFill>
          <a:blip r:embed="rId3">
            <a:alphaModFix/>
          </a:blip>
          <a:stretch>
            <a:fillRect/>
          </a:stretch>
        </p:blipFill>
        <p:spPr>
          <a:xfrm>
            <a:off x="3054600" y="2257425"/>
            <a:ext cx="2857500" cy="628650"/>
          </a:xfrm>
          <a:prstGeom prst="rect">
            <a:avLst/>
          </a:prstGeom>
          <a:noFill/>
          <a:ln>
            <a:noFill/>
          </a:ln>
        </p:spPr>
      </p:pic>
      <p:graphicFrame>
        <p:nvGraphicFramePr>
          <p:cNvPr id="859" name="Google Shape;859;p73"/>
          <p:cNvGraphicFramePr/>
          <p:nvPr/>
        </p:nvGraphicFramePr>
        <p:xfrm>
          <a:off x="5584175" y="3716500"/>
          <a:ext cx="3246000" cy="851535"/>
        </p:xfrm>
        <a:graphic>
          <a:graphicData uri="http://schemas.openxmlformats.org/drawingml/2006/table">
            <a:tbl>
              <a:tblPr>
                <a:noFill/>
                <a:tableStyleId>{CA413985-2561-446B-8740-B353B9B7556A}</a:tableStyleId>
              </a:tblPr>
              <a:tblGrid>
                <a:gridCol w="1889150">
                  <a:extLst>
                    <a:ext uri="{9D8B030D-6E8A-4147-A177-3AD203B41FA5}">
                      <a16:colId xmlns:a16="http://schemas.microsoft.com/office/drawing/2014/main" val="20000"/>
                    </a:ext>
                  </a:extLst>
                </a:gridCol>
                <a:gridCol w="1356850">
                  <a:extLst>
                    <a:ext uri="{9D8B030D-6E8A-4147-A177-3AD203B41FA5}">
                      <a16:colId xmlns:a16="http://schemas.microsoft.com/office/drawing/2014/main" val="20001"/>
                    </a:ext>
                  </a:extLst>
                </a:gridCol>
              </a:tblGrid>
              <a:tr h="209550">
                <a:tc>
                  <a:txBody>
                    <a:bodyPr/>
                    <a:lstStyle/>
                    <a:p>
                      <a:pPr marL="0" lvl="0" indent="0" algn="l" rtl="0">
                        <a:spcBef>
                          <a:spcPts val="0"/>
                        </a:spcBef>
                        <a:spcAft>
                          <a:spcPts val="0"/>
                        </a:spcAft>
                        <a:buNone/>
                      </a:pPr>
                      <a:endParaRPr/>
                    </a:p>
                  </a:txBody>
                  <a:tcPr marL="28575" marR="28575" marT="19050" marB="19050" anchor="b">
                    <a:lnL w="7625" cap="flat" cmpd="sng">
                      <a:solidFill>
                        <a:srgbClr val="CCCCCC"/>
                      </a:solidFill>
                      <a:prstDash val="solid"/>
                      <a:round/>
                      <a:headEnd type="none" w="sm" len="sm"/>
                      <a:tailEnd type="none" w="sm" len="sm"/>
                    </a:lnL>
                    <a:lnR w="7625" cap="flat" cmpd="sng">
                      <a:solidFill>
                        <a:srgbClr val="CCCCCC"/>
                      </a:solidFill>
                      <a:prstDash val="solid"/>
                      <a:round/>
                      <a:headEnd type="none" w="sm" len="sm"/>
                      <a:tailEnd type="none" w="sm" len="sm"/>
                    </a:lnR>
                    <a:lnT w="15250" cap="flat" cmpd="sng">
                      <a:solidFill>
                        <a:srgbClr val="000000"/>
                      </a:solidFill>
                      <a:prstDash val="solid"/>
                      <a:round/>
                      <a:headEnd type="none" w="sm" len="sm"/>
                      <a:tailEnd type="none" w="sm" len="sm"/>
                    </a:lnT>
                    <a:lnB w="15250" cap="flat" cmpd="sng">
                      <a:solidFill>
                        <a:srgbClr val="000000"/>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000" b="1"/>
                        <a:t>Values</a:t>
                      </a:r>
                      <a:endParaRPr sz="1000" b="1"/>
                    </a:p>
                  </a:txBody>
                  <a:tcPr marL="28575" marR="28575" marT="19050" marB="19050" anchor="b">
                    <a:lnL w="7625" cap="flat" cmpd="sng">
                      <a:solidFill>
                        <a:srgbClr val="CCCCCC"/>
                      </a:solidFill>
                      <a:prstDash val="solid"/>
                      <a:round/>
                      <a:headEnd type="none" w="sm" len="sm"/>
                      <a:tailEnd type="none" w="sm" len="sm"/>
                    </a:lnL>
                    <a:lnR w="7625" cap="flat" cmpd="sng">
                      <a:solidFill>
                        <a:srgbClr val="CCCCCC"/>
                      </a:solidFill>
                      <a:prstDash val="solid"/>
                      <a:round/>
                      <a:headEnd type="none" w="sm" len="sm"/>
                      <a:tailEnd type="none" w="sm" len="sm"/>
                    </a:lnR>
                    <a:lnT w="15250" cap="flat" cmpd="sng">
                      <a:solidFill>
                        <a:srgbClr val="000000"/>
                      </a:solidFill>
                      <a:prstDash val="solid"/>
                      <a:round/>
                      <a:headEnd type="none" w="sm" len="sm"/>
                      <a:tailEnd type="none" w="sm" len="sm"/>
                    </a:lnT>
                    <a:lnB w="15250" cap="flat" cmpd="sng">
                      <a:solidFill>
                        <a:srgbClr val="000000"/>
                      </a:solidFill>
                      <a:prstDash val="solid"/>
                      <a:round/>
                      <a:headEnd type="none" w="sm" len="sm"/>
                      <a:tailEnd type="none" w="sm" len="sm"/>
                    </a:lnB>
                  </a:tcPr>
                </a:tc>
                <a:extLst>
                  <a:ext uri="{0D108BD9-81ED-4DB2-BD59-A6C34878D82A}">
                    <a16:rowId xmlns:a16="http://schemas.microsoft.com/office/drawing/2014/main" val="10000"/>
                  </a:ext>
                </a:extLst>
              </a:tr>
              <a:tr h="200025">
                <a:tc>
                  <a:txBody>
                    <a:bodyPr/>
                    <a:lstStyle/>
                    <a:p>
                      <a:pPr marL="0" lvl="0" indent="0" algn="l" rtl="0">
                        <a:lnSpc>
                          <a:spcPct val="115000"/>
                        </a:lnSpc>
                        <a:spcBef>
                          <a:spcPts val="0"/>
                        </a:spcBef>
                        <a:spcAft>
                          <a:spcPts val="0"/>
                        </a:spcAft>
                        <a:buNone/>
                      </a:pPr>
                      <a:r>
                        <a:rPr lang="en" sz="1000" b="1"/>
                        <a:t>Benefits of Biking (€/km)</a:t>
                      </a:r>
                      <a:endParaRPr sz="1000" b="1"/>
                    </a:p>
                  </a:txBody>
                  <a:tcPr marL="28575" marR="28575" marT="19050" marB="19050" anchor="b">
                    <a:lnL w="7625" cap="flat" cmpd="sng">
                      <a:solidFill>
                        <a:srgbClr val="CCCCCC"/>
                      </a:solidFill>
                      <a:prstDash val="solid"/>
                      <a:round/>
                      <a:headEnd type="none" w="sm" len="sm"/>
                      <a:tailEnd type="none" w="sm" len="sm"/>
                    </a:lnL>
                    <a:lnR w="7625" cap="flat" cmpd="sng">
                      <a:solidFill>
                        <a:srgbClr val="CCCCCC"/>
                      </a:solidFill>
                      <a:prstDash val="solid"/>
                      <a:round/>
                      <a:headEnd type="none" w="sm" len="sm"/>
                      <a:tailEnd type="none" w="sm" len="sm"/>
                    </a:lnR>
                    <a:lnT w="15250" cap="flat" cmpd="sng">
                      <a:solidFill>
                        <a:srgbClr val="000000"/>
                      </a:solidFill>
                      <a:prstDash val="solid"/>
                      <a:round/>
                      <a:headEnd type="none" w="sm" len="sm"/>
                      <a:tailEnd type="none" w="sm" len="sm"/>
                    </a:lnT>
                    <a:lnB w="15250" cap="flat" cmpd="sng">
                      <a:solidFill>
                        <a:srgbClr val="000000"/>
                      </a:solidFill>
                      <a:prstDash val="solid"/>
                      <a:round/>
                      <a:headEnd type="none" w="sm" len="sm"/>
                      <a:tailEnd type="none" w="sm" len="sm"/>
                    </a:lnB>
                  </a:tcPr>
                </a:tc>
                <a:tc>
                  <a:txBody>
                    <a:bodyPr/>
                    <a:lstStyle/>
                    <a:p>
                      <a:pPr marL="0" lvl="0" indent="0" algn="r" rtl="0">
                        <a:lnSpc>
                          <a:spcPct val="115000"/>
                        </a:lnSpc>
                        <a:spcBef>
                          <a:spcPts val="0"/>
                        </a:spcBef>
                        <a:spcAft>
                          <a:spcPts val="0"/>
                        </a:spcAft>
                        <a:buNone/>
                      </a:pPr>
                      <a:r>
                        <a:rPr lang="en" sz="1000"/>
                        <a:t>1.0000€</a:t>
                      </a:r>
                      <a:endParaRPr sz="1000"/>
                    </a:p>
                  </a:txBody>
                  <a:tcPr marL="28575" marR="28575" marT="19050" marB="19050" anchor="b">
                    <a:lnL w="7625" cap="flat" cmpd="sng">
                      <a:solidFill>
                        <a:srgbClr val="CCCCCC"/>
                      </a:solidFill>
                      <a:prstDash val="solid"/>
                      <a:round/>
                      <a:headEnd type="none" w="sm" len="sm"/>
                      <a:tailEnd type="none" w="sm" len="sm"/>
                    </a:lnL>
                    <a:lnR w="7625" cap="flat" cmpd="sng">
                      <a:solidFill>
                        <a:srgbClr val="CCCCCC"/>
                      </a:solidFill>
                      <a:prstDash val="solid"/>
                      <a:round/>
                      <a:headEnd type="none" w="sm" len="sm"/>
                      <a:tailEnd type="none" w="sm" len="sm"/>
                    </a:lnR>
                    <a:lnT w="15250" cap="flat" cmpd="sng">
                      <a:solidFill>
                        <a:srgbClr val="000000"/>
                      </a:solidFill>
                      <a:prstDash val="solid"/>
                      <a:round/>
                      <a:headEnd type="none" w="sm" len="sm"/>
                      <a:tailEnd type="none" w="sm" len="sm"/>
                    </a:lnT>
                    <a:lnB w="15250" cap="flat" cmpd="sng">
                      <a:solidFill>
                        <a:srgbClr val="000000"/>
                      </a:solidFill>
                      <a:prstDash val="solid"/>
                      <a:round/>
                      <a:headEnd type="none" w="sm" len="sm"/>
                      <a:tailEnd type="none" w="sm" len="sm"/>
                    </a:lnB>
                  </a:tcPr>
                </a:tc>
                <a:extLst>
                  <a:ext uri="{0D108BD9-81ED-4DB2-BD59-A6C34878D82A}">
                    <a16:rowId xmlns:a16="http://schemas.microsoft.com/office/drawing/2014/main" val="10001"/>
                  </a:ext>
                </a:extLst>
              </a:tr>
              <a:tr h="200025">
                <a:tc>
                  <a:txBody>
                    <a:bodyPr/>
                    <a:lstStyle/>
                    <a:p>
                      <a:pPr marL="0" lvl="0" indent="0" algn="l" rtl="0">
                        <a:lnSpc>
                          <a:spcPct val="115000"/>
                        </a:lnSpc>
                        <a:spcBef>
                          <a:spcPts val="0"/>
                        </a:spcBef>
                        <a:spcAft>
                          <a:spcPts val="0"/>
                        </a:spcAft>
                        <a:buNone/>
                      </a:pPr>
                      <a:r>
                        <a:rPr lang="en" sz="1000" b="1"/>
                        <a:t>Road Network</a:t>
                      </a:r>
                      <a:endParaRPr sz="1000" b="1"/>
                    </a:p>
                  </a:txBody>
                  <a:tcPr marL="28575" marR="28575" marT="19050" marB="19050" anchor="b">
                    <a:lnL w="7625" cap="flat" cmpd="sng">
                      <a:solidFill>
                        <a:srgbClr val="CCCCCC"/>
                      </a:solidFill>
                      <a:prstDash val="solid"/>
                      <a:round/>
                      <a:headEnd type="none" w="sm" len="sm"/>
                      <a:tailEnd type="none" w="sm" len="sm"/>
                    </a:lnL>
                    <a:lnR w="7625" cap="flat" cmpd="sng">
                      <a:solidFill>
                        <a:srgbClr val="CCCCCC"/>
                      </a:solidFill>
                      <a:prstDash val="solid"/>
                      <a:round/>
                      <a:headEnd type="none" w="sm" len="sm"/>
                      <a:tailEnd type="none" w="sm" len="sm"/>
                    </a:lnR>
                    <a:lnT w="15250" cap="flat" cmpd="sng">
                      <a:solidFill>
                        <a:srgbClr val="000000"/>
                      </a:solidFill>
                      <a:prstDash val="solid"/>
                      <a:round/>
                      <a:headEnd type="none" w="sm" len="sm"/>
                      <a:tailEnd type="none" w="sm" len="sm"/>
                    </a:lnT>
                    <a:lnB w="15250" cap="flat" cmpd="sng">
                      <a:solidFill>
                        <a:srgbClr val="000000"/>
                      </a:solidFill>
                      <a:prstDash val="solid"/>
                      <a:round/>
                      <a:headEnd type="none" w="sm" len="sm"/>
                      <a:tailEnd type="none" w="sm" len="sm"/>
                    </a:lnB>
                  </a:tcPr>
                </a:tc>
                <a:tc>
                  <a:txBody>
                    <a:bodyPr/>
                    <a:lstStyle/>
                    <a:p>
                      <a:pPr marL="0" lvl="0" indent="0" algn="r" rtl="0">
                        <a:lnSpc>
                          <a:spcPct val="115000"/>
                        </a:lnSpc>
                        <a:spcBef>
                          <a:spcPts val="0"/>
                        </a:spcBef>
                        <a:spcAft>
                          <a:spcPts val="0"/>
                        </a:spcAft>
                        <a:buNone/>
                      </a:pPr>
                      <a:r>
                        <a:rPr lang="en" sz="1000"/>
                        <a:t>1561</a:t>
                      </a:r>
                      <a:endParaRPr sz="1000"/>
                    </a:p>
                  </a:txBody>
                  <a:tcPr marL="28575" marR="28575" marT="19050" marB="19050" anchor="b">
                    <a:lnL w="7625" cap="flat" cmpd="sng">
                      <a:solidFill>
                        <a:srgbClr val="CCCCCC"/>
                      </a:solidFill>
                      <a:prstDash val="solid"/>
                      <a:round/>
                      <a:headEnd type="none" w="sm" len="sm"/>
                      <a:tailEnd type="none" w="sm" len="sm"/>
                    </a:lnL>
                    <a:lnR w="7625" cap="flat" cmpd="sng">
                      <a:solidFill>
                        <a:srgbClr val="CCCCCC"/>
                      </a:solidFill>
                      <a:prstDash val="solid"/>
                      <a:round/>
                      <a:headEnd type="none" w="sm" len="sm"/>
                      <a:tailEnd type="none" w="sm" len="sm"/>
                    </a:lnR>
                    <a:lnT w="15250" cap="flat" cmpd="sng">
                      <a:solidFill>
                        <a:srgbClr val="000000"/>
                      </a:solidFill>
                      <a:prstDash val="solid"/>
                      <a:round/>
                      <a:headEnd type="none" w="sm" len="sm"/>
                      <a:tailEnd type="none" w="sm" len="sm"/>
                    </a:lnT>
                    <a:lnB w="15250" cap="flat" cmpd="sng">
                      <a:solidFill>
                        <a:srgbClr val="000000"/>
                      </a:solidFill>
                      <a:prstDash val="solid"/>
                      <a:round/>
                      <a:headEnd type="none" w="sm" len="sm"/>
                      <a:tailEnd type="none" w="sm" len="sm"/>
                    </a:lnB>
                  </a:tcPr>
                </a:tc>
                <a:extLst>
                  <a:ext uri="{0D108BD9-81ED-4DB2-BD59-A6C34878D82A}">
                    <a16:rowId xmlns:a16="http://schemas.microsoft.com/office/drawing/2014/main" val="10002"/>
                  </a:ext>
                </a:extLst>
              </a:tr>
              <a:tr h="200025">
                <a:tc>
                  <a:txBody>
                    <a:bodyPr/>
                    <a:lstStyle/>
                    <a:p>
                      <a:pPr marL="0" lvl="0" indent="0" algn="l" rtl="0">
                        <a:lnSpc>
                          <a:spcPct val="115000"/>
                        </a:lnSpc>
                        <a:spcBef>
                          <a:spcPts val="0"/>
                        </a:spcBef>
                        <a:spcAft>
                          <a:spcPts val="0"/>
                        </a:spcAft>
                        <a:buNone/>
                      </a:pPr>
                      <a:r>
                        <a:rPr lang="en" sz="1000" b="1"/>
                        <a:t>Hours</a:t>
                      </a:r>
                      <a:endParaRPr sz="1000" b="1"/>
                    </a:p>
                  </a:txBody>
                  <a:tcPr marL="28575" marR="28575" marT="19050" marB="19050" anchor="b">
                    <a:lnL w="7625" cap="flat" cmpd="sng">
                      <a:solidFill>
                        <a:srgbClr val="CCCCCC"/>
                      </a:solidFill>
                      <a:prstDash val="solid"/>
                      <a:round/>
                      <a:headEnd type="none" w="sm" len="sm"/>
                      <a:tailEnd type="none" w="sm" len="sm"/>
                    </a:lnL>
                    <a:lnR w="7625" cap="flat" cmpd="sng">
                      <a:solidFill>
                        <a:srgbClr val="CCCCCC"/>
                      </a:solidFill>
                      <a:prstDash val="solid"/>
                      <a:round/>
                      <a:headEnd type="none" w="sm" len="sm"/>
                      <a:tailEnd type="none" w="sm" len="sm"/>
                    </a:lnR>
                    <a:lnT w="15250" cap="flat" cmpd="sng">
                      <a:solidFill>
                        <a:srgbClr val="000000"/>
                      </a:solidFill>
                      <a:prstDash val="solid"/>
                      <a:round/>
                      <a:headEnd type="none" w="sm" len="sm"/>
                      <a:tailEnd type="none" w="sm" len="sm"/>
                    </a:lnT>
                    <a:lnB w="7625" cap="flat" cmpd="sng">
                      <a:solidFill>
                        <a:srgbClr val="CCCCCC"/>
                      </a:solidFill>
                      <a:prstDash val="solid"/>
                      <a:round/>
                      <a:headEnd type="none" w="sm" len="sm"/>
                      <a:tailEnd type="none" w="sm" len="sm"/>
                    </a:lnB>
                  </a:tcPr>
                </a:tc>
                <a:tc>
                  <a:txBody>
                    <a:bodyPr/>
                    <a:lstStyle/>
                    <a:p>
                      <a:pPr marL="0" lvl="0" indent="0" algn="r" rtl="0">
                        <a:lnSpc>
                          <a:spcPct val="115000"/>
                        </a:lnSpc>
                        <a:spcBef>
                          <a:spcPts val="0"/>
                        </a:spcBef>
                        <a:spcAft>
                          <a:spcPts val="0"/>
                        </a:spcAft>
                        <a:buNone/>
                      </a:pPr>
                      <a:r>
                        <a:rPr lang="en" sz="1000"/>
                        <a:t>24</a:t>
                      </a:r>
                      <a:endParaRPr sz="1000"/>
                    </a:p>
                  </a:txBody>
                  <a:tcPr marL="28575" marR="28575" marT="19050" marB="19050" anchor="b">
                    <a:lnL w="7625" cap="flat" cmpd="sng">
                      <a:solidFill>
                        <a:srgbClr val="CCCCCC"/>
                      </a:solidFill>
                      <a:prstDash val="solid"/>
                      <a:round/>
                      <a:headEnd type="none" w="sm" len="sm"/>
                      <a:tailEnd type="none" w="sm" len="sm"/>
                    </a:lnL>
                    <a:lnR w="7625" cap="flat" cmpd="sng">
                      <a:solidFill>
                        <a:srgbClr val="CCCCCC"/>
                      </a:solidFill>
                      <a:prstDash val="solid"/>
                      <a:round/>
                      <a:headEnd type="none" w="sm" len="sm"/>
                      <a:tailEnd type="none" w="sm" len="sm"/>
                    </a:lnR>
                    <a:lnT w="15250" cap="flat" cmpd="sng">
                      <a:solidFill>
                        <a:srgbClr val="000000"/>
                      </a:solidFill>
                      <a:prstDash val="solid"/>
                      <a:round/>
                      <a:headEnd type="none" w="sm" len="sm"/>
                      <a:tailEnd type="none" w="sm" len="sm"/>
                    </a:lnT>
                    <a:lnB w="7625" cap="flat" cmpd="sng">
                      <a:solidFill>
                        <a:srgbClr val="CCCCCC"/>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863"/>
        <p:cNvGrpSpPr/>
        <p:nvPr/>
      </p:nvGrpSpPr>
      <p:grpSpPr>
        <a:xfrm>
          <a:off x="0" y="0"/>
          <a:ext cx="0" cy="0"/>
          <a:chOff x="0" y="0"/>
          <a:chExt cx="0" cy="0"/>
        </a:xfrm>
      </p:grpSpPr>
      <p:sp>
        <p:nvSpPr>
          <p:cNvPr id="864" name="Google Shape;864;p74"/>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Cyclist’s Health </a:t>
            </a:r>
            <a:endParaRPr/>
          </a:p>
        </p:txBody>
      </p:sp>
      <p:sp>
        <p:nvSpPr>
          <p:cNvPr id="865" name="Google Shape;865;p74"/>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33</a:t>
            </a:fld>
            <a:endParaRPr/>
          </a:p>
        </p:txBody>
      </p:sp>
      <p:pic>
        <p:nvPicPr>
          <p:cNvPr id="866" name="Google Shape;866;p74"/>
          <p:cNvPicPr preferRelativeResize="0"/>
          <p:nvPr/>
        </p:nvPicPr>
        <p:blipFill>
          <a:blip r:embed="rId3">
            <a:alphaModFix/>
          </a:blip>
          <a:stretch>
            <a:fillRect/>
          </a:stretch>
        </p:blipFill>
        <p:spPr>
          <a:xfrm>
            <a:off x="180600" y="4912200"/>
            <a:ext cx="467350" cy="155775"/>
          </a:xfrm>
          <a:prstGeom prst="rect">
            <a:avLst/>
          </a:prstGeom>
          <a:noFill/>
          <a:ln>
            <a:noFill/>
          </a:ln>
        </p:spPr>
      </p:pic>
      <p:pic>
        <p:nvPicPr>
          <p:cNvPr id="867" name="Google Shape;867;p74"/>
          <p:cNvPicPr preferRelativeResize="0"/>
          <p:nvPr/>
        </p:nvPicPr>
        <p:blipFill>
          <a:blip r:embed="rId4">
            <a:alphaModFix/>
          </a:blip>
          <a:stretch>
            <a:fillRect/>
          </a:stretch>
        </p:blipFill>
        <p:spPr>
          <a:xfrm>
            <a:off x="8198649" y="4912200"/>
            <a:ext cx="536151" cy="155775"/>
          </a:xfrm>
          <a:prstGeom prst="rect">
            <a:avLst/>
          </a:prstGeom>
          <a:noFill/>
          <a:ln>
            <a:noFill/>
          </a:ln>
        </p:spPr>
      </p:pic>
      <p:graphicFrame>
        <p:nvGraphicFramePr>
          <p:cNvPr id="868" name="Google Shape;868;p74"/>
          <p:cNvGraphicFramePr/>
          <p:nvPr/>
        </p:nvGraphicFramePr>
        <p:xfrm>
          <a:off x="507387" y="1850800"/>
          <a:ext cx="8374375" cy="2391646"/>
        </p:xfrm>
        <a:graphic>
          <a:graphicData uri="http://schemas.openxmlformats.org/drawingml/2006/table">
            <a:tbl>
              <a:tblPr>
                <a:noFill/>
                <a:tableStyleId>{EF508B66-1E33-4744-8378-D1033524F887}</a:tableStyleId>
              </a:tblPr>
              <a:tblGrid>
                <a:gridCol w="942975">
                  <a:extLst>
                    <a:ext uri="{9D8B030D-6E8A-4147-A177-3AD203B41FA5}">
                      <a16:colId xmlns:a16="http://schemas.microsoft.com/office/drawing/2014/main" val="20000"/>
                    </a:ext>
                  </a:extLst>
                </a:gridCol>
                <a:gridCol w="3869500">
                  <a:extLst>
                    <a:ext uri="{9D8B030D-6E8A-4147-A177-3AD203B41FA5}">
                      <a16:colId xmlns:a16="http://schemas.microsoft.com/office/drawing/2014/main" val="20001"/>
                    </a:ext>
                  </a:extLst>
                </a:gridCol>
                <a:gridCol w="1348250">
                  <a:extLst>
                    <a:ext uri="{9D8B030D-6E8A-4147-A177-3AD203B41FA5}">
                      <a16:colId xmlns:a16="http://schemas.microsoft.com/office/drawing/2014/main" val="20002"/>
                    </a:ext>
                  </a:extLst>
                </a:gridCol>
                <a:gridCol w="1106825">
                  <a:extLst>
                    <a:ext uri="{9D8B030D-6E8A-4147-A177-3AD203B41FA5}">
                      <a16:colId xmlns:a16="http://schemas.microsoft.com/office/drawing/2014/main" val="20003"/>
                    </a:ext>
                  </a:extLst>
                </a:gridCol>
                <a:gridCol w="1106825">
                  <a:extLst>
                    <a:ext uri="{9D8B030D-6E8A-4147-A177-3AD203B41FA5}">
                      <a16:colId xmlns:a16="http://schemas.microsoft.com/office/drawing/2014/main" val="20004"/>
                    </a:ext>
                  </a:extLst>
                </a:gridCol>
              </a:tblGrid>
              <a:tr h="749400">
                <a:tc>
                  <a:txBody>
                    <a:bodyPr/>
                    <a:lstStyle/>
                    <a:p>
                      <a:pPr marL="0" lvl="0" indent="0" algn="l" rtl="0">
                        <a:spcBef>
                          <a:spcPts val="0"/>
                        </a:spcBef>
                        <a:spcAft>
                          <a:spcPts val="0"/>
                        </a:spcAft>
                        <a:buNone/>
                      </a:pPr>
                      <a:endParaRPr sz="1200" b="1">
                        <a:solidFill>
                          <a:schemeClr val="dk1"/>
                        </a:solidFill>
                        <a:latin typeface="Roboto Condensed"/>
                        <a:ea typeface="Roboto Condensed"/>
                        <a:cs typeface="Roboto Condensed"/>
                        <a:sym typeface="Roboto Condensed"/>
                      </a:endParaRPr>
                    </a:p>
                    <a:p>
                      <a:pPr marL="0" lvl="0" indent="0" algn="l" rtl="0">
                        <a:spcBef>
                          <a:spcPts val="0"/>
                        </a:spcBef>
                        <a:spcAft>
                          <a:spcPts val="0"/>
                        </a:spcAft>
                        <a:buNone/>
                      </a:pPr>
                      <a:r>
                        <a:rPr lang="en" sz="1200" b="1">
                          <a:solidFill>
                            <a:schemeClr val="dk1"/>
                          </a:solidFill>
                          <a:latin typeface="Roboto Condensed"/>
                          <a:ea typeface="Roboto Condensed"/>
                          <a:cs typeface="Roboto Condensed"/>
                          <a:sym typeface="Roboto Condensed"/>
                        </a:rPr>
                        <a:t>Scenario</a:t>
                      </a:r>
                      <a:endParaRPr sz="1200">
                        <a:solidFill>
                          <a:srgbClr val="313752"/>
                        </a:solidFill>
                      </a:endParaRPr>
                    </a:p>
                  </a:txBody>
                  <a:tcPr marL="91425" marR="91425" marT="91425" marB="91425">
                    <a:lnL w="19050" cap="flat" cmpd="sng">
                      <a:solidFill>
                        <a:srgbClr val="F0E2E2">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r>
                        <a:rPr lang="en" sz="1200" b="1">
                          <a:solidFill>
                            <a:schemeClr val="dk1"/>
                          </a:solidFill>
                          <a:latin typeface="Roboto Condensed"/>
                          <a:ea typeface="Roboto Condensed"/>
                          <a:cs typeface="Roboto Condensed"/>
                          <a:sym typeface="Roboto Condensed"/>
                        </a:rPr>
                        <a:t>Description</a:t>
                      </a:r>
                      <a:endParaRPr sz="1200" b="1">
                        <a:solidFill>
                          <a:schemeClr val="dk1"/>
                        </a:solidFill>
                        <a:latin typeface="Roboto Condensed"/>
                        <a:ea typeface="Roboto Condensed"/>
                        <a:cs typeface="Roboto Condensed"/>
                        <a:sym typeface="Roboto Condensed"/>
                      </a:endParaRPr>
                    </a:p>
                  </a:txBody>
                  <a:tcPr marL="91425" marR="9142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200" b="1">
                          <a:solidFill>
                            <a:schemeClr val="dk1"/>
                          </a:solidFill>
                          <a:latin typeface="Roboto"/>
                          <a:ea typeface="Roboto"/>
                          <a:cs typeface="Roboto"/>
                          <a:sym typeface="Roboto"/>
                        </a:rPr>
                        <a:t>Cargo Biker Operators</a:t>
                      </a:r>
                      <a:br>
                        <a:rPr lang="en" sz="1200" b="1">
                          <a:solidFill>
                            <a:schemeClr val="dk1"/>
                          </a:solidFill>
                          <a:latin typeface="Roboto"/>
                          <a:ea typeface="Roboto"/>
                          <a:cs typeface="Roboto"/>
                          <a:sym typeface="Roboto"/>
                        </a:rPr>
                      </a:br>
                      <a:r>
                        <a:rPr lang="en" sz="700" b="1">
                          <a:solidFill>
                            <a:schemeClr val="dk1"/>
                          </a:solidFill>
                          <a:latin typeface="Roboto"/>
                          <a:ea typeface="Roboto"/>
                          <a:cs typeface="Roboto"/>
                          <a:sym typeface="Roboto"/>
                        </a:rPr>
                        <a:t>(# of drivers / h / km)</a:t>
                      </a:r>
                      <a:endParaRPr sz="900" b="1">
                        <a:solidFill>
                          <a:schemeClr val="dk1"/>
                        </a:solidFill>
                        <a:latin typeface="Roboto"/>
                        <a:ea typeface="Roboto"/>
                        <a:cs typeface="Roboto"/>
                        <a:sym typeface="Roboto"/>
                      </a:endParaRPr>
                    </a:p>
                  </a:txBody>
                  <a:tcPr marL="91425" marR="9142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200" b="1">
                          <a:solidFill>
                            <a:schemeClr val="dk1"/>
                          </a:solidFill>
                          <a:latin typeface="Roboto"/>
                          <a:ea typeface="Roboto"/>
                          <a:cs typeface="Roboto"/>
                          <a:sym typeface="Roboto"/>
                        </a:rPr>
                        <a:t>Total </a:t>
                      </a:r>
                      <a:endParaRPr sz="1200" b="1">
                        <a:solidFill>
                          <a:schemeClr val="dk1"/>
                        </a:solidFill>
                        <a:latin typeface="Roboto"/>
                        <a:ea typeface="Roboto"/>
                        <a:cs typeface="Roboto"/>
                        <a:sym typeface="Roboto"/>
                      </a:endParaRPr>
                    </a:p>
                    <a:p>
                      <a:pPr marL="0" lvl="0" indent="0" algn="ctr" rtl="0">
                        <a:spcBef>
                          <a:spcPts val="0"/>
                        </a:spcBef>
                        <a:spcAft>
                          <a:spcPts val="0"/>
                        </a:spcAft>
                        <a:buNone/>
                      </a:pPr>
                      <a:r>
                        <a:rPr lang="en" sz="1200" b="1">
                          <a:solidFill>
                            <a:schemeClr val="dk1"/>
                          </a:solidFill>
                          <a:latin typeface="Roboto"/>
                          <a:ea typeface="Roboto"/>
                          <a:cs typeface="Roboto"/>
                          <a:sym typeface="Roboto"/>
                        </a:rPr>
                        <a:t>Benefits</a:t>
                      </a:r>
                      <a:endParaRPr sz="1200" b="1">
                        <a:solidFill>
                          <a:schemeClr val="dk1"/>
                        </a:solidFill>
                        <a:latin typeface="Roboto"/>
                        <a:ea typeface="Roboto"/>
                        <a:cs typeface="Roboto"/>
                        <a:sym typeface="Roboto"/>
                      </a:endParaRPr>
                    </a:p>
                    <a:p>
                      <a:pPr marL="0" lvl="0" indent="0" algn="ctr" rtl="0">
                        <a:spcBef>
                          <a:spcPts val="0"/>
                        </a:spcBef>
                        <a:spcAft>
                          <a:spcPts val="0"/>
                        </a:spcAft>
                        <a:buNone/>
                      </a:pPr>
                      <a:r>
                        <a:rPr lang="en" sz="700" b="1">
                          <a:solidFill>
                            <a:schemeClr val="dk1"/>
                          </a:solidFill>
                          <a:latin typeface="Roboto"/>
                          <a:ea typeface="Roboto"/>
                          <a:cs typeface="Roboto"/>
                          <a:sym typeface="Roboto"/>
                        </a:rPr>
                        <a:t>(</a:t>
                      </a:r>
                      <a:r>
                        <a:rPr lang="en" sz="700" b="1">
                          <a:solidFill>
                            <a:schemeClr val="dk1"/>
                          </a:solidFill>
                          <a:latin typeface="Roboto Condensed"/>
                          <a:ea typeface="Roboto Condensed"/>
                          <a:cs typeface="Roboto Condensed"/>
                          <a:sym typeface="Roboto Condensed"/>
                        </a:rPr>
                        <a:t>€</a:t>
                      </a:r>
                      <a:r>
                        <a:rPr lang="en" sz="700" b="1">
                          <a:solidFill>
                            <a:schemeClr val="dk1"/>
                          </a:solidFill>
                          <a:latin typeface="Roboto"/>
                          <a:ea typeface="Roboto"/>
                          <a:cs typeface="Roboto"/>
                          <a:sym typeface="Roboto"/>
                        </a:rPr>
                        <a:t>/h)</a:t>
                      </a:r>
                      <a:endParaRPr sz="700" b="1">
                        <a:solidFill>
                          <a:schemeClr val="dk1"/>
                        </a:solidFill>
                        <a:latin typeface="Roboto"/>
                        <a:ea typeface="Roboto"/>
                        <a:cs typeface="Roboto"/>
                        <a:sym typeface="Roboto"/>
                      </a:endParaRPr>
                    </a:p>
                  </a:txBody>
                  <a:tcPr marL="91425" marR="9142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200" b="1">
                          <a:solidFill>
                            <a:schemeClr val="dk1"/>
                          </a:solidFill>
                          <a:latin typeface="Roboto"/>
                          <a:ea typeface="Roboto"/>
                          <a:cs typeface="Roboto"/>
                          <a:sym typeface="Roboto"/>
                        </a:rPr>
                        <a:t>Total Benefits</a:t>
                      </a:r>
                      <a:br>
                        <a:rPr lang="en" sz="1200" b="1">
                          <a:solidFill>
                            <a:schemeClr val="dk1"/>
                          </a:solidFill>
                          <a:latin typeface="Roboto"/>
                          <a:ea typeface="Roboto"/>
                          <a:cs typeface="Roboto"/>
                          <a:sym typeface="Roboto"/>
                        </a:rPr>
                      </a:br>
                      <a:r>
                        <a:rPr lang="en" sz="700" b="1">
                          <a:solidFill>
                            <a:schemeClr val="dk1"/>
                          </a:solidFill>
                          <a:latin typeface="Roboto"/>
                          <a:ea typeface="Roboto"/>
                          <a:cs typeface="Roboto"/>
                          <a:sym typeface="Roboto"/>
                        </a:rPr>
                        <a:t>(</a:t>
                      </a:r>
                      <a:r>
                        <a:rPr lang="en" sz="700" b="1">
                          <a:solidFill>
                            <a:schemeClr val="dk1"/>
                          </a:solidFill>
                          <a:latin typeface="Roboto Condensed"/>
                          <a:ea typeface="Roboto Condensed"/>
                          <a:cs typeface="Roboto Condensed"/>
                          <a:sym typeface="Roboto Condensed"/>
                        </a:rPr>
                        <a:t>€/daily</a:t>
                      </a:r>
                      <a:r>
                        <a:rPr lang="en" sz="700" b="1">
                          <a:solidFill>
                            <a:schemeClr val="dk1"/>
                          </a:solidFill>
                          <a:latin typeface="Roboto"/>
                          <a:ea typeface="Roboto"/>
                          <a:cs typeface="Roboto"/>
                          <a:sym typeface="Roboto"/>
                        </a:rPr>
                        <a:t>)</a:t>
                      </a:r>
                      <a:endParaRPr sz="700" b="1">
                        <a:solidFill>
                          <a:schemeClr val="dk1"/>
                        </a:solidFill>
                        <a:latin typeface="Roboto"/>
                        <a:ea typeface="Roboto"/>
                        <a:cs typeface="Roboto"/>
                        <a:sym typeface="Roboto"/>
                      </a:endParaRPr>
                    </a:p>
                  </a:txBody>
                  <a:tcPr marL="91425" marR="9142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extLst>
                  <a:ext uri="{0D108BD9-81ED-4DB2-BD59-A6C34878D82A}">
                    <a16:rowId xmlns:a16="http://schemas.microsoft.com/office/drawing/2014/main" val="10000"/>
                  </a:ext>
                </a:extLst>
              </a:tr>
              <a:tr h="276325">
                <a:tc>
                  <a:txBody>
                    <a:bodyPr/>
                    <a:lstStyle/>
                    <a:p>
                      <a:pPr marL="0" lvl="0" indent="0" algn="l" rtl="0">
                        <a:spcBef>
                          <a:spcPts val="0"/>
                        </a:spcBef>
                        <a:spcAft>
                          <a:spcPts val="0"/>
                        </a:spcAft>
                        <a:buNone/>
                      </a:pPr>
                      <a:r>
                        <a:rPr lang="en" sz="1100" b="1">
                          <a:solidFill>
                            <a:schemeClr val="dk1"/>
                          </a:solidFill>
                          <a:latin typeface="Roboto Condensed"/>
                          <a:ea typeface="Roboto Condensed"/>
                          <a:cs typeface="Roboto Condensed"/>
                          <a:sym typeface="Roboto Condensed"/>
                        </a:rPr>
                        <a:t>Status Quo</a:t>
                      </a:r>
                      <a:endParaRPr sz="11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alpha val="0"/>
                        </a:schemeClr>
                      </a:solidFill>
                      <a:prstDash val="solid"/>
                      <a:round/>
                      <a:headEnd type="none" w="sm" len="sm"/>
                      <a:tailEnd type="none" w="sm" len="sm"/>
                    </a:lnB>
                    <a:solidFill>
                      <a:schemeClr val="lt1"/>
                    </a:solidFill>
                  </a:tcPr>
                </a:tc>
                <a:tc>
                  <a:txBody>
                    <a:bodyPr/>
                    <a:lstStyle/>
                    <a:p>
                      <a:pPr marL="0" lvl="0" indent="0" algn="l" rtl="0">
                        <a:lnSpc>
                          <a:spcPct val="115000"/>
                        </a:lnSpc>
                        <a:spcBef>
                          <a:spcPts val="0"/>
                        </a:spcBef>
                        <a:spcAft>
                          <a:spcPts val="0"/>
                        </a:spcAft>
                        <a:buNone/>
                      </a:pPr>
                      <a:r>
                        <a:rPr lang="en" sz="1100" b="1">
                          <a:latin typeface="Roboto Condensed"/>
                          <a:ea typeface="Roboto Condensed"/>
                          <a:cs typeface="Roboto Condensed"/>
                          <a:sym typeface="Roboto Condensed"/>
                        </a:rPr>
                        <a:t>Baseline did not account for initial cargo bikes</a:t>
                      </a:r>
                      <a:endParaRPr sz="1100" b="1">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alpha val="0"/>
                        </a:schemeClr>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Clr>
                          <a:schemeClr val="dk1"/>
                        </a:buClr>
                        <a:buSzPts val="1100"/>
                        <a:buFont typeface="Arial"/>
                        <a:buNone/>
                      </a:pPr>
                      <a:r>
                        <a:rPr lang="en" sz="1000" b="1">
                          <a:solidFill>
                            <a:schemeClr val="dk1"/>
                          </a:solidFill>
                          <a:latin typeface="Roboto Condensed"/>
                          <a:ea typeface="Roboto Condensed"/>
                          <a:cs typeface="Roboto Condensed"/>
                          <a:sym typeface="Roboto Condensed"/>
                        </a:rPr>
                        <a:t>0</a:t>
                      </a:r>
                      <a:endParaRPr/>
                    </a:p>
                  </a:txBody>
                  <a:tcPr marL="28575" marR="2857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1"/>
                    </a:solidFill>
                  </a:tcPr>
                </a:tc>
                <a:tc>
                  <a:txBody>
                    <a:bodyPr/>
                    <a:lstStyle/>
                    <a:p>
                      <a:pPr marL="0" lvl="0" indent="0" algn="l" rtl="0">
                        <a:lnSpc>
                          <a:spcPct val="115000"/>
                        </a:lnSpc>
                        <a:spcBef>
                          <a:spcPts val="0"/>
                        </a:spcBef>
                        <a:spcAft>
                          <a:spcPts val="0"/>
                        </a:spcAft>
                        <a:buNone/>
                      </a:pPr>
                      <a:endParaRPr sz="1100">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1"/>
                    </a:solidFill>
                  </a:tcPr>
                </a:tc>
                <a:tc>
                  <a:txBody>
                    <a:bodyPr/>
                    <a:lstStyle/>
                    <a:p>
                      <a:pPr marL="0" lvl="0" indent="0" algn="l" rtl="0">
                        <a:lnSpc>
                          <a:spcPct val="115000"/>
                        </a:lnSpc>
                        <a:spcBef>
                          <a:spcPts val="0"/>
                        </a:spcBef>
                        <a:spcAft>
                          <a:spcPts val="0"/>
                        </a:spcAft>
                        <a:buNone/>
                      </a:pPr>
                      <a:endParaRPr sz="1100">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1"/>
                    </a:solidFill>
                  </a:tcPr>
                </a:tc>
                <a:extLst>
                  <a:ext uri="{0D108BD9-81ED-4DB2-BD59-A6C34878D82A}">
                    <a16:rowId xmlns:a16="http://schemas.microsoft.com/office/drawing/2014/main" val="10001"/>
                  </a:ext>
                </a:extLst>
              </a:tr>
              <a:tr h="0">
                <a:tc>
                  <a:txBody>
                    <a:bodyPr/>
                    <a:lstStyle/>
                    <a:p>
                      <a:pPr marL="0" lvl="0" indent="0" algn="l" rtl="0">
                        <a:spcBef>
                          <a:spcPts val="0"/>
                        </a:spcBef>
                        <a:spcAft>
                          <a:spcPts val="0"/>
                        </a:spcAft>
                        <a:buNone/>
                      </a:pPr>
                      <a:r>
                        <a:rPr lang="en" sz="1100" b="1">
                          <a:solidFill>
                            <a:schemeClr val="dk1"/>
                          </a:solidFill>
                          <a:latin typeface="Roboto Condensed"/>
                          <a:ea typeface="Roboto Condensed"/>
                          <a:cs typeface="Roboto Condensed"/>
                          <a:sym typeface="Roboto Condensed"/>
                        </a:rPr>
                        <a:t>Scenario 4</a:t>
                      </a:r>
                      <a:endParaRPr sz="11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tcPr>
                </a:tc>
                <a:tc>
                  <a:txBody>
                    <a:bodyPr/>
                    <a:lstStyle/>
                    <a:p>
                      <a:pPr marL="0" marR="0" lvl="0" indent="0" algn="l" rtl="0">
                        <a:lnSpc>
                          <a:spcPct val="115000"/>
                        </a:lnSpc>
                        <a:spcBef>
                          <a:spcPts val="0"/>
                        </a:spcBef>
                        <a:spcAft>
                          <a:spcPts val="0"/>
                        </a:spcAft>
                        <a:buNone/>
                      </a:pPr>
                      <a:r>
                        <a:rPr lang="en" sz="1100" b="1">
                          <a:latin typeface="Roboto Condensed"/>
                          <a:ea typeface="Roboto Condensed"/>
                          <a:cs typeface="Roboto Condensed"/>
                          <a:sym typeface="Roboto Condensed"/>
                        </a:rPr>
                        <a:t>85%</a:t>
                      </a:r>
                      <a:r>
                        <a:rPr lang="en" sz="1100">
                          <a:latin typeface="Roboto Condensed"/>
                          <a:ea typeface="Roboto Condensed"/>
                          <a:cs typeface="Roboto Condensed"/>
                          <a:sym typeface="Roboto Condensed"/>
                        </a:rPr>
                        <a:t> LDV to </a:t>
                      </a:r>
                      <a:r>
                        <a:rPr lang="en" sz="1100" b="1">
                          <a:solidFill>
                            <a:srgbClr val="00C3B1"/>
                          </a:solidFill>
                          <a:latin typeface="Roboto Condensed"/>
                          <a:ea typeface="Roboto Condensed"/>
                          <a:cs typeface="Roboto Condensed"/>
                          <a:sym typeface="Roboto Condensed"/>
                        </a:rPr>
                        <a:t>Electric</a:t>
                      </a:r>
                      <a:r>
                        <a:rPr lang="en" sz="1100">
                          <a:latin typeface="Roboto Condensed"/>
                          <a:ea typeface="Roboto Condensed"/>
                          <a:cs typeface="Roboto Condensed"/>
                          <a:sym typeface="Roboto Condensed"/>
                        </a:rPr>
                        <a:t> + </a:t>
                      </a:r>
                      <a:r>
                        <a:rPr lang="en" sz="1100" b="1">
                          <a:latin typeface="Roboto Condensed"/>
                          <a:ea typeface="Roboto Condensed"/>
                          <a:cs typeface="Roboto Condensed"/>
                          <a:sym typeface="Roboto Condensed"/>
                        </a:rPr>
                        <a:t>15%</a:t>
                      </a:r>
                      <a:r>
                        <a:rPr lang="en" sz="1100">
                          <a:latin typeface="Roboto Condensed"/>
                          <a:ea typeface="Roboto Condensed"/>
                          <a:cs typeface="Roboto Condensed"/>
                          <a:sym typeface="Roboto Condensed"/>
                        </a:rPr>
                        <a:t> HDV to </a:t>
                      </a:r>
                      <a:r>
                        <a:rPr lang="en" sz="1100" b="1">
                          <a:solidFill>
                            <a:srgbClr val="00C3B1"/>
                          </a:solidFill>
                          <a:latin typeface="Roboto Condensed"/>
                          <a:ea typeface="Roboto Condensed"/>
                          <a:cs typeface="Roboto Condensed"/>
                          <a:sym typeface="Roboto Condensed"/>
                        </a:rPr>
                        <a:t>Cargo</a:t>
                      </a:r>
                      <a:r>
                        <a:rPr lang="en" sz="1100">
                          <a:latin typeface="Roboto Condensed"/>
                          <a:ea typeface="Roboto Condensed"/>
                          <a:cs typeface="Roboto Condensed"/>
                          <a:sym typeface="Roboto Condensed"/>
                        </a:rPr>
                        <a:t> </a:t>
                      </a:r>
                      <a:r>
                        <a:rPr lang="en" sz="1100" b="1">
                          <a:solidFill>
                            <a:srgbClr val="00C3B1"/>
                          </a:solidFill>
                          <a:latin typeface="Roboto Condensed"/>
                          <a:ea typeface="Roboto Condensed"/>
                          <a:cs typeface="Roboto Condensed"/>
                          <a:sym typeface="Roboto Condensed"/>
                        </a:rPr>
                        <a:t>Bikes</a:t>
                      </a:r>
                      <a:endParaRPr sz="1100">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solidFill>
                      <a:schemeClr val="accent6"/>
                    </a:solidFill>
                  </a:tcPr>
                </a:tc>
                <a:tc>
                  <a:txBody>
                    <a:bodyPr/>
                    <a:lstStyle/>
                    <a:p>
                      <a:pPr marL="0" lvl="0" indent="0" algn="ctr" rtl="0">
                        <a:spcBef>
                          <a:spcPts val="0"/>
                        </a:spcBef>
                        <a:spcAft>
                          <a:spcPts val="0"/>
                        </a:spcAft>
                        <a:buNone/>
                      </a:pPr>
                      <a:r>
                        <a:rPr lang="en" sz="1000" b="1">
                          <a:solidFill>
                            <a:schemeClr val="dk1"/>
                          </a:solidFill>
                          <a:latin typeface="Roboto Condensed"/>
                          <a:ea typeface="Roboto Condensed"/>
                          <a:cs typeface="Roboto Condensed"/>
                          <a:sym typeface="Roboto Condensed"/>
                        </a:rPr>
                        <a:t>23</a:t>
                      </a:r>
                      <a:endParaRPr sz="1000" b="1">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lvl="0" indent="0" algn="ctr" rtl="0">
                        <a:spcBef>
                          <a:spcPts val="0"/>
                        </a:spcBef>
                        <a:spcAft>
                          <a:spcPts val="0"/>
                        </a:spcAft>
                        <a:buNone/>
                      </a:pPr>
                      <a:r>
                        <a:rPr lang="en" sz="1000" b="1">
                          <a:solidFill>
                            <a:schemeClr val="dk1"/>
                          </a:solidFill>
                          <a:latin typeface="Roboto Condensed"/>
                          <a:ea typeface="Roboto Condensed"/>
                          <a:cs typeface="Roboto Condensed"/>
                          <a:sym typeface="Roboto Condensed"/>
                        </a:rPr>
                        <a:t>35,770€</a:t>
                      </a:r>
                      <a:endParaRPr sz="1000" b="1">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lvl="0" indent="0" algn="ctr" rtl="0">
                        <a:spcBef>
                          <a:spcPts val="0"/>
                        </a:spcBef>
                        <a:spcAft>
                          <a:spcPts val="0"/>
                        </a:spcAft>
                        <a:buNone/>
                      </a:pPr>
                      <a:r>
                        <a:rPr lang="en" sz="1000" b="1">
                          <a:latin typeface="Roboto Condensed"/>
                          <a:ea typeface="Roboto Condensed"/>
                          <a:cs typeface="Roboto Condensed"/>
                          <a:sym typeface="Roboto Condensed"/>
                        </a:rPr>
                        <a:t>858,484€</a:t>
                      </a:r>
                      <a:endParaRPr sz="1000" b="1">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extLst>
                  <a:ext uri="{0D108BD9-81ED-4DB2-BD59-A6C34878D82A}">
                    <a16:rowId xmlns:a16="http://schemas.microsoft.com/office/drawing/2014/main" val="10002"/>
                  </a:ext>
                </a:extLst>
              </a:tr>
              <a:tr h="0">
                <a:tc>
                  <a:txBody>
                    <a:bodyPr/>
                    <a:lstStyle/>
                    <a:p>
                      <a:pPr marL="0" lvl="0" indent="0" algn="l" rtl="0">
                        <a:spcBef>
                          <a:spcPts val="0"/>
                        </a:spcBef>
                        <a:spcAft>
                          <a:spcPts val="0"/>
                        </a:spcAft>
                        <a:buNone/>
                      </a:pPr>
                      <a:r>
                        <a:rPr lang="en" sz="1100" b="1">
                          <a:solidFill>
                            <a:schemeClr val="dk1"/>
                          </a:solidFill>
                          <a:latin typeface="Roboto Condensed"/>
                          <a:ea typeface="Roboto Condensed"/>
                          <a:cs typeface="Roboto Condensed"/>
                          <a:sym typeface="Roboto Condensed"/>
                        </a:rPr>
                        <a:t>Scenario 5</a:t>
                      </a:r>
                      <a:endParaRPr sz="11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1100" b="1">
                          <a:solidFill>
                            <a:schemeClr val="dk1"/>
                          </a:solidFill>
                          <a:latin typeface="Roboto Condensed"/>
                          <a:ea typeface="Roboto Condensed"/>
                          <a:cs typeface="Roboto Condensed"/>
                          <a:sym typeface="Roboto Condensed"/>
                        </a:rPr>
                        <a:t>10%</a:t>
                      </a:r>
                      <a:r>
                        <a:rPr lang="en" sz="1100">
                          <a:solidFill>
                            <a:schemeClr val="dk1"/>
                          </a:solidFill>
                          <a:latin typeface="Roboto Condensed"/>
                          <a:ea typeface="Roboto Condensed"/>
                          <a:cs typeface="Roboto Condensed"/>
                          <a:sym typeface="Roboto Condensed"/>
                        </a:rPr>
                        <a:t> LDV to </a:t>
                      </a:r>
                      <a:r>
                        <a:rPr lang="en" sz="1100" b="1">
                          <a:solidFill>
                            <a:srgbClr val="00C3B1"/>
                          </a:solidFill>
                          <a:latin typeface="Roboto Condensed"/>
                          <a:ea typeface="Roboto Condensed"/>
                          <a:cs typeface="Roboto Condensed"/>
                          <a:sym typeface="Roboto Condensed"/>
                        </a:rPr>
                        <a:t>Cargo Bikes</a:t>
                      </a:r>
                      <a:r>
                        <a:rPr lang="en" sz="1100">
                          <a:solidFill>
                            <a:schemeClr val="dk1"/>
                          </a:solidFill>
                          <a:latin typeface="Roboto Condensed"/>
                          <a:ea typeface="Roboto Condensed"/>
                          <a:cs typeface="Roboto Condensed"/>
                          <a:sym typeface="Roboto Condensed"/>
                        </a:rPr>
                        <a:t> + </a:t>
                      </a:r>
                      <a:r>
                        <a:rPr lang="en" sz="1100" b="1">
                          <a:solidFill>
                            <a:schemeClr val="dk1"/>
                          </a:solidFill>
                          <a:latin typeface="Roboto Condensed"/>
                          <a:ea typeface="Roboto Condensed"/>
                          <a:cs typeface="Roboto Condensed"/>
                          <a:sym typeface="Roboto Condensed"/>
                        </a:rPr>
                        <a:t>5%</a:t>
                      </a:r>
                      <a:r>
                        <a:rPr lang="en" sz="1100">
                          <a:solidFill>
                            <a:schemeClr val="dk1"/>
                          </a:solidFill>
                          <a:latin typeface="Roboto Condensed"/>
                          <a:ea typeface="Roboto Condensed"/>
                          <a:cs typeface="Roboto Condensed"/>
                          <a:sym typeface="Roboto Condensed"/>
                        </a:rPr>
                        <a:t> HDV to </a:t>
                      </a:r>
                      <a:r>
                        <a:rPr lang="en" sz="1100" b="1">
                          <a:solidFill>
                            <a:srgbClr val="00C3B1"/>
                          </a:solidFill>
                          <a:latin typeface="Roboto Condensed"/>
                          <a:ea typeface="Roboto Condensed"/>
                          <a:cs typeface="Roboto Condensed"/>
                          <a:sym typeface="Roboto Condensed"/>
                        </a:rPr>
                        <a:t>Cargo Bikes</a:t>
                      </a:r>
                      <a:endParaRPr sz="1100">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solidFill>
                      <a:schemeClr val="accent6"/>
                    </a:solidFill>
                  </a:tcPr>
                </a:tc>
                <a:tc>
                  <a:txBody>
                    <a:bodyPr/>
                    <a:lstStyle/>
                    <a:p>
                      <a:pPr marL="0" lvl="0" indent="0" algn="ctr" rtl="0">
                        <a:spcBef>
                          <a:spcPts val="0"/>
                        </a:spcBef>
                        <a:spcAft>
                          <a:spcPts val="0"/>
                        </a:spcAft>
                        <a:buNone/>
                      </a:pPr>
                      <a:r>
                        <a:rPr lang="en" sz="1000" b="1">
                          <a:solidFill>
                            <a:schemeClr val="dk1"/>
                          </a:solidFill>
                          <a:latin typeface="Roboto Condensed"/>
                          <a:ea typeface="Roboto Condensed"/>
                          <a:cs typeface="Roboto Condensed"/>
                          <a:sym typeface="Roboto Condensed"/>
                        </a:rPr>
                        <a:t>32</a:t>
                      </a:r>
                      <a:endParaRPr sz="1000" b="1">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lvl="0" indent="0" algn="ctr" rtl="0">
                        <a:spcBef>
                          <a:spcPts val="0"/>
                        </a:spcBef>
                        <a:spcAft>
                          <a:spcPts val="0"/>
                        </a:spcAft>
                        <a:buNone/>
                      </a:pPr>
                      <a:r>
                        <a:rPr lang="en" sz="1000" b="1">
                          <a:solidFill>
                            <a:schemeClr val="dk1"/>
                          </a:solidFill>
                          <a:latin typeface="Roboto Condensed"/>
                          <a:ea typeface="Roboto Condensed"/>
                          <a:cs typeface="Roboto Condensed"/>
                          <a:sym typeface="Roboto Condensed"/>
                        </a:rPr>
                        <a:t>49,952€</a:t>
                      </a:r>
                      <a:endParaRPr sz="1000" b="1">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lvl="0" indent="0" algn="ctr" rtl="0">
                        <a:spcBef>
                          <a:spcPts val="0"/>
                        </a:spcBef>
                        <a:spcAft>
                          <a:spcPts val="0"/>
                        </a:spcAft>
                        <a:buNone/>
                      </a:pPr>
                      <a:r>
                        <a:rPr lang="en" sz="1000" b="1">
                          <a:solidFill>
                            <a:schemeClr val="dk1"/>
                          </a:solidFill>
                          <a:latin typeface="Roboto Condensed"/>
                          <a:ea typeface="Roboto Condensed"/>
                          <a:cs typeface="Roboto Condensed"/>
                          <a:sym typeface="Roboto Condensed"/>
                        </a:rPr>
                        <a:t>1,198,848€</a:t>
                      </a:r>
                      <a:endParaRPr sz="1000" b="1">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extLst>
                  <a:ext uri="{0D108BD9-81ED-4DB2-BD59-A6C34878D82A}">
                    <a16:rowId xmlns:a16="http://schemas.microsoft.com/office/drawing/2014/main" val="10003"/>
                  </a:ext>
                </a:extLst>
              </a:tr>
              <a:tr h="243725">
                <a:tc>
                  <a:txBody>
                    <a:bodyPr/>
                    <a:lstStyle/>
                    <a:p>
                      <a:pPr marL="0" lvl="0" indent="0" algn="l" rtl="0">
                        <a:spcBef>
                          <a:spcPts val="0"/>
                        </a:spcBef>
                        <a:spcAft>
                          <a:spcPts val="0"/>
                        </a:spcAft>
                        <a:buNone/>
                      </a:pPr>
                      <a:r>
                        <a:rPr lang="en" sz="1100" b="1">
                          <a:solidFill>
                            <a:schemeClr val="dk1"/>
                          </a:solidFill>
                          <a:latin typeface="Roboto Condensed"/>
                          <a:ea typeface="Roboto Condensed"/>
                          <a:cs typeface="Roboto Condensed"/>
                          <a:sym typeface="Roboto Condensed"/>
                        </a:rPr>
                        <a:t>Scenario 6</a:t>
                      </a:r>
                      <a:endParaRPr sz="11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marR="0" lvl="0" indent="0" algn="l" rtl="0">
                        <a:lnSpc>
                          <a:spcPct val="115000"/>
                        </a:lnSpc>
                        <a:spcBef>
                          <a:spcPts val="0"/>
                        </a:spcBef>
                        <a:spcAft>
                          <a:spcPts val="0"/>
                        </a:spcAft>
                        <a:buNone/>
                      </a:pPr>
                      <a:r>
                        <a:rPr lang="en" sz="1100">
                          <a:solidFill>
                            <a:schemeClr val="dk1"/>
                          </a:solidFill>
                          <a:latin typeface="Roboto Condensed"/>
                          <a:ea typeface="Roboto Condensed"/>
                          <a:cs typeface="Roboto Condensed"/>
                          <a:sym typeface="Roboto Condensed"/>
                        </a:rPr>
                        <a:t>(</a:t>
                      </a:r>
                      <a:r>
                        <a:rPr lang="en" sz="1100" b="1">
                          <a:solidFill>
                            <a:schemeClr val="dk1"/>
                          </a:solidFill>
                          <a:latin typeface="Roboto Condensed"/>
                          <a:ea typeface="Roboto Condensed"/>
                          <a:cs typeface="Roboto Condensed"/>
                          <a:sym typeface="Roboto Condensed"/>
                        </a:rPr>
                        <a:t>30%</a:t>
                      </a:r>
                      <a:r>
                        <a:rPr lang="en" sz="1100">
                          <a:solidFill>
                            <a:schemeClr val="dk1"/>
                          </a:solidFill>
                          <a:latin typeface="Roboto Condensed"/>
                          <a:ea typeface="Roboto Condensed"/>
                          <a:cs typeface="Roboto Condensed"/>
                          <a:sym typeface="Roboto Condensed"/>
                        </a:rPr>
                        <a:t> LDV to </a:t>
                      </a:r>
                      <a:r>
                        <a:rPr lang="en" sz="1100" b="1">
                          <a:solidFill>
                            <a:srgbClr val="00C3B1"/>
                          </a:solidFill>
                          <a:latin typeface="Roboto Condensed"/>
                          <a:ea typeface="Roboto Condensed"/>
                          <a:cs typeface="Roboto Condensed"/>
                          <a:sym typeface="Roboto Condensed"/>
                        </a:rPr>
                        <a:t>Electric</a:t>
                      </a:r>
                      <a:r>
                        <a:rPr lang="en" sz="1100">
                          <a:solidFill>
                            <a:schemeClr val="dk1"/>
                          </a:solidFill>
                          <a:latin typeface="Roboto Condensed"/>
                          <a:ea typeface="Roboto Condensed"/>
                          <a:cs typeface="Roboto Condensed"/>
                          <a:sym typeface="Roboto Condensed"/>
                        </a:rPr>
                        <a:t> + </a:t>
                      </a:r>
                      <a:r>
                        <a:rPr lang="en" sz="1100" b="1">
                          <a:solidFill>
                            <a:schemeClr val="dk1"/>
                          </a:solidFill>
                          <a:latin typeface="Roboto Condensed"/>
                          <a:ea typeface="Roboto Condensed"/>
                          <a:cs typeface="Roboto Condensed"/>
                          <a:sym typeface="Roboto Condensed"/>
                        </a:rPr>
                        <a:t>10% </a:t>
                      </a:r>
                      <a:r>
                        <a:rPr lang="en" sz="1100">
                          <a:solidFill>
                            <a:schemeClr val="dk1"/>
                          </a:solidFill>
                          <a:latin typeface="Roboto Condensed"/>
                          <a:ea typeface="Roboto Condensed"/>
                          <a:cs typeface="Roboto Condensed"/>
                          <a:sym typeface="Roboto Condensed"/>
                        </a:rPr>
                        <a:t>LDV to </a:t>
                      </a:r>
                      <a:r>
                        <a:rPr lang="en" sz="1100" b="1">
                          <a:solidFill>
                            <a:srgbClr val="00C3B1"/>
                          </a:solidFill>
                          <a:latin typeface="Roboto Condensed"/>
                          <a:ea typeface="Roboto Condensed"/>
                          <a:cs typeface="Roboto Condensed"/>
                          <a:sym typeface="Roboto Condensed"/>
                        </a:rPr>
                        <a:t>Cargo Bikes</a:t>
                      </a:r>
                      <a:r>
                        <a:rPr lang="en" sz="1100">
                          <a:solidFill>
                            <a:schemeClr val="dk1"/>
                          </a:solidFill>
                          <a:latin typeface="Roboto Condensed"/>
                          <a:ea typeface="Roboto Condensed"/>
                          <a:cs typeface="Roboto Condensed"/>
                          <a:sym typeface="Roboto Condensed"/>
                        </a:rPr>
                        <a:t>) + (</a:t>
                      </a:r>
                      <a:r>
                        <a:rPr lang="en" sz="1100" b="1">
                          <a:solidFill>
                            <a:schemeClr val="dk1"/>
                          </a:solidFill>
                          <a:latin typeface="Roboto Condensed"/>
                          <a:ea typeface="Roboto Condensed"/>
                          <a:cs typeface="Roboto Condensed"/>
                          <a:sym typeface="Roboto Condensed"/>
                        </a:rPr>
                        <a:t>30%</a:t>
                      </a:r>
                      <a:r>
                        <a:rPr lang="en" sz="1100">
                          <a:solidFill>
                            <a:schemeClr val="dk1"/>
                          </a:solidFill>
                          <a:latin typeface="Roboto Condensed"/>
                          <a:ea typeface="Roboto Condensed"/>
                          <a:cs typeface="Roboto Condensed"/>
                          <a:sym typeface="Roboto Condensed"/>
                        </a:rPr>
                        <a:t> HDV to </a:t>
                      </a:r>
                      <a:r>
                        <a:rPr lang="en" sz="1100" b="1">
                          <a:solidFill>
                            <a:srgbClr val="00C3B1"/>
                          </a:solidFill>
                          <a:latin typeface="Roboto Condensed"/>
                          <a:ea typeface="Roboto Condensed"/>
                          <a:cs typeface="Roboto Condensed"/>
                          <a:sym typeface="Roboto Condensed"/>
                        </a:rPr>
                        <a:t>Electric</a:t>
                      </a:r>
                      <a:r>
                        <a:rPr lang="en" sz="1100">
                          <a:solidFill>
                            <a:schemeClr val="dk1"/>
                          </a:solidFill>
                          <a:latin typeface="Roboto Condensed"/>
                          <a:ea typeface="Roboto Condensed"/>
                          <a:cs typeface="Roboto Condensed"/>
                          <a:sym typeface="Roboto Condensed"/>
                        </a:rPr>
                        <a:t> + </a:t>
                      </a:r>
                      <a:r>
                        <a:rPr lang="en" sz="1100" b="1">
                          <a:solidFill>
                            <a:schemeClr val="dk1"/>
                          </a:solidFill>
                          <a:latin typeface="Roboto Condensed"/>
                          <a:ea typeface="Roboto Condensed"/>
                          <a:cs typeface="Roboto Condensed"/>
                          <a:sym typeface="Roboto Condensed"/>
                        </a:rPr>
                        <a:t>5%</a:t>
                      </a:r>
                      <a:r>
                        <a:rPr lang="en" sz="1100">
                          <a:solidFill>
                            <a:schemeClr val="dk1"/>
                          </a:solidFill>
                          <a:latin typeface="Roboto Condensed"/>
                          <a:ea typeface="Roboto Condensed"/>
                          <a:cs typeface="Roboto Condensed"/>
                          <a:sym typeface="Roboto Condensed"/>
                        </a:rPr>
                        <a:t> HDV to </a:t>
                      </a:r>
                      <a:r>
                        <a:rPr lang="en" sz="1100" b="1">
                          <a:solidFill>
                            <a:srgbClr val="00C3B1"/>
                          </a:solidFill>
                          <a:latin typeface="Roboto Condensed"/>
                          <a:ea typeface="Roboto Condensed"/>
                          <a:cs typeface="Roboto Condensed"/>
                          <a:sym typeface="Roboto Condensed"/>
                        </a:rPr>
                        <a:t>Cargo Bikes</a:t>
                      </a:r>
                      <a:r>
                        <a:rPr lang="en" sz="1100">
                          <a:solidFill>
                            <a:schemeClr val="dk1"/>
                          </a:solidFill>
                          <a:latin typeface="Roboto Condensed"/>
                          <a:ea typeface="Roboto Condensed"/>
                          <a:cs typeface="Roboto Condensed"/>
                          <a:sym typeface="Roboto Condensed"/>
                        </a:rPr>
                        <a:t>)</a:t>
                      </a:r>
                      <a:endParaRPr sz="1100">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lvl="0" indent="0" algn="ctr" rtl="0">
                        <a:spcBef>
                          <a:spcPts val="0"/>
                        </a:spcBef>
                        <a:spcAft>
                          <a:spcPts val="0"/>
                        </a:spcAft>
                        <a:buNone/>
                      </a:pPr>
                      <a:r>
                        <a:rPr lang="en" sz="1000" b="1">
                          <a:solidFill>
                            <a:schemeClr val="dk1"/>
                          </a:solidFill>
                          <a:latin typeface="Roboto Condensed"/>
                          <a:ea typeface="Roboto Condensed"/>
                          <a:cs typeface="Roboto Condensed"/>
                          <a:sym typeface="Roboto Condensed"/>
                        </a:rPr>
                        <a:t>32</a:t>
                      </a:r>
                      <a:endParaRPr sz="1000" b="1">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lvl="0" indent="0" algn="ctr" rtl="0">
                        <a:spcBef>
                          <a:spcPts val="0"/>
                        </a:spcBef>
                        <a:spcAft>
                          <a:spcPts val="0"/>
                        </a:spcAft>
                        <a:buNone/>
                      </a:pPr>
                      <a:r>
                        <a:rPr lang="en" sz="1000" b="1">
                          <a:solidFill>
                            <a:schemeClr val="dk1"/>
                          </a:solidFill>
                          <a:latin typeface="Roboto Condensed"/>
                          <a:ea typeface="Roboto Condensed"/>
                          <a:cs typeface="Roboto Condensed"/>
                          <a:sym typeface="Roboto Condensed"/>
                        </a:rPr>
                        <a:t>49,952€</a:t>
                      </a:r>
                      <a:endParaRPr sz="1000" b="1">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lvl="0" indent="0" algn="ctr" rtl="0">
                        <a:spcBef>
                          <a:spcPts val="0"/>
                        </a:spcBef>
                        <a:spcAft>
                          <a:spcPts val="0"/>
                        </a:spcAft>
                        <a:buNone/>
                      </a:pPr>
                      <a:r>
                        <a:rPr lang="en" sz="1000" b="1">
                          <a:solidFill>
                            <a:schemeClr val="dk1"/>
                          </a:solidFill>
                          <a:latin typeface="Roboto Condensed"/>
                          <a:ea typeface="Roboto Condensed"/>
                          <a:cs typeface="Roboto Condensed"/>
                          <a:sym typeface="Roboto Condensed"/>
                        </a:rPr>
                        <a:t>1,198,848€</a:t>
                      </a:r>
                      <a:endParaRPr sz="1000" b="1">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extLst>
                  <a:ext uri="{0D108BD9-81ED-4DB2-BD59-A6C34878D82A}">
                    <a16:rowId xmlns:a16="http://schemas.microsoft.com/office/drawing/2014/main" val="10004"/>
                  </a:ext>
                </a:extLst>
              </a:tr>
            </a:tbl>
          </a:graphicData>
        </a:graphic>
      </p:graphicFrame>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872"/>
        <p:cNvGrpSpPr/>
        <p:nvPr/>
      </p:nvGrpSpPr>
      <p:grpSpPr>
        <a:xfrm>
          <a:off x="0" y="0"/>
          <a:ext cx="0" cy="0"/>
          <a:chOff x="0" y="0"/>
          <a:chExt cx="0" cy="0"/>
        </a:xfrm>
      </p:grpSpPr>
      <p:sp>
        <p:nvSpPr>
          <p:cNvPr id="873" name="Google Shape;873;p75"/>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Sensitivity Analysis</a:t>
            </a:r>
            <a:endParaRPr/>
          </a:p>
        </p:txBody>
      </p:sp>
      <p:sp>
        <p:nvSpPr>
          <p:cNvPr id="874" name="Google Shape;874;p75"/>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34</a:t>
            </a:fld>
            <a:endParaRPr/>
          </a:p>
        </p:txBody>
      </p:sp>
      <p:graphicFrame>
        <p:nvGraphicFramePr>
          <p:cNvPr id="875" name="Google Shape;875;p75"/>
          <p:cNvGraphicFramePr/>
          <p:nvPr/>
        </p:nvGraphicFramePr>
        <p:xfrm>
          <a:off x="511000" y="1844925"/>
          <a:ext cx="8122000" cy="2465725"/>
        </p:xfrm>
        <a:graphic>
          <a:graphicData uri="http://schemas.openxmlformats.org/drawingml/2006/table">
            <a:tbl>
              <a:tblPr>
                <a:noFill/>
                <a:tableStyleId>{CA413985-2561-446B-8740-B353B9B7556A}</a:tableStyleId>
              </a:tblPr>
              <a:tblGrid>
                <a:gridCol w="1015250">
                  <a:extLst>
                    <a:ext uri="{9D8B030D-6E8A-4147-A177-3AD203B41FA5}">
                      <a16:colId xmlns:a16="http://schemas.microsoft.com/office/drawing/2014/main" val="20000"/>
                    </a:ext>
                  </a:extLst>
                </a:gridCol>
                <a:gridCol w="1015250">
                  <a:extLst>
                    <a:ext uri="{9D8B030D-6E8A-4147-A177-3AD203B41FA5}">
                      <a16:colId xmlns:a16="http://schemas.microsoft.com/office/drawing/2014/main" val="20001"/>
                    </a:ext>
                  </a:extLst>
                </a:gridCol>
                <a:gridCol w="1015250">
                  <a:extLst>
                    <a:ext uri="{9D8B030D-6E8A-4147-A177-3AD203B41FA5}">
                      <a16:colId xmlns:a16="http://schemas.microsoft.com/office/drawing/2014/main" val="20002"/>
                    </a:ext>
                  </a:extLst>
                </a:gridCol>
                <a:gridCol w="1015250">
                  <a:extLst>
                    <a:ext uri="{9D8B030D-6E8A-4147-A177-3AD203B41FA5}">
                      <a16:colId xmlns:a16="http://schemas.microsoft.com/office/drawing/2014/main" val="20003"/>
                    </a:ext>
                  </a:extLst>
                </a:gridCol>
                <a:gridCol w="1015250">
                  <a:extLst>
                    <a:ext uri="{9D8B030D-6E8A-4147-A177-3AD203B41FA5}">
                      <a16:colId xmlns:a16="http://schemas.microsoft.com/office/drawing/2014/main" val="20004"/>
                    </a:ext>
                  </a:extLst>
                </a:gridCol>
                <a:gridCol w="1015250">
                  <a:extLst>
                    <a:ext uri="{9D8B030D-6E8A-4147-A177-3AD203B41FA5}">
                      <a16:colId xmlns:a16="http://schemas.microsoft.com/office/drawing/2014/main" val="20005"/>
                    </a:ext>
                  </a:extLst>
                </a:gridCol>
                <a:gridCol w="1015250">
                  <a:extLst>
                    <a:ext uri="{9D8B030D-6E8A-4147-A177-3AD203B41FA5}">
                      <a16:colId xmlns:a16="http://schemas.microsoft.com/office/drawing/2014/main" val="20006"/>
                    </a:ext>
                  </a:extLst>
                </a:gridCol>
                <a:gridCol w="1015250">
                  <a:extLst>
                    <a:ext uri="{9D8B030D-6E8A-4147-A177-3AD203B41FA5}">
                      <a16:colId xmlns:a16="http://schemas.microsoft.com/office/drawing/2014/main" val="20007"/>
                    </a:ext>
                  </a:extLst>
                </a:gridCol>
              </a:tblGrid>
              <a:tr h="251375">
                <a:tc gridSpan="8">
                  <a:txBody>
                    <a:bodyPr/>
                    <a:lstStyle/>
                    <a:p>
                      <a:pPr marL="0" lvl="0" indent="0" algn="l" rtl="0">
                        <a:lnSpc>
                          <a:spcPct val="115000"/>
                        </a:lnSpc>
                        <a:spcBef>
                          <a:spcPts val="0"/>
                        </a:spcBef>
                        <a:spcAft>
                          <a:spcPts val="0"/>
                        </a:spcAft>
                        <a:buNone/>
                      </a:pPr>
                      <a:r>
                        <a:rPr lang="en" sz="1000" b="1"/>
                        <a:t>Annual Sensitivity Analysis: Total Annual Benefits</a:t>
                      </a:r>
                      <a:endParaRPr sz="1000" b="1"/>
                    </a:p>
                  </a:txBody>
                  <a:tcPr marL="28575" marR="28575" marT="19050" marB="19050" anchor="b"/>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301650">
                <a:tc>
                  <a:txBody>
                    <a:bodyPr/>
                    <a:lstStyle/>
                    <a:p>
                      <a:pPr marL="0" lvl="0" indent="0" algn="r" rtl="0">
                        <a:lnSpc>
                          <a:spcPct val="115000"/>
                        </a:lnSpc>
                        <a:spcBef>
                          <a:spcPts val="0"/>
                        </a:spcBef>
                        <a:spcAft>
                          <a:spcPts val="0"/>
                        </a:spcAft>
                        <a:buNone/>
                      </a:pPr>
                      <a:r>
                        <a:rPr lang="en" sz="1000" b="1"/>
                        <a:t>Unit (€/year)</a:t>
                      </a:r>
                      <a:endParaRPr sz="1000" b="1"/>
                    </a:p>
                  </a:txBody>
                  <a:tcPr marL="28575" marR="28575" marT="19050" marB="19050" anchor="b">
                    <a:lnB w="19050" cap="flat" cmpd="sng">
                      <a:solidFill>
                        <a:srgbClr val="000000"/>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28575" marR="28575" marT="19050" marB="19050" anchor="b">
                    <a:lnB w="19050" cap="flat" cmpd="sng">
                      <a:solidFill>
                        <a:srgbClr val="000000"/>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28575" marR="28575" marT="19050" marB="19050" anchor="b">
                    <a:lnB w="19050" cap="flat" cmpd="sng">
                      <a:solidFill>
                        <a:srgbClr val="000000"/>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28575" marR="28575" marT="19050" marB="19050" anchor="b">
                    <a:lnB w="19050" cap="flat" cmpd="sng">
                      <a:solidFill>
                        <a:srgbClr val="000000"/>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28575" marR="28575" marT="19050" marB="19050" anchor="b">
                    <a:lnB w="19050" cap="flat" cmpd="sng">
                      <a:solidFill>
                        <a:srgbClr val="000000"/>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28575" marR="28575" marT="19050" marB="19050" anchor="b">
                    <a:lnB w="19050" cap="flat" cmpd="sng">
                      <a:solidFill>
                        <a:srgbClr val="000000"/>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28575" marR="28575" marT="19050" marB="19050" anchor="b">
                    <a:lnB w="19050" cap="flat" cmpd="sng">
                      <a:solidFill>
                        <a:srgbClr val="000000"/>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28575" marR="28575" marT="19050" marB="19050" anchor="b">
                    <a:lnB w="19050" cap="flat" cmpd="sng">
                      <a:solidFill>
                        <a:srgbClr val="000000"/>
                      </a:solidFill>
                      <a:prstDash val="solid"/>
                      <a:round/>
                      <a:headEnd type="none" w="sm" len="sm"/>
                      <a:tailEnd type="none" w="sm" len="sm"/>
                    </a:lnB>
                  </a:tcPr>
                </a:tc>
                <a:extLst>
                  <a:ext uri="{0D108BD9-81ED-4DB2-BD59-A6C34878D82A}">
                    <a16:rowId xmlns:a16="http://schemas.microsoft.com/office/drawing/2014/main" val="10001"/>
                  </a:ext>
                </a:extLst>
              </a:tr>
              <a:tr h="301650">
                <a:tc>
                  <a:txBody>
                    <a:bodyPr/>
                    <a:lstStyle/>
                    <a:p>
                      <a:pPr marL="0" lvl="0" indent="0" algn="l" rtl="0">
                        <a:spcBef>
                          <a:spcPts val="0"/>
                        </a:spcBef>
                        <a:spcAft>
                          <a:spcPts val="0"/>
                        </a:spcAft>
                        <a:buNone/>
                      </a:pPr>
                      <a:endParaRPr/>
                    </a:p>
                  </a:txBody>
                  <a:tcPr marL="28575" marR="28575" marT="19050" marB="19050" anchor="b">
                    <a:lnT w="19050" cap="flat" cmpd="sng">
                      <a:solidFill>
                        <a:srgbClr val="000000"/>
                      </a:solidFill>
                      <a:prstDash val="solid"/>
                      <a:round/>
                      <a:headEnd type="none" w="sm" len="sm"/>
                      <a:tailEnd type="none" w="sm" len="sm"/>
                    </a:lnT>
                    <a:lnB w="19050" cap="flat" cmpd="sng">
                      <a:solidFill>
                        <a:srgbClr val="000000"/>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28575" marR="28575" marT="19050" marB="19050" anchor="b">
                    <a:lnT w="19050" cap="flat" cmpd="sng">
                      <a:solidFill>
                        <a:srgbClr val="000000"/>
                      </a:solidFill>
                      <a:prstDash val="solid"/>
                      <a:round/>
                      <a:headEnd type="none" w="sm" len="sm"/>
                      <a:tailEnd type="none" w="sm" len="sm"/>
                    </a:lnT>
                    <a:lnB w="19050" cap="flat" cmpd="sng">
                      <a:solidFill>
                        <a:srgbClr val="000000"/>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28575" marR="28575" marT="19050" marB="19050" anchor="b">
                    <a:lnT w="19050" cap="flat" cmpd="sng">
                      <a:solidFill>
                        <a:srgbClr val="000000"/>
                      </a:solidFill>
                      <a:prstDash val="solid"/>
                      <a:round/>
                      <a:headEnd type="none" w="sm" len="sm"/>
                      <a:tailEnd type="none" w="sm" len="sm"/>
                    </a:lnT>
                    <a:lnB w="19050" cap="flat" cmpd="sng">
                      <a:solidFill>
                        <a:srgbClr val="000000"/>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28575" marR="28575" marT="19050" marB="19050" anchor="b">
                    <a:lnT w="19050" cap="flat" cmpd="sng">
                      <a:solidFill>
                        <a:srgbClr val="000000"/>
                      </a:solidFill>
                      <a:prstDash val="solid"/>
                      <a:round/>
                      <a:headEnd type="none" w="sm" len="sm"/>
                      <a:tailEnd type="none" w="sm" len="sm"/>
                    </a:lnT>
                    <a:lnB w="19050" cap="flat" cmpd="sng">
                      <a:solidFill>
                        <a:srgbClr val="000000"/>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28575" marR="28575" marT="19050" marB="19050" anchor="b">
                    <a:lnT w="19050" cap="flat" cmpd="sng">
                      <a:solidFill>
                        <a:srgbClr val="000000"/>
                      </a:solidFill>
                      <a:prstDash val="solid"/>
                      <a:round/>
                      <a:headEnd type="none" w="sm" len="sm"/>
                      <a:tailEnd type="none" w="sm" len="sm"/>
                    </a:lnT>
                    <a:lnB w="19050" cap="flat" cmpd="sng">
                      <a:solidFill>
                        <a:srgbClr val="000000"/>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1000" b="1"/>
                        <a:t>Scenario 4</a:t>
                      </a:r>
                      <a:endParaRPr sz="1000" b="1"/>
                    </a:p>
                  </a:txBody>
                  <a:tcPr marL="28575" marR="28575" marT="19050" marB="19050" anchor="b">
                    <a:lnT w="19050" cap="flat" cmpd="sng">
                      <a:solidFill>
                        <a:srgbClr val="000000"/>
                      </a:solidFill>
                      <a:prstDash val="solid"/>
                      <a:round/>
                      <a:headEnd type="none" w="sm" len="sm"/>
                      <a:tailEnd type="none" w="sm" len="sm"/>
                    </a:lnT>
                    <a:lnB w="19050" cap="flat" cmpd="sng">
                      <a:solidFill>
                        <a:srgbClr val="000000"/>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1000" b="1"/>
                        <a:t>Scenario 5</a:t>
                      </a:r>
                      <a:endParaRPr sz="1000" b="1"/>
                    </a:p>
                  </a:txBody>
                  <a:tcPr marL="28575" marR="28575" marT="19050" marB="19050" anchor="b">
                    <a:lnT w="19050" cap="flat" cmpd="sng">
                      <a:solidFill>
                        <a:srgbClr val="000000"/>
                      </a:solidFill>
                      <a:prstDash val="solid"/>
                      <a:round/>
                      <a:headEnd type="none" w="sm" len="sm"/>
                      <a:tailEnd type="none" w="sm" len="sm"/>
                    </a:lnT>
                    <a:lnB w="19050" cap="flat" cmpd="sng">
                      <a:solidFill>
                        <a:srgbClr val="000000"/>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1000" b="1"/>
                        <a:t>Scenario 6</a:t>
                      </a:r>
                      <a:endParaRPr sz="1000" b="1"/>
                    </a:p>
                  </a:txBody>
                  <a:tcPr marL="28575" marR="28575" marT="19050" marB="19050" anchor="b">
                    <a:lnT w="19050" cap="flat" cmpd="sng">
                      <a:solidFill>
                        <a:srgbClr val="000000"/>
                      </a:solidFill>
                      <a:prstDash val="solid"/>
                      <a:round/>
                      <a:headEnd type="none" w="sm" len="sm"/>
                      <a:tailEnd type="none" w="sm" len="sm"/>
                    </a:lnT>
                    <a:lnB w="19050" cap="flat" cmpd="sng">
                      <a:solidFill>
                        <a:srgbClr val="000000"/>
                      </a:solidFill>
                      <a:prstDash val="solid"/>
                      <a:round/>
                      <a:headEnd type="none" w="sm" len="sm"/>
                      <a:tailEnd type="none" w="sm" len="sm"/>
                    </a:lnB>
                  </a:tcPr>
                </a:tc>
                <a:extLst>
                  <a:ext uri="{0D108BD9-81ED-4DB2-BD59-A6C34878D82A}">
                    <a16:rowId xmlns:a16="http://schemas.microsoft.com/office/drawing/2014/main" val="10002"/>
                  </a:ext>
                </a:extLst>
              </a:tr>
              <a:tr h="288500">
                <a:tc gridSpan="5">
                  <a:txBody>
                    <a:bodyPr/>
                    <a:lstStyle/>
                    <a:p>
                      <a:pPr marL="0" lvl="0" indent="0" algn="l" rtl="0">
                        <a:lnSpc>
                          <a:spcPct val="115000"/>
                        </a:lnSpc>
                        <a:spcBef>
                          <a:spcPts val="0"/>
                        </a:spcBef>
                        <a:spcAft>
                          <a:spcPts val="0"/>
                        </a:spcAft>
                        <a:buNone/>
                      </a:pPr>
                      <a:r>
                        <a:rPr lang="en" sz="1000"/>
                        <a:t>Ultra Conservative</a:t>
                      </a:r>
                      <a:endParaRPr sz="1000"/>
                    </a:p>
                  </a:txBody>
                  <a:tcPr marL="0" marR="91425" marT="19050" marB="19050" anchor="b">
                    <a:lnT w="19050" cap="flat" cmpd="sng">
                      <a:solidFill>
                        <a:srgbClr val="000000"/>
                      </a:solidFill>
                      <a:prstDash val="solid"/>
                      <a:round/>
                      <a:headEnd type="none" w="sm" len="sm"/>
                      <a:tailEnd type="none" w="sm" len="sm"/>
                    </a:lnT>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marL="0" lvl="0" indent="0" algn="r" rtl="0">
                        <a:lnSpc>
                          <a:spcPct val="115000"/>
                        </a:lnSpc>
                        <a:spcBef>
                          <a:spcPts val="0"/>
                        </a:spcBef>
                        <a:spcAft>
                          <a:spcPts val="0"/>
                        </a:spcAft>
                        <a:buNone/>
                      </a:pPr>
                      <a:r>
                        <a:rPr lang="en" sz="1000"/>
                        <a:t>65€</a:t>
                      </a:r>
                      <a:endParaRPr sz="1000"/>
                    </a:p>
                  </a:txBody>
                  <a:tcPr marL="28575" marR="28575" marT="19050" marB="19050" anchor="b">
                    <a:lnT w="19050" cap="flat" cmpd="sng">
                      <a:solidFill>
                        <a:srgbClr val="000000"/>
                      </a:solidFill>
                      <a:prstDash val="solid"/>
                      <a:round/>
                      <a:headEnd type="none" w="sm" len="sm"/>
                      <a:tailEnd type="none" w="sm" len="sm"/>
                    </a:lnT>
                  </a:tcPr>
                </a:tc>
                <a:tc>
                  <a:txBody>
                    <a:bodyPr/>
                    <a:lstStyle/>
                    <a:p>
                      <a:pPr marL="0" lvl="0" indent="0" algn="r" rtl="0">
                        <a:lnSpc>
                          <a:spcPct val="115000"/>
                        </a:lnSpc>
                        <a:spcBef>
                          <a:spcPts val="0"/>
                        </a:spcBef>
                        <a:spcAft>
                          <a:spcPts val="0"/>
                        </a:spcAft>
                        <a:buNone/>
                      </a:pPr>
                      <a:r>
                        <a:rPr lang="en" sz="1000"/>
                        <a:t>91€</a:t>
                      </a:r>
                      <a:endParaRPr sz="1000"/>
                    </a:p>
                  </a:txBody>
                  <a:tcPr marL="28575" marR="28575" marT="19050" marB="19050" anchor="b">
                    <a:lnT w="19050" cap="flat" cmpd="sng">
                      <a:solidFill>
                        <a:srgbClr val="000000"/>
                      </a:solidFill>
                      <a:prstDash val="solid"/>
                      <a:round/>
                      <a:headEnd type="none" w="sm" len="sm"/>
                      <a:tailEnd type="none" w="sm" len="sm"/>
                    </a:lnT>
                  </a:tcPr>
                </a:tc>
                <a:tc>
                  <a:txBody>
                    <a:bodyPr/>
                    <a:lstStyle/>
                    <a:p>
                      <a:pPr marL="0" lvl="0" indent="0" algn="r" rtl="0">
                        <a:lnSpc>
                          <a:spcPct val="115000"/>
                        </a:lnSpc>
                        <a:spcBef>
                          <a:spcPts val="0"/>
                        </a:spcBef>
                        <a:spcAft>
                          <a:spcPts val="0"/>
                        </a:spcAft>
                        <a:buNone/>
                      </a:pPr>
                      <a:r>
                        <a:rPr lang="en" sz="1000"/>
                        <a:t>91€</a:t>
                      </a:r>
                      <a:endParaRPr sz="1000"/>
                    </a:p>
                  </a:txBody>
                  <a:tcPr marL="28575" marR="28575" marT="19050" marB="19050" anchor="b">
                    <a:lnT w="19050" cap="flat" cmpd="sng">
                      <a:solidFill>
                        <a:srgbClr val="000000"/>
                      </a:solidFill>
                      <a:prstDash val="solid"/>
                      <a:round/>
                      <a:headEnd type="none" w="sm" len="sm"/>
                      <a:tailEnd type="none" w="sm" len="sm"/>
                    </a:lnT>
                  </a:tcPr>
                </a:tc>
                <a:extLst>
                  <a:ext uri="{0D108BD9-81ED-4DB2-BD59-A6C34878D82A}">
                    <a16:rowId xmlns:a16="http://schemas.microsoft.com/office/drawing/2014/main" val="10003"/>
                  </a:ext>
                </a:extLst>
              </a:tr>
              <a:tr h="288500">
                <a:tc gridSpan="5">
                  <a:txBody>
                    <a:bodyPr/>
                    <a:lstStyle/>
                    <a:p>
                      <a:pPr marL="0" lvl="0" indent="0" algn="l" rtl="0">
                        <a:lnSpc>
                          <a:spcPct val="115000"/>
                        </a:lnSpc>
                        <a:spcBef>
                          <a:spcPts val="0"/>
                        </a:spcBef>
                        <a:spcAft>
                          <a:spcPts val="0"/>
                        </a:spcAft>
                        <a:buNone/>
                      </a:pPr>
                      <a:r>
                        <a:rPr lang="en" sz="1000"/>
                        <a:t>Conservative</a:t>
                      </a:r>
                      <a:endParaRPr sz="1000"/>
                    </a:p>
                  </a:txBody>
                  <a:tcPr marL="28575" marR="28575" marT="19050" marB="19050" anchor="b"/>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marL="0" lvl="0" indent="0" algn="r" rtl="0">
                        <a:lnSpc>
                          <a:spcPct val="115000"/>
                        </a:lnSpc>
                        <a:spcBef>
                          <a:spcPts val="0"/>
                        </a:spcBef>
                        <a:spcAft>
                          <a:spcPts val="0"/>
                        </a:spcAft>
                        <a:buNone/>
                      </a:pPr>
                      <a:r>
                        <a:rPr lang="en" sz="1000"/>
                        <a:t>131€</a:t>
                      </a:r>
                      <a:endParaRPr sz="1000"/>
                    </a:p>
                  </a:txBody>
                  <a:tcPr marL="28575" marR="28575" marT="19050" marB="19050" anchor="b"/>
                </a:tc>
                <a:tc>
                  <a:txBody>
                    <a:bodyPr/>
                    <a:lstStyle/>
                    <a:p>
                      <a:pPr marL="0" lvl="0" indent="0" algn="r" rtl="0">
                        <a:lnSpc>
                          <a:spcPct val="115000"/>
                        </a:lnSpc>
                        <a:spcBef>
                          <a:spcPts val="0"/>
                        </a:spcBef>
                        <a:spcAft>
                          <a:spcPts val="0"/>
                        </a:spcAft>
                        <a:buNone/>
                      </a:pPr>
                      <a:r>
                        <a:rPr lang="en" sz="1000"/>
                        <a:t>183€</a:t>
                      </a:r>
                      <a:endParaRPr sz="1000"/>
                    </a:p>
                  </a:txBody>
                  <a:tcPr marL="28575" marR="28575" marT="19050" marB="19050" anchor="b"/>
                </a:tc>
                <a:tc>
                  <a:txBody>
                    <a:bodyPr/>
                    <a:lstStyle/>
                    <a:p>
                      <a:pPr marL="0" lvl="0" indent="0" algn="r" rtl="0">
                        <a:lnSpc>
                          <a:spcPct val="115000"/>
                        </a:lnSpc>
                        <a:spcBef>
                          <a:spcPts val="0"/>
                        </a:spcBef>
                        <a:spcAft>
                          <a:spcPts val="0"/>
                        </a:spcAft>
                        <a:buNone/>
                      </a:pPr>
                      <a:r>
                        <a:rPr lang="en" sz="1000"/>
                        <a:t>183€</a:t>
                      </a:r>
                      <a:endParaRPr sz="1000"/>
                    </a:p>
                  </a:txBody>
                  <a:tcPr marL="28575" marR="28575" marT="19050" marB="19050" anchor="b"/>
                </a:tc>
                <a:extLst>
                  <a:ext uri="{0D108BD9-81ED-4DB2-BD59-A6C34878D82A}">
                    <a16:rowId xmlns:a16="http://schemas.microsoft.com/office/drawing/2014/main" val="10004"/>
                  </a:ext>
                </a:extLst>
              </a:tr>
              <a:tr h="288500">
                <a:tc gridSpan="5">
                  <a:txBody>
                    <a:bodyPr/>
                    <a:lstStyle/>
                    <a:p>
                      <a:pPr marL="0" lvl="0" indent="0" algn="l" rtl="0">
                        <a:lnSpc>
                          <a:spcPct val="115000"/>
                        </a:lnSpc>
                        <a:spcBef>
                          <a:spcPts val="0"/>
                        </a:spcBef>
                        <a:spcAft>
                          <a:spcPts val="0"/>
                        </a:spcAft>
                        <a:buNone/>
                      </a:pPr>
                      <a:r>
                        <a:rPr lang="en" sz="1000"/>
                        <a:t>Moderate</a:t>
                      </a:r>
                      <a:endParaRPr sz="1000"/>
                    </a:p>
                  </a:txBody>
                  <a:tcPr marL="28575" marR="28575" marT="19050" marB="19050" anchor="b"/>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marL="0" lvl="0" indent="0" algn="r" rtl="0">
                        <a:lnSpc>
                          <a:spcPct val="115000"/>
                        </a:lnSpc>
                        <a:spcBef>
                          <a:spcPts val="0"/>
                        </a:spcBef>
                        <a:spcAft>
                          <a:spcPts val="0"/>
                        </a:spcAft>
                        <a:buNone/>
                      </a:pPr>
                      <a:r>
                        <a:rPr lang="en" sz="1000"/>
                        <a:t>196€</a:t>
                      </a:r>
                      <a:endParaRPr sz="1000"/>
                    </a:p>
                  </a:txBody>
                  <a:tcPr marL="28575" marR="28575" marT="19050" marB="19050" anchor="b"/>
                </a:tc>
                <a:tc>
                  <a:txBody>
                    <a:bodyPr/>
                    <a:lstStyle/>
                    <a:p>
                      <a:pPr marL="0" lvl="0" indent="0" algn="r" rtl="0">
                        <a:lnSpc>
                          <a:spcPct val="115000"/>
                        </a:lnSpc>
                        <a:spcBef>
                          <a:spcPts val="0"/>
                        </a:spcBef>
                        <a:spcAft>
                          <a:spcPts val="0"/>
                        </a:spcAft>
                        <a:buNone/>
                      </a:pPr>
                      <a:r>
                        <a:rPr lang="en" sz="1000"/>
                        <a:t>274€</a:t>
                      </a:r>
                      <a:endParaRPr sz="1000"/>
                    </a:p>
                  </a:txBody>
                  <a:tcPr marL="28575" marR="28575" marT="19050" marB="19050" anchor="b"/>
                </a:tc>
                <a:tc>
                  <a:txBody>
                    <a:bodyPr/>
                    <a:lstStyle/>
                    <a:p>
                      <a:pPr marL="0" lvl="0" indent="0" algn="r" rtl="0">
                        <a:lnSpc>
                          <a:spcPct val="115000"/>
                        </a:lnSpc>
                        <a:spcBef>
                          <a:spcPts val="0"/>
                        </a:spcBef>
                        <a:spcAft>
                          <a:spcPts val="0"/>
                        </a:spcAft>
                        <a:buNone/>
                      </a:pPr>
                      <a:r>
                        <a:rPr lang="en" sz="1000"/>
                        <a:t>274€</a:t>
                      </a:r>
                      <a:endParaRPr sz="1000"/>
                    </a:p>
                  </a:txBody>
                  <a:tcPr marL="28575" marR="28575" marT="19050" marB="19050" anchor="b"/>
                </a:tc>
                <a:extLst>
                  <a:ext uri="{0D108BD9-81ED-4DB2-BD59-A6C34878D82A}">
                    <a16:rowId xmlns:a16="http://schemas.microsoft.com/office/drawing/2014/main" val="10005"/>
                  </a:ext>
                </a:extLst>
              </a:tr>
              <a:tr h="288500">
                <a:tc gridSpan="5">
                  <a:txBody>
                    <a:bodyPr/>
                    <a:lstStyle/>
                    <a:p>
                      <a:pPr marL="0" lvl="0" indent="0" algn="l" rtl="0">
                        <a:lnSpc>
                          <a:spcPct val="115000"/>
                        </a:lnSpc>
                        <a:spcBef>
                          <a:spcPts val="0"/>
                        </a:spcBef>
                        <a:spcAft>
                          <a:spcPts val="0"/>
                        </a:spcAft>
                        <a:buNone/>
                      </a:pPr>
                      <a:r>
                        <a:rPr lang="en" sz="1000"/>
                        <a:t>Latest Research</a:t>
                      </a:r>
                      <a:endParaRPr sz="1000"/>
                    </a:p>
                  </a:txBody>
                  <a:tcPr marL="28575" marR="28575" marT="19050" marB="19050" anchor="b">
                    <a:lnB w="19050" cap="flat" cmpd="sng">
                      <a:solidFill>
                        <a:srgbClr val="000000"/>
                      </a:solidFill>
                      <a:prstDash val="solid"/>
                      <a:round/>
                      <a:headEnd type="none" w="sm" len="sm"/>
                      <a:tailEnd type="none" w="sm" len="sm"/>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marL="0" lvl="0" indent="0" algn="r" rtl="0">
                        <a:lnSpc>
                          <a:spcPct val="115000"/>
                        </a:lnSpc>
                        <a:spcBef>
                          <a:spcPts val="0"/>
                        </a:spcBef>
                        <a:spcAft>
                          <a:spcPts val="0"/>
                        </a:spcAft>
                        <a:buNone/>
                      </a:pPr>
                      <a:r>
                        <a:rPr lang="en" sz="1000"/>
                        <a:t>262€</a:t>
                      </a:r>
                      <a:endParaRPr sz="1000"/>
                    </a:p>
                  </a:txBody>
                  <a:tcPr marL="28575" marR="28575" marT="19050" marB="19050" anchor="b">
                    <a:lnB w="19050" cap="flat" cmpd="sng">
                      <a:solidFill>
                        <a:srgbClr val="000000"/>
                      </a:solidFill>
                      <a:prstDash val="solid"/>
                      <a:round/>
                      <a:headEnd type="none" w="sm" len="sm"/>
                      <a:tailEnd type="none" w="sm" len="sm"/>
                    </a:lnB>
                  </a:tcPr>
                </a:tc>
                <a:tc>
                  <a:txBody>
                    <a:bodyPr/>
                    <a:lstStyle/>
                    <a:p>
                      <a:pPr marL="0" lvl="0" indent="0" algn="r" rtl="0">
                        <a:lnSpc>
                          <a:spcPct val="115000"/>
                        </a:lnSpc>
                        <a:spcBef>
                          <a:spcPts val="0"/>
                        </a:spcBef>
                        <a:spcAft>
                          <a:spcPts val="0"/>
                        </a:spcAft>
                        <a:buNone/>
                      </a:pPr>
                      <a:r>
                        <a:rPr lang="en" sz="1000"/>
                        <a:t>366€</a:t>
                      </a:r>
                      <a:endParaRPr sz="1000"/>
                    </a:p>
                  </a:txBody>
                  <a:tcPr marL="28575" marR="28575" marT="19050" marB="19050" anchor="b">
                    <a:lnB w="19050" cap="flat" cmpd="sng">
                      <a:solidFill>
                        <a:srgbClr val="000000"/>
                      </a:solidFill>
                      <a:prstDash val="solid"/>
                      <a:round/>
                      <a:headEnd type="none" w="sm" len="sm"/>
                      <a:tailEnd type="none" w="sm" len="sm"/>
                    </a:lnB>
                  </a:tcPr>
                </a:tc>
                <a:tc>
                  <a:txBody>
                    <a:bodyPr/>
                    <a:lstStyle/>
                    <a:p>
                      <a:pPr marL="0" lvl="0" indent="0" algn="r" rtl="0">
                        <a:lnSpc>
                          <a:spcPct val="115000"/>
                        </a:lnSpc>
                        <a:spcBef>
                          <a:spcPts val="0"/>
                        </a:spcBef>
                        <a:spcAft>
                          <a:spcPts val="0"/>
                        </a:spcAft>
                        <a:buNone/>
                      </a:pPr>
                      <a:r>
                        <a:rPr lang="en" sz="1000"/>
                        <a:t>366€</a:t>
                      </a:r>
                      <a:endParaRPr sz="1000"/>
                    </a:p>
                  </a:txBody>
                  <a:tcPr marL="28575" marR="28575" marT="19050" marB="19050" anchor="b">
                    <a:lnB w="19050" cap="flat" cmpd="sng">
                      <a:solidFill>
                        <a:srgbClr val="000000"/>
                      </a:solidFill>
                      <a:prstDash val="solid"/>
                      <a:round/>
                      <a:headEnd type="none" w="sm" len="sm"/>
                      <a:tailEnd type="none" w="sm" len="sm"/>
                    </a:lnB>
                  </a:tcPr>
                </a:tc>
                <a:extLst>
                  <a:ext uri="{0D108BD9-81ED-4DB2-BD59-A6C34878D82A}">
                    <a16:rowId xmlns:a16="http://schemas.microsoft.com/office/drawing/2014/main" val="10006"/>
                  </a:ext>
                </a:extLst>
              </a:tr>
              <a:tr h="457050">
                <a:tc gridSpan="8">
                  <a:txBody>
                    <a:bodyPr/>
                    <a:lstStyle/>
                    <a:p>
                      <a:pPr marL="0" lvl="0" indent="0" algn="l" rtl="0">
                        <a:lnSpc>
                          <a:spcPct val="115000"/>
                        </a:lnSpc>
                        <a:spcBef>
                          <a:spcPts val="0"/>
                        </a:spcBef>
                        <a:spcAft>
                          <a:spcPts val="0"/>
                        </a:spcAft>
                        <a:buNone/>
                      </a:pPr>
                      <a:r>
                        <a:rPr lang="en" sz="1000"/>
                        <a:t>* Annual benefits assume 305 working days a year. Ultra-conservative assumes a benefit .25 €/km, conversative .5 €/km, moderate .75 €/km and the latest research 1 €/km.</a:t>
                      </a:r>
                      <a:endParaRPr sz="1000"/>
                    </a:p>
                  </a:txBody>
                  <a:tcPr marL="28575" marR="28575" marT="19050" marB="19050" anchor="b">
                    <a:lnT w="19050" cap="flat" cmpd="sng">
                      <a:solidFill>
                        <a:srgbClr val="000000"/>
                      </a:solidFill>
                      <a:prstDash val="solid"/>
                      <a:round/>
                      <a:headEnd type="none" w="sm" len="sm"/>
                      <a:tailEnd type="none" w="sm" len="sm"/>
                    </a:lnT>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bl>
          </a:graphicData>
        </a:graphic>
      </p:graphicFrame>
      <p:sp>
        <p:nvSpPr>
          <p:cNvPr id="876" name="Google Shape;876;p75"/>
          <p:cNvSpPr txBox="1"/>
          <p:nvPr/>
        </p:nvSpPr>
        <p:spPr>
          <a:xfrm>
            <a:off x="298025" y="1067025"/>
            <a:ext cx="3000000" cy="3387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000" b="1">
                <a:solidFill>
                  <a:schemeClr val="dk1"/>
                </a:solidFill>
              </a:rPr>
              <a:t>Unit (M €/year)</a:t>
            </a:r>
            <a:endParaRPr sz="1000" b="1">
              <a:solidFill>
                <a:schemeClr val="dk1"/>
              </a:solidFill>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880"/>
        <p:cNvGrpSpPr/>
        <p:nvPr/>
      </p:nvGrpSpPr>
      <p:grpSpPr>
        <a:xfrm>
          <a:off x="0" y="0"/>
          <a:ext cx="0" cy="0"/>
          <a:chOff x="0" y="0"/>
          <a:chExt cx="0" cy="0"/>
        </a:xfrm>
      </p:grpSpPr>
      <p:cxnSp>
        <p:nvCxnSpPr>
          <p:cNvPr id="881" name="Google Shape;881;p76"/>
          <p:cNvCxnSpPr/>
          <p:nvPr/>
        </p:nvCxnSpPr>
        <p:spPr>
          <a:xfrm rot="10800000">
            <a:off x="4098775" y="3520025"/>
            <a:ext cx="4303500" cy="0"/>
          </a:xfrm>
          <a:prstGeom prst="straightConnector1">
            <a:avLst/>
          </a:prstGeom>
          <a:noFill/>
          <a:ln w="28575" cap="flat" cmpd="sng">
            <a:solidFill>
              <a:schemeClr val="accent2"/>
            </a:solidFill>
            <a:prstDash val="lgDash"/>
            <a:round/>
            <a:headEnd type="none" w="med" len="med"/>
            <a:tailEnd type="none" w="med" len="med"/>
          </a:ln>
        </p:spPr>
      </p:cxnSp>
      <p:sp>
        <p:nvSpPr>
          <p:cNvPr id="882" name="Google Shape;882;p76"/>
          <p:cNvSpPr txBox="1">
            <a:spLocks noGrp="1"/>
          </p:cNvSpPr>
          <p:nvPr>
            <p:ph type="title"/>
          </p:nvPr>
        </p:nvSpPr>
        <p:spPr>
          <a:xfrm flipH="1">
            <a:off x="5095675" y="1647488"/>
            <a:ext cx="3335100" cy="16971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4400"/>
              <a:t>OTHER BENEFITS</a:t>
            </a:r>
            <a:endParaRPr sz="4400"/>
          </a:p>
        </p:txBody>
      </p:sp>
      <p:sp>
        <p:nvSpPr>
          <p:cNvPr id="883" name="Google Shape;883;p76"/>
          <p:cNvSpPr txBox="1">
            <a:spLocks noGrp="1"/>
          </p:cNvSpPr>
          <p:nvPr>
            <p:ph type="subTitle" idx="1"/>
          </p:nvPr>
        </p:nvSpPr>
        <p:spPr>
          <a:xfrm flipH="1">
            <a:off x="5371070" y="3658650"/>
            <a:ext cx="3059700" cy="7035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rgbClr val="1A1A1A"/>
              </a:buClr>
              <a:buSzPts val="1100"/>
              <a:buFont typeface="Arial"/>
              <a:buNone/>
            </a:pPr>
            <a:r>
              <a:rPr lang="en"/>
              <a:t>What are other benefits associated with the transition ? </a:t>
            </a:r>
            <a:endParaRPr/>
          </a:p>
        </p:txBody>
      </p:sp>
      <p:sp>
        <p:nvSpPr>
          <p:cNvPr id="884" name="Google Shape;884;p76"/>
          <p:cNvSpPr txBox="1">
            <a:spLocks noGrp="1"/>
          </p:cNvSpPr>
          <p:nvPr>
            <p:ph type="title" idx="2"/>
          </p:nvPr>
        </p:nvSpPr>
        <p:spPr>
          <a:xfrm flipH="1">
            <a:off x="6525175" y="781353"/>
            <a:ext cx="1905600" cy="747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04</a:t>
            </a:r>
            <a:endParaRPr/>
          </a:p>
        </p:txBody>
      </p:sp>
      <p:sp>
        <p:nvSpPr>
          <p:cNvPr id="885" name="Google Shape;885;p76"/>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35</a:t>
            </a:fld>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889"/>
        <p:cNvGrpSpPr/>
        <p:nvPr/>
      </p:nvGrpSpPr>
      <p:grpSpPr>
        <a:xfrm>
          <a:off x="0" y="0"/>
          <a:ext cx="0" cy="0"/>
          <a:chOff x="0" y="0"/>
          <a:chExt cx="0" cy="0"/>
        </a:xfrm>
      </p:grpSpPr>
      <p:sp>
        <p:nvSpPr>
          <p:cNvPr id="890" name="Google Shape;890;p77"/>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accent4"/>
                </a:solidFill>
              </a:rPr>
              <a:t>WHAT ARE THE BENEFITS? </a:t>
            </a:r>
            <a:endParaRPr>
              <a:solidFill>
                <a:schemeClr val="accent4"/>
              </a:solidFill>
            </a:endParaRPr>
          </a:p>
        </p:txBody>
      </p:sp>
      <p:sp>
        <p:nvSpPr>
          <p:cNvPr id="891" name="Google Shape;891;p7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36</a:t>
            </a:fld>
            <a:endParaRPr/>
          </a:p>
        </p:txBody>
      </p:sp>
      <p:graphicFrame>
        <p:nvGraphicFramePr>
          <p:cNvPr id="892" name="Google Shape;892;p77"/>
          <p:cNvGraphicFramePr/>
          <p:nvPr/>
        </p:nvGraphicFramePr>
        <p:xfrm>
          <a:off x="228725" y="1627613"/>
          <a:ext cx="8709575" cy="3146185"/>
        </p:xfrm>
        <a:graphic>
          <a:graphicData uri="http://schemas.openxmlformats.org/drawingml/2006/table">
            <a:tbl>
              <a:tblPr>
                <a:noFill/>
                <a:tableStyleId>{EF508B66-1E33-4744-8378-D1033524F887}</a:tableStyleId>
              </a:tblPr>
              <a:tblGrid>
                <a:gridCol w="994850">
                  <a:extLst>
                    <a:ext uri="{9D8B030D-6E8A-4147-A177-3AD203B41FA5}">
                      <a16:colId xmlns:a16="http://schemas.microsoft.com/office/drawing/2014/main" val="20000"/>
                    </a:ext>
                  </a:extLst>
                </a:gridCol>
                <a:gridCol w="2682100">
                  <a:extLst>
                    <a:ext uri="{9D8B030D-6E8A-4147-A177-3AD203B41FA5}">
                      <a16:colId xmlns:a16="http://schemas.microsoft.com/office/drawing/2014/main" val="20001"/>
                    </a:ext>
                  </a:extLst>
                </a:gridCol>
                <a:gridCol w="1006525">
                  <a:extLst>
                    <a:ext uri="{9D8B030D-6E8A-4147-A177-3AD203B41FA5}">
                      <a16:colId xmlns:a16="http://schemas.microsoft.com/office/drawing/2014/main" val="20002"/>
                    </a:ext>
                  </a:extLst>
                </a:gridCol>
                <a:gridCol w="1006525">
                  <a:extLst>
                    <a:ext uri="{9D8B030D-6E8A-4147-A177-3AD203B41FA5}">
                      <a16:colId xmlns:a16="http://schemas.microsoft.com/office/drawing/2014/main" val="20003"/>
                    </a:ext>
                  </a:extLst>
                </a:gridCol>
                <a:gridCol w="1006525">
                  <a:extLst>
                    <a:ext uri="{9D8B030D-6E8A-4147-A177-3AD203B41FA5}">
                      <a16:colId xmlns:a16="http://schemas.microsoft.com/office/drawing/2014/main" val="20004"/>
                    </a:ext>
                  </a:extLst>
                </a:gridCol>
                <a:gridCol w="1006525">
                  <a:extLst>
                    <a:ext uri="{9D8B030D-6E8A-4147-A177-3AD203B41FA5}">
                      <a16:colId xmlns:a16="http://schemas.microsoft.com/office/drawing/2014/main" val="20005"/>
                    </a:ext>
                  </a:extLst>
                </a:gridCol>
                <a:gridCol w="1006525">
                  <a:extLst>
                    <a:ext uri="{9D8B030D-6E8A-4147-A177-3AD203B41FA5}">
                      <a16:colId xmlns:a16="http://schemas.microsoft.com/office/drawing/2014/main" val="20006"/>
                    </a:ext>
                  </a:extLst>
                </a:gridCol>
              </a:tblGrid>
              <a:tr h="0">
                <a:tc>
                  <a:txBody>
                    <a:bodyPr/>
                    <a:lstStyle/>
                    <a:p>
                      <a:pPr marL="0" lvl="0" indent="0" algn="l" rtl="0">
                        <a:spcBef>
                          <a:spcPts val="0"/>
                        </a:spcBef>
                        <a:spcAft>
                          <a:spcPts val="0"/>
                        </a:spcAft>
                        <a:buNone/>
                      </a:pPr>
                      <a:endParaRPr sz="1200">
                        <a:solidFill>
                          <a:srgbClr val="313752"/>
                        </a:solidFill>
                      </a:endParaRPr>
                    </a:p>
                  </a:txBody>
                  <a:tcPr marL="91425" marR="91425" marT="91425" marB="91425">
                    <a:lnL w="19050" cap="flat" cmpd="sng">
                      <a:solidFill>
                        <a:srgbClr val="F0E2E2">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endParaRPr sz="1200" b="1">
                        <a:solidFill>
                          <a:schemeClr val="dk1"/>
                        </a:solidFill>
                        <a:latin typeface="Roboto"/>
                        <a:ea typeface="Roboto"/>
                        <a:cs typeface="Roboto"/>
                        <a:sym typeface="Roboto"/>
                      </a:endParaRPr>
                    </a:p>
                  </a:txBody>
                  <a:tcPr marL="91425" marR="9142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r>
                        <a:rPr lang="en" sz="1200" b="1">
                          <a:solidFill>
                            <a:srgbClr val="9E9E9E"/>
                          </a:solidFill>
                          <a:latin typeface="Roboto"/>
                          <a:ea typeface="Roboto"/>
                          <a:cs typeface="Roboto"/>
                          <a:sym typeface="Roboto"/>
                        </a:rPr>
                        <a:t>Health Impacts</a:t>
                      </a:r>
                      <a:endParaRPr b="1">
                        <a:solidFill>
                          <a:srgbClr val="9E9E9E"/>
                        </a:solidFill>
                        <a:latin typeface="Roboto"/>
                        <a:ea typeface="Roboto"/>
                        <a:cs typeface="Roboto"/>
                        <a:sym typeface="Roboto"/>
                      </a:endParaRPr>
                    </a:p>
                  </a:txBody>
                  <a:tcPr marL="91425" marR="9142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Clr>
                          <a:schemeClr val="dk1"/>
                        </a:buClr>
                        <a:buSzPts val="1100"/>
                        <a:buFont typeface="Arial"/>
                        <a:buNone/>
                      </a:pPr>
                      <a:r>
                        <a:rPr lang="en" sz="1200" b="1">
                          <a:solidFill>
                            <a:srgbClr val="9E9E9E"/>
                          </a:solidFill>
                          <a:latin typeface="Roboto"/>
                          <a:ea typeface="Roboto"/>
                          <a:cs typeface="Roboto"/>
                          <a:sym typeface="Roboto"/>
                        </a:rPr>
                        <a:t>Cyclist Health</a:t>
                      </a:r>
                      <a:endParaRPr sz="1200" b="1">
                        <a:solidFill>
                          <a:srgbClr val="9E9E9E"/>
                        </a:solidFill>
                        <a:latin typeface="Roboto"/>
                        <a:ea typeface="Roboto"/>
                        <a:cs typeface="Roboto"/>
                        <a:sym typeface="Roboto"/>
                      </a:endParaRPr>
                    </a:p>
                  </a:txBody>
                  <a:tcPr marL="91425" marR="9142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Clr>
                          <a:schemeClr val="dk1"/>
                        </a:buClr>
                        <a:buSzPts val="1100"/>
                        <a:buFont typeface="Arial"/>
                        <a:buNone/>
                      </a:pPr>
                      <a:r>
                        <a:rPr lang="en" sz="1200" b="1">
                          <a:solidFill>
                            <a:schemeClr val="dk1"/>
                          </a:solidFill>
                          <a:latin typeface="Roboto"/>
                          <a:ea typeface="Roboto"/>
                          <a:cs typeface="Roboto"/>
                          <a:sym typeface="Roboto"/>
                        </a:rPr>
                        <a:t>Noise</a:t>
                      </a:r>
                      <a:endParaRPr sz="1200" b="1">
                        <a:solidFill>
                          <a:schemeClr val="dk1"/>
                        </a:solidFill>
                        <a:latin typeface="Roboto"/>
                        <a:ea typeface="Roboto"/>
                        <a:cs typeface="Roboto"/>
                        <a:sym typeface="Roboto"/>
                      </a:endParaRPr>
                    </a:p>
                  </a:txBody>
                  <a:tcPr marL="91425" marR="9142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Clr>
                          <a:schemeClr val="dk1"/>
                        </a:buClr>
                        <a:buSzPts val="1100"/>
                        <a:buFont typeface="Arial"/>
                        <a:buNone/>
                      </a:pPr>
                      <a:r>
                        <a:rPr lang="en" sz="1200" b="1">
                          <a:solidFill>
                            <a:schemeClr val="dk1"/>
                          </a:solidFill>
                          <a:latin typeface="Roboto"/>
                          <a:ea typeface="Roboto"/>
                          <a:cs typeface="Roboto"/>
                          <a:sym typeface="Roboto"/>
                        </a:rPr>
                        <a:t>CO2 Emissions</a:t>
                      </a:r>
                      <a:endParaRPr sz="1200" b="1">
                        <a:solidFill>
                          <a:schemeClr val="dk1"/>
                        </a:solidFill>
                        <a:latin typeface="Roboto"/>
                        <a:ea typeface="Roboto"/>
                        <a:cs typeface="Roboto"/>
                        <a:sym typeface="Roboto"/>
                      </a:endParaRPr>
                    </a:p>
                  </a:txBody>
                  <a:tcPr marL="91425" marR="9142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Clr>
                          <a:schemeClr val="dk1"/>
                        </a:buClr>
                        <a:buSzPts val="1100"/>
                        <a:buFont typeface="Arial"/>
                        <a:buNone/>
                      </a:pPr>
                      <a:r>
                        <a:rPr lang="en" sz="1200" b="1">
                          <a:solidFill>
                            <a:schemeClr val="dk1"/>
                          </a:solidFill>
                          <a:latin typeface="Roboto"/>
                          <a:ea typeface="Roboto"/>
                          <a:cs typeface="Roboto"/>
                          <a:sym typeface="Roboto"/>
                        </a:rPr>
                        <a:t>Congestion</a:t>
                      </a:r>
                      <a:endParaRPr sz="1200" b="1">
                        <a:solidFill>
                          <a:schemeClr val="dk1"/>
                        </a:solidFill>
                        <a:latin typeface="Roboto"/>
                        <a:ea typeface="Roboto"/>
                        <a:cs typeface="Roboto"/>
                        <a:sym typeface="Roboto"/>
                      </a:endParaRPr>
                    </a:p>
                  </a:txBody>
                  <a:tcPr marL="91425" marR="9142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extLst>
                  <a:ext uri="{0D108BD9-81ED-4DB2-BD59-A6C34878D82A}">
                    <a16:rowId xmlns:a16="http://schemas.microsoft.com/office/drawing/2014/main" val="10000"/>
                  </a:ext>
                </a:extLst>
              </a:tr>
              <a:tr h="250100">
                <a:tc>
                  <a:txBody>
                    <a:bodyPr/>
                    <a:lstStyle/>
                    <a:p>
                      <a:pPr marL="0" lvl="0" indent="0" algn="l" rtl="0">
                        <a:spcBef>
                          <a:spcPts val="0"/>
                        </a:spcBef>
                        <a:spcAft>
                          <a:spcPts val="0"/>
                        </a:spcAft>
                        <a:buNone/>
                      </a:pPr>
                      <a:r>
                        <a:rPr lang="en" sz="1000" b="1">
                          <a:solidFill>
                            <a:schemeClr val="dk1"/>
                          </a:solidFill>
                          <a:latin typeface="Roboto Condensed"/>
                          <a:ea typeface="Roboto Condensed"/>
                          <a:cs typeface="Roboto Condensed"/>
                          <a:sym typeface="Roboto Condensed"/>
                        </a:rPr>
                        <a:t>Status Quo</a:t>
                      </a:r>
                      <a:endParaRPr sz="10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alpha val="0"/>
                        </a:schemeClr>
                      </a:solidFill>
                      <a:prstDash val="solid"/>
                      <a:round/>
                      <a:headEnd type="none" w="sm" len="sm"/>
                      <a:tailEnd type="none" w="sm" len="sm"/>
                    </a:lnB>
                    <a:solidFill>
                      <a:schemeClr val="lt1"/>
                    </a:solidFill>
                  </a:tcPr>
                </a:tc>
                <a:tc>
                  <a:txBody>
                    <a:bodyPr/>
                    <a:lstStyle/>
                    <a:p>
                      <a:pPr marL="0" lvl="0" indent="0" algn="l" rtl="0">
                        <a:lnSpc>
                          <a:spcPct val="115000"/>
                        </a:lnSpc>
                        <a:spcBef>
                          <a:spcPts val="0"/>
                        </a:spcBef>
                        <a:spcAft>
                          <a:spcPts val="0"/>
                        </a:spcAft>
                        <a:buNone/>
                      </a:pPr>
                      <a:r>
                        <a:rPr lang="en" sz="1000">
                          <a:latin typeface="Roboto Condensed"/>
                          <a:ea typeface="Roboto Condensed"/>
                          <a:cs typeface="Roboto Condensed"/>
                          <a:sym typeface="Roboto Condensed"/>
                        </a:rPr>
                        <a:t>2022 Traffic Flow Structure in Paris</a:t>
                      </a:r>
                      <a:endParaRPr sz="1000" b="1">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alpha val="0"/>
                        </a:schemeClr>
                      </a:solidFill>
                      <a:prstDash val="solid"/>
                      <a:round/>
                      <a:headEnd type="none" w="sm" len="sm"/>
                      <a:tailEnd type="none" w="sm" len="sm"/>
                    </a:lnB>
                    <a:solidFill>
                      <a:schemeClr val="lt1"/>
                    </a:solidFill>
                  </a:tcPr>
                </a:tc>
                <a:tc>
                  <a:txBody>
                    <a:bodyPr/>
                    <a:lstStyle/>
                    <a:p>
                      <a:pPr marL="0" marR="0" lvl="0" indent="0" algn="ctr" rtl="0">
                        <a:lnSpc>
                          <a:spcPct val="115000"/>
                        </a:lnSpc>
                        <a:spcBef>
                          <a:spcPts val="0"/>
                        </a:spcBef>
                        <a:spcAft>
                          <a:spcPts val="0"/>
                        </a:spcAft>
                        <a:buNone/>
                      </a:pPr>
                      <a:endParaRPr sz="1000" b="1">
                        <a:solidFill>
                          <a:srgbClr val="9E9E9E"/>
                        </a:solidFill>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1"/>
                    </a:solidFill>
                  </a:tcPr>
                </a:tc>
                <a:tc>
                  <a:txBody>
                    <a:bodyPr/>
                    <a:lstStyle/>
                    <a:p>
                      <a:pPr marL="0" marR="0" lvl="0" indent="0" algn="ctr" rtl="0">
                        <a:lnSpc>
                          <a:spcPct val="115000"/>
                        </a:lnSpc>
                        <a:spcBef>
                          <a:spcPts val="0"/>
                        </a:spcBef>
                        <a:spcAft>
                          <a:spcPts val="0"/>
                        </a:spcAft>
                        <a:buNone/>
                      </a:pPr>
                      <a:endParaRPr sz="1000" b="1">
                        <a:solidFill>
                          <a:srgbClr val="9E9E9E"/>
                        </a:solidFill>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1"/>
                    </a:solidFill>
                  </a:tcPr>
                </a:tc>
                <a:tc>
                  <a:txBody>
                    <a:bodyPr/>
                    <a:lstStyle/>
                    <a:p>
                      <a:pPr marL="0" marR="0" lvl="0" indent="0" algn="ctr" rtl="0">
                        <a:lnSpc>
                          <a:spcPct val="115000"/>
                        </a:lnSpc>
                        <a:spcBef>
                          <a:spcPts val="0"/>
                        </a:spcBef>
                        <a:spcAft>
                          <a:spcPts val="0"/>
                        </a:spcAft>
                        <a:buNone/>
                      </a:pPr>
                      <a:endParaRPr sz="1000" b="1">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1"/>
                    </a:solidFill>
                  </a:tcPr>
                </a:tc>
                <a:tc>
                  <a:txBody>
                    <a:bodyPr/>
                    <a:lstStyle/>
                    <a:p>
                      <a:pPr marL="0" marR="0" lvl="0" indent="0" algn="ctr" rtl="0">
                        <a:lnSpc>
                          <a:spcPct val="115000"/>
                        </a:lnSpc>
                        <a:spcBef>
                          <a:spcPts val="0"/>
                        </a:spcBef>
                        <a:spcAft>
                          <a:spcPts val="0"/>
                        </a:spcAft>
                        <a:buNone/>
                      </a:pPr>
                      <a:endParaRPr sz="1000" b="1">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1"/>
                    </a:solidFill>
                  </a:tcPr>
                </a:tc>
                <a:tc>
                  <a:txBody>
                    <a:bodyPr/>
                    <a:lstStyle/>
                    <a:p>
                      <a:pPr marL="0" marR="0" lvl="0" indent="0" algn="ctr" rtl="0">
                        <a:lnSpc>
                          <a:spcPct val="115000"/>
                        </a:lnSpc>
                        <a:spcBef>
                          <a:spcPts val="0"/>
                        </a:spcBef>
                        <a:spcAft>
                          <a:spcPts val="0"/>
                        </a:spcAft>
                        <a:buNone/>
                      </a:pPr>
                      <a:endParaRPr sz="1000" b="1">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1"/>
                    </a:solidFill>
                  </a:tcPr>
                </a:tc>
                <a:extLst>
                  <a:ext uri="{0D108BD9-81ED-4DB2-BD59-A6C34878D82A}">
                    <a16:rowId xmlns:a16="http://schemas.microsoft.com/office/drawing/2014/main" val="10001"/>
                  </a:ext>
                </a:extLst>
              </a:tr>
              <a:tr h="0">
                <a:tc>
                  <a:txBody>
                    <a:bodyPr/>
                    <a:lstStyle/>
                    <a:p>
                      <a:pPr marL="0" lvl="0" indent="0" algn="l" rtl="0">
                        <a:spcBef>
                          <a:spcPts val="0"/>
                        </a:spcBef>
                        <a:spcAft>
                          <a:spcPts val="0"/>
                        </a:spcAft>
                        <a:buNone/>
                      </a:pPr>
                      <a:r>
                        <a:rPr lang="en" sz="1000" b="1">
                          <a:solidFill>
                            <a:schemeClr val="dk1"/>
                          </a:solidFill>
                          <a:latin typeface="Roboto Condensed"/>
                          <a:ea typeface="Roboto Condensed"/>
                          <a:cs typeface="Roboto Condensed"/>
                          <a:sym typeface="Roboto Condensed"/>
                        </a:rPr>
                        <a:t>Scenario 1</a:t>
                      </a:r>
                      <a:endParaRPr sz="10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1000" b="1">
                          <a:latin typeface="Roboto Condensed"/>
                          <a:ea typeface="Roboto Condensed"/>
                          <a:cs typeface="Roboto Condensed"/>
                          <a:sym typeface="Roboto Condensed"/>
                        </a:rPr>
                        <a:t>50% </a:t>
                      </a:r>
                      <a:r>
                        <a:rPr lang="en" sz="1000">
                          <a:latin typeface="Roboto Condensed"/>
                          <a:ea typeface="Roboto Condensed"/>
                          <a:cs typeface="Roboto Condensed"/>
                          <a:sym typeface="Roboto Condensed"/>
                        </a:rPr>
                        <a:t>LDV to</a:t>
                      </a:r>
                      <a:r>
                        <a:rPr lang="en" sz="1000" b="1">
                          <a:latin typeface="Roboto Condensed"/>
                          <a:ea typeface="Roboto Condensed"/>
                          <a:cs typeface="Roboto Condensed"/>
                          <a:sym typeface="Roboto Condensed"/>
                        </a:rPr>
                        <a:t> </a:t>
                      </a:r>
                      <a:r>
                        <a:rPr lang="en" sz="1000" b="1">
                          <a:solidFill>
                            <a:srgbClr val="00C3B1"/>
                          </a:solidFill>
                          <a:latin typeface="Roboto Condensed"/>
                          <a:ea typeface="Roboto Condensed"/>
                          <a:cs typeface="Roboto Condensed"/>
                          <a:sym typeface="Roboto Condensed"/>
                        </a:rPr>
                        <a:t>Electric</a:t>
                      </a:r>
                      <a:endParaRPr sz="1000" b="1">
                        <a:solidFill>
                          <a:schemeClr val="dk1"/>
                        </a:solidFill>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tcPr>
                </a:tc>
                <a:tc>
                  <a:txBody>
                    <a:bodyPr/>
                    <a:lstStyle/>
                    <a:p>
                      <a:pPr marL="0" marR="0" lvl="0" indent="0" algn="ctr" rtl="0">
                        <a:lnSpc>
                          <a:spcPct val="115000"/>
                        </a:lnSpc>
                        <a:spcBef>
                          <a:spcPts val="0"/>
                        </a:spcBef>
                        <a:spcAft>
                          <a:spcPts val="0"/>
                        </a:spcAft>
                        <a:buNone/>
                      </a:pPr>
                      <a:r>
                        <a:rPr lang="en" sz="1000" b="1">
                          <a:solidFill>
                            <a:srgbClr val="9E9E9E"/>
                          </a:solidFill>
                          <a:latin typeface="Roboto Condensed"/>
                          <a:ea typeface="Roboto Condensed"/>
                          <a:cs typeface="Roboto Condensed"/>
                          <a:sym typeface="Roboto Condensed"/>
                        </a:rPr>
                        <a:t>✔</a:t>
                      </a:r>
                      <a:endParaRPr sz="1000" b="1">
                        <a:solidFill>
                          <a:srgbClr val="9E9E9E"/>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endParaRPr>
                        <a:solidFill>
                          <a:srgbClr val="9E9E9E"/>
                        </a:solidFill>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r>
                        <a:rPr lang="en"/>
                        <a:t>✔</a:t>
                      </a:r>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r>
                        <a:rPr lang="en"/>
                        <a:t>✔</a:t>
                      </a:r>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extLst>
                  <a:ext uri="{0D108BD9-81ED-4DB2-BD59-A6C34878D82A}">
                    <a16:rowId xmlns:a16="http://schemas.microsoft.com/office/drawing/2014/main" val="10002"/>
                  </a:ext>
                </a:extLst>
              </a:tr>
              <a:tr h="211825">
                <a:tc>
                  <a:txBody>
                    <a:bodyPr/>
                    <a:lstStyle/>
                    <a:p>
                      <a:pPr marL="0" lvl="0" indent="0" algn="l" rtl="0">
                        <a:spcBef>
                          <a:spcPts val="0"/>
                        </a:spcBef>
                        <a:spcAft>
                          <a:spcPts val="0"/>
                        </a:spcAft>
                        <a:buNone/>
                      </a:pPr>
                      <a:r>
                        <a:rPr lang="en" sz="1000" b="1">
                          <a:solidFill>
                            <a:schemeClr val="dk1"/>
                          </a:solidFill>
                          <a:latin typeface="Roboto Condensed"/>
                          <a:ea typeface="Roboto Condensed"/>
                          <a:cs typeface="Roboto Condensed"/>
                          <a:sym typeface="Roboto Condensed"/>
                        </a:rPr>
                        <a:t>Scenario 2</a:t>
                      </a:r>
                      <a:endParaRPr sz="10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50% </a:t>
                      </a:r>
                      <a:r>
                        <a:rPr lang="en" sz="1000">
                          <a:solidFill>
                            <a:schemeClr val="dk1"/>
                          </a:solidFill>
                          <a:latin typeface="Roboto Condensed"/>
                          <a:ea typeface="Roboto Condensed"/>
                          <a:cs typeface="Roboto Condensed"/>
                          <a:sym typeface="Roboto Condensed"/>
                        </a:rPr>
                        <a:t>HDV to</a:t>
                      </a:r>
                      <a:r>
                        <a:rPr lang="en" sz="1000" b="1">
                          <a:solidFill>
                            <a:schemeClr val="dk1"/>
                          </a:solidFill>
                          <a:latin typeface="Roboto Condensed"/>
                          <a:ea typeface="Roboto Condensed"/>
                          <a:cs typeface="Roboto Condensed"/>
                          <a:sym typeface="Roboto Condensed"/>
                        </a:rPr>
                        <a:t> </a:t>
                      </a:r>
                      <a:r>
                        <a:rPr lang="en" sz="1000" b="1">
                          <a:solidFill>
                            <a:srgbClr val="00C3B1"/>
                          </a:solidFill>
                          <a:latin typeface="Roboto Condensed"/>
                          <a:ea typeface="Roboto Condensed"/>
                          <a:cs typeface="Roboto Condensed"/>
                          <a:sym typeface="Roboto Condensed"/>
                        </a:rPr>
                        <a:t>Electric</a:t>
                      </a:r>
                      <a:endParaRPr sz="1000" b="1">
                        <a:solidFill>
                          <a:schemeClr val="dk1"/>
                        </a:solidFill>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solidFill>
                      <a:schemeClr val="accent6"/>
                    </a:solidFill>
                  </a:tcPr>
                </a:tc>
                <a:tc>
                  <a:txBody>
                    <a:bodyPr/>
                    <a:lstStyle/>
                    <a:p>
                      <a:pPr marL="0" lvl="0" indent="0" algn="ctr" rtl="0">
                        <a:lnSpc>
                          <a:spcPct val="115000"/>
                        </a:lnSpc>
                        <a:spcBef>
                          <a:spcPts val="0"/>
                        </a:spcBef>
                        <a:spcAft>
                          <a:spcPts val="0"/>
                        </a:spcAft>
                        <a:buClr>
                          <a:schemeClr val="dk1"/>
                        </a:buClr>
                        <a:buSzPts val="1100"/>
                        <a:buFont typeface="Arial"/>
                        <a:buNone/>
                      </a:pPr>
                      <a:r>
                        <a:rPr lang="en" sz="1000" b="1">
                          <a:solidFill>
                            <a:srgbClr val="9E9E9E"/>
                          </a:solidFill>
                          <a:latin typeface="Roboto Condensed"/>
                          <a:ea typeface="Roboto Condensed"/>
                          <a:cs typeface="Roboto Condensed"/>
                          <a:sym typeface="Roboto Condensed"/>
                        </a:rPr>
                        <a:t>✔</a:t>
                      </a:r>
                      <a:endParaRPr sz="1000" b="1">
                        <a:solidFill>
                          <a:srgbClr val="9E9E9E"/>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endParaRPr>
                        <a:solidFill>
                          <a:srgbClr val="9E9E9E"/>
                        </a:solidFill>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r>
                        <a:rPr lang="en"/>
                        <a:t>✔</a:t>
                      </a:r>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r>
                        <a:rPr lang="en"/>
                        <a:t>✔</a:t>
                      </a:r>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extLst>
                  <a:ext uri="{0D108BD9-81ED-4DB2-BD59-A6C34878D82A}">
                    <a16:rowId xmlns:a16="http://schemas.microsoft.com/office/drawing/2014/main" val="10003"/>
                  </a:ext>
                </a:extLst>
              </a:tr>
              <a:tr h="0">
                <a:tc>
                  <a:txBody>
                    <a:bodyPr/>
                    <a:lstStyle/>
                    <a:p>
                      <a:pPr marL="0" lvl="0" indent="0" algn="l" rtl="0">
                        <a:spcBef>
                          <a:spcPts val="0"/>
                        </a:spcBef>
                        <a:spcAft>
                          <a:spcPts val="0"/>
                        </a:spcAft>
                        <a:buNone/>
                      </a:pPr>
                      <a:r>
                        <a:rPr lang="en" sz="1000" b="1">
                          <a:solidFill>
                            <a:schemeClr val="dk1"/>
                          </a:solidFill>
                          <a:latin typeface="Roboto Condensed"/>
                          <a:ea typeface="Roboto Condensed"/>
                          <a:cs typeface="Roboto Condensed"/>
                          <a:sym typeface="Roboto Condensed"/>
                        </a:rPr>
                        <a:t>Scenario 3</a:t>
                      </a:r>
                      <a:endParaRPr sz="10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1000" b="1">
                          <a:latin typeface="Roboto Condensed"/>
                          <a:ea typeface="Roboto Condensed"/>
                          <a:cs typeface="Roboto Condensed"/>
                          <a:sym typeface="Roboto Condensed"/>
                        </a:rPr>
                        <a:t>100%</a:t>
                      </a:r>
                      <a:r>
                        <a:rPr lang="en" sz="1000">
                          <a:latin typeface="Roboto Condensed"/>
                          <a:ea typeface="Roboto Condensed"/>
                          <a:cs typeface="Roboto Condensed"/>
                          <a:sym typeface="Roboto Condensed"/>
                        </a:rPr>
                        <a:t> LDV and </a:t>
                      </a:r>
                      <a:r>
                        <a:rPr lang="en" sz="1000" b="1">
                          <a:latin typeface="Roboto Condensed"/>
                          <a:ea typeface="Roboto Condensed"/>
                          <a:cs typeface="Roboto Condensed"/>
                          <a:sym typeface="Roboto Condensed"/>
                        </a:rPr>
                        <a:t>100%</a:t>
                      </a:r>
                      <a:r>
                        <a:rPr lang="en" sz="1000">
                          <a:latin typeface="Roboto Condensed"/>
                          <a:ea typeface="Roboto Condensed"/>
                          <a:cs typeface="Roboto Condensed"/>
                          <a:sym typeface="Roboto Condensed"/>
                        </a:rPr>
                        <a:t> HDV to </a:t>
                      </a:r>
                      <a:r>
                        <a:rPr lang="en" sz="1000" b="1">
                          <a:solidFill>
                            <a:srgbClr val="00C3B1"/>
                          </a:solidFill>
                          <a:latin typeface="Roboto Condensed"/>
                          <a:ea typeface="Roboto Condensed"/>
                          <a:cs typeface="Roboto Condensed"/>
                          <a:sym typeface="Roboto Condensed"/>
                        </a:rPr>
                        <a:t>Electric</a:t>
                      </a:r>
                      <a:endParaRPr sz="1000" b="1">
                        <a:solidFill>
                          <a:schemeClr val="dk1"/>
                        </a:solidFill>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lvl="0" indent="0" algn="ctr" rtl="0">
                        <a:lnSpc>
                          <a:spcPct val="115000"/>
                        </a:lnSpc>
                        <a:spcBef>
                          <a:spcPts val="0"/>
                        </a:spcBef>
                        <a:spcAft>
                          <a:spcPts val="0"/>
                        </a:spcAft>
                        <a:buClr>
                          <a:schemeClr val="dk1"/>
                        </a:buClr>
                        <a:buSzPts val="1100"/>
                        <a:buFont typeface="Arial"/>
                        <a:buNone/>
                      </a:pPr>
                      <a:r>
                        <a:rPr lang="en" sz="1000" b="1">
                          <a:solidFill>
                            <a:srgbClr val="9E9E9E"/>
                          </a:solidFill>
                          <a:latin typeface="Roboto Condensed"/>
                          <a:ea typeface="Roboto Condensed"/>
                          <a:cs typeface="Roboto Condensed"/>
                          <a:sym typeface="Roboto Condensed"/>
                        </a:rPr>
                        <a:t>✔</a:t>
                      </a:r>
                      <a:endParaRPr sz="1000" b="1">
                        <a:solidFill>
                          <a:srgbClr val="9E9E9E"/>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endParaRPr>
                        <a:solidFill>
                          <a:srgbClr val="9E9E9E"/>
                        </a:solidFill>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r>
                        <a:rPr lang="en"/>
                        <a:t>✔</a:t>
                      </a:r>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r>
                        <a:rPr lang="en"/>
                        <a:t>✔</a:t>
                      </a:r>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extLst>
                  <a:ext uri="{0D108BD9-81ED-4DB2-BD59-A6C34878D82A}">
                    <a16:rowId xmlns:a16="http://schemas.microsoft.com/office/drawing/2014/main" val="10004"/>
                  </a:ext>
                </a:extLst>
              </a:tr>
              <a:tr h="0">
                <a:tc>
                  <a:txBody>
                    <a:bodyPr/>
                    <a:lstStyle/>
                    <a:p>
                      <a:pPr marL="0" lvl="0" indent="0" algn="l" rtl="0">
                        <a:spcBef>
                          <a:spcPts val="0"/>
                        </a:spcBef>
                        <a:spcAft>
                          <a:spcPts val="0"/>
                        </a:spcAft>
                        <a:buNone/>
                      </a:pPr>
                      <a:r>
                        <a:rPr lang="en" sz="1000" b="1">
                          <a:solidFill>
                            <a:schemeClr val="dk1"/>
                          </a:solidFill>
                          <a:latin typeface="Roboto Condensed"/>
                          <a:ea typeface="Roboto Condensed"/>
                          <a:cs typeface="Roboto Condensed"/>
                          <a:sym typeface="Roboto Condensed"/>
                        </a:rPr>
                        <a:t>Scenario 4</a:t>
                      </a:r>
                      <a:endParaRPr sz="10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alpha val="0"/>
                        </a:schemeClr>
                      </a:solidFill>
                      <a:prstDash val="solid"/>
                      <a:round/>
                      <a:headEnd type="none" w="sm" len="sm"/>
                      <a:tailEnd type="none" w="sm" len="sm"/>
                    </a:lnB>
                  </a:tcPr>
                </a:tc>
                <a:tc>
                  <a:txBody>
                    <a:bodyPr/>
                    <a:lstStyle/>
                    <a:p>
                      <a:pPr marL="0" marR="0" lvl="0" indent="0" algn="l" rtl="0">
                        <a:lnSpc>
                          <a:spcPct val="115000"/>
                        </a:lnSpc>
                        <a:spcBef>
                          <a:spcPts val="0"/>
                        </a:spcBef>
                        <a:spcAft>
                          <a:spcPts val="0"/>
                        </a:spcAft>
                        <a:buNone/>
                      </a:pPr>
                      <a:r>
                        <a:rPr lang="en" sz="1000" b="1">
                          <a:latin typeface="Roboto Condensed"/>
                          <a:ea typeface="Roboto Condensed"/>
                          <a:cs typeface="Roboto Condensed"/>
                          <a:sym typeface="Roboto Condensed"/>
                        </a:rPr>
                        <a:t>85%</a:t>
                      </a:r>
                      <a:r>
                        <a:rPr lang="en" sz="1000">
                          <a:latin typeface="Roboto Condensed"/>
                          <a:ea typeface="Roboto Condensed"/>
                          <a:cs typeface="Roboto Condensed"/>
                          <a:sym typeface="Roboto Condensed"/>
                        </a:rPr>
                        <a:t> LDV to </a:t>
                      </a:r>
                      <a:r>
                        <a:rPr lang="en" sz="1000" b="1">
                          <a:solidFill>
                            <a:srgbClr val="00C3B1"/>
                          </a:solidFill>
                          <a:latin typeface="Roboto Condensed"/>
                          <a:ea typeface="Roboto Condensed"/>
                          <a:cs typeface="Roboto Condensed"/>
                          <a:sym typeface="Roboto Condensed"/>
                        </a:rPr>
                        <a:t>Electric</a:t>
                      </a:r>
                      <a:r>
                        <a:rPr lang="en" sz="1000">
                          <a:latin typeface="Roboto Condensed"/>
                          <a:ea typeface="Roboto Condensed"/>
                          <a:cs typeface="Roboto Condensed"/>
                          <a:sym typeface="Roboto Condensed"/>
                        </a:rPr>
                        <a:t> + </a:t>
                      </a:r>
                      <a:r>
                        <a:rPr lang="en" sz="1000" b="1">
                          <a:latin typeface="Roboto Condensed"/>
                          <a:ea typeface="Roboto Condensed"/>
                          <a:cs typeface="Roboto Condensed"/>
                          <a:sym typeface="Roboto Condensed"/>
                        </a:rPr>
                        <a:t>15%</a:t>
                      </a:r>
                      <a:r>
                        <a:rPr lang="en" sz="1000">
                          <a:latin typeface="Roboto Condensed"/>
                          <a:ea typeface="Roboto Condensed"/>
                          <a:cs typeface="Roboto Condensed"/>
                          <a:sym typeface="Roboto Condensed"/>
                        </a:rPr>
                        <a:t> HDV to </a:t>
                      </a:r>
                      <a:r>
                        <a:rPr lang="en" sz="1000" b="1">
                          <a:solidFill>
                            <a:srgbClr val="00C3B1"/>
                          </a:solidFill>
                          <a:latin typeface="Roboto Condensed"/>
                          <a:ea typeface="Roboto Condensed"/>
                          <a:cs typeface="Roboto Condensed"/>
                          <a:sym typeface="Roboto Condensed"/>
                        </a:rPr>
                        <a:t>Cargo</a:t>
                      </a:r>
                      <a:r>
                        <a:rPr lang="en" sz="1000">
                          <a:latin typeface="Roboto Condensed"/>
                          <a:ea typeface="Roboto Condensed"/>
                          <a:cs typeface="Roboto Condensed"/>
                          <a:sym typeface="Roboto Condensed"/>
                        </a:rPr>
                        <a:t> </a:t>
                      </a:r>
                      <a:r>
                        <a:rPr lang="en" sz="1000" b="1">
                          <a:solidFill>
                            <a:srgbClr val="00C3B1"/>
                          </a:solidFill>
                          <a:latin typeface="Roboto Condensed"/>
                          <a:ea typeface="Roboto Condensed"/>
                          <a:cs typeface="Roboto Condensed"/>
                          <a:sym typeface="Roboto Condensed"/>
                        </a:rPr>
                        <a:t>Bikes</a:t>
                      </a:r>
                      <a:endParaRPr sz="1000" b="1">
                        <a:solidFill>
                          <a:schemeClr val="dk1"/>
                        </a:solidFill>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alpha val="0"/>
                        </a:schemeClr>
                      </a:solidFill>
                      <a:prstDash val="solid"/>
                      <a:round/>
                      <a:headEnd type="none" w="sm" len="sm"/>
                      <a:tailEnd type="none" w="sm" len="sm"/>
                    </a:lnB>
                    <a:solidFill>
                      <a:schemeClr val="accent6"/>
                    </a:solidFill>
                  </a:tcPr>
                </a:tc>
                <a:tc>
                  <a:txBody>
                    <a:bodyPr/>
                    <a:lstStyle/>
                    <a:p>
                      <a:pPr marL="0" lvl="0" indent="0" algn="ctr" rtl="0">
                        <a:lnSpc>
                          <a:spcPct val="115000"/>
                        </a:lnSpc>
                        <a:spcBef>
                          <a:spcPts val="0"/>
                        </a:spcBef>
                        <a:spcAft>
                          <a:spcPts val="0"/>
                        </a:spcAft>
                        <a:buClr>
                          <a:schemeClr val="dk1"/>
                        </a:buClr>
                        <a:buSzPts val="1100"/>
                        <a:buFont typeface="Arial"/>
                        <a:buNone/>
                      </a:pPr>
                      <a:r>
                        <a:rPr lang="en" sz="1000" b="1">
                          <a:solidFill>
                            <a:srgbClr val="9E9E9E"/>
                          </a:solidFill>
                          <a:latin typeface="Roboto Condensed"/>
                          <a:ea typeface="Roboto Condensed"/>
                          <a:cs typeface="Roboto Condensed"/>
                          <a:sym typeface="Roboto Condensed"/>
                        </a:rPr>
                        <a:t>✔</a:t>
                      </a:r>
                      <a:endParaRPr sz="1000" b="1">
                        <a:solidFill>
                          <a:srgbClr val="9E9E9E"/>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r>
                        <a:rPr lang="en">
                          <a:solidFill>
                            <a:srgbClr val="9E9E9E"/>
                          </a:solidFill>
                        </a:rPr>
                        <a:t>✔</a:t>
                      </a:r>
                      <a:endParaRPr>
                        <a:solidFill>
                          <a:srgbClr val="9E9E9E"/>
                        </a:solidFill>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r>
                        <a:rPr lang="en"/>
                        <a:t>✔</a:t>
                      </a:r>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r>
                        <a:rPr lang="en"/>
                        <a:t>✔</a:t>
                      </a:r>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r>
                        <a:rPr lang="en"/>
                        <a:t>✔</a:t>
                      </a:r>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extLst>
                  <a:ext uri="{0D108BD9-81ED-4DB2-BD59-A6C34878D82A}">
                    <a16:rowId xmlns:a16="http://schemas.microsoft.com/office/drawing/2014/main" val="10005"/>
                  </a:ext>
                </a:extLst>
              </a:tr>
              <a:tr h="0">
                <a:tc>
                  <a:txBody>
                    <a:bodyPr/>
                    <a:lstStyle/>
                    <a:p>
                      <a:pPr marL="0" lvl="0" indent="0" algn="l" rtl="0">
                        <a:spcBef>
                          <a:spcPts val="0"/>
                        </a:spcBef>
                        <a:spcAft>
                          <a:spcPts val="0"/>
                        </a:spcAft>
                        <a:buNone/>
                      </a:pPr>
                      <a:r>
                        <a:rPr lang="en" sz="1000" b="1">
                          <a:solidFill>
                            <a:schemeClr val="dk1"/>
                          </a:solidFill>
                          <a:latin typeface="Roboto Condensed"/>
                          <a:ea typeface="Roboto Condensed"/>
                          <a:cs typeface="Roboto Condensed"/>
                          <a:sym typeface="Roboto Condensed"/>
                        </a:rPr>
                        <a:t>Scenario 5</a:t>
                      </a:r>
                      <a:endParaRPr sz="10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10%</a:t>
                      </a:r>
                      <a:r>
                        <a:rPr lang="en" sz="1000">
                          <a:solidFill>
                            <a:schemeClr val="dk1"/>
                          </a:solidFill>
                          <a:latin typeface="Roboto Condensed"/>
                          <a:ea typeface="Roboto Condensed"/>
                          <a:cs typeface="Roboto Condensed"/>
                          <a:sym typeface="Roboto Condensed"/>
                        </a:rPr>
                        <a:t> LDV to </a:t>
                      </a:r>
                      <a:r>
                        <a:rPr lang="en" sz="1000" b="1">
                          <a:solidFill>
                            <a:srgbClr val="00C3B1"/>
                          </a:solidFill>
                          <a:latin typeface="Roboto Condensed"/>
                          <a:ea typeface="Roboto Condensed"/>
                          <a:cs typeface="Roboto Condensed"/>
                          <a:sym typeface="Roboto Condensed"/>
                        </a:rPr>
                        <a:t>Cargo Bikes</a:t>
                      </a:r>
                      <a:r>
                        <a:rPr lang="en" sz="1000">
                          <a:solidFill>
                            <a:schemeClr val="dk1"/>
                          </a:solidFill>
                          <a:latin typeface="Roboto Condensed"/>
                          <a:ea typeface="Roboto Condensed"/>
                          <a:cs typeface="Roboto Condensed"/>
                          <a:sym typeface="Roboto Condensed"/>
                        </a:rPr>
                        <a:t> + </a:t>
                      </a:r>
                      <a:r>
                        <a:rPr lang="en" sz="1000" b="1">
                          <a:solidFill>
                            <a:schemeClr val="dk1"/>
                          </a:solidFill>
                          <a:latin typeface="Roboto Condensed"/>
                          <a:ea typeface="Roboto Condensed"/>
                          <a:cs typeface="Roboto Condensed"/>
                          <a:sym typeface="Roboto Condensed"/>
                        </a:rPr>
                        <a:t>5%</a:t>
                      </a:r>
                      <a:r>
                        <a:rPr lang="en" sz="1000">
                          <a:solidFill>
                            <a:schemeClr val="dk1"/>
                          </a:solidFill>
                          <a:latin typeface="Roboto Condensed"/>
                          <a:ea typeface="Roboto Condensed"/>
                          <a:cs typeface="Roboto Condensed"/>
                          <a:sym typeface="Roboto Condensed"/>
                        </a:rPr>
                        <a:t> HDV to </a:t>
                      </a:r>
                      <a:r>
                        <a:rPr lang="en" sz="1000" b="1">
                          <a:solidFill>
                            <a:srgbClr val="00C3B1"/>
                          </a:solidFill>
                          <a:latin typeface="Roboto Condensed"/>
                          <a:ea typeface="Roboto Condensed"/>
                          <a:cs typeface="Roboto Condensed"/>
                          <a:sym typeface="Roboto Condensed"/>
                        </a:rPr>
                        <a:t>Cargo Bikes</a:t>
                      </a:r>
                      <a:endParaRPr sz="1000" b="1">
                        <a:solidFill>
                          <a:schemeClr val="dk1"/>
                        </a:solidFill>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solidFill>
                      <a:schemeClr val="accent6"/>
                    </a:solidFill>
                  </a:tcPr>
                </a:tc>
                <a:tc>
                  <a:txBody>
                    <a:bodyPr/>
                    <a:lstStyle/>
                    <a:p>
                      <a:pPr marL="0" lvl="0" indent="0" algn="ctr" rtl="0">
                        <a:lnSpc>
                          <a:spcPct val="115000"/>
                        </a:lnSpc>
                        <a:spcBef>
                          <a:spcPts val="0"/>
                        </a:spcBef>
                        <a:spcAft>
                          <a:spcPts val="0"/>
                        </a:spcAft>
                        <a:buClr>
                          <a:schemeClr val="dk1"/>
                        </a:buClr>
                        <a:buSzPts val="1100"/>
                        <a:buFont typeface="Arial"/>
                        <a:buNone/>
                      </a:pPr>
                      <a:r>
                        <a:rPr lang="en" sz="1000" b="1">
                          <a:solidFill>
                            <a:srgbClr val="9E9E9E"/>
                          </a:solidFill>
                          <a:latin typeface="Roboto Condensed"/>
                          <a:ea typeface="Roboto Condensed"/>
                          <a:cs typeface="Roboto Condensed"/>
                          <a:sym typeface="Roboto Condensed"/>
                        </a:rPr>
                        <a:t>✔</a:t>
                      </a:r>
                      <a:endParaRPr sz="1000" b="1">
                        <a:solidFill>
                          <a:srgbClr val="9E9E9E"/>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r>
                        <a:rPr lang="en">
                          <a:solidFill>
                            <a:srgbClr val="9E9E9E"/>
                          </a:solidFill>
                        </a:rPr>
                        <a:t>✔</a:t>
                      </a:r>
                      <a:endParaRPr>
                        <a:solidFill>
                          <a:srgbClr val="9E9E9E"/>
                        </a:solidFill>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r>
                        <a:rPr lang="en"/>
                        <a:t>✔</a:t>
                      </a:r>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r>
                        <a:rPr lang="en"/>
                        <a:t>✔</a:t>
                      </a:r>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r>
                        <a:rPr lang="en"/>
                        <a:t>✔</a:t>
                      </a:r>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extLst>
                  <a:ext uri="{0D108BD9-81ED-4DB2-BD59-A6C34878D82A}">
                    <a16:rowId xmlns:a16="http://schemas.microsoft.com/office/drawing/2014/main" val="10006"/>
                  </a:ext>
                </a:extLst>
              </a:tr>
              <a:tr h="243725">
                <a:tc>
                  <a:txBody>
                    <a:bodyPr/>
                    <a:lstStyle/>
                    <a:p>
                      <a:pPr marL="0" lvl="0" indent="0" algn="l" rtl="0">
                        <a:spcBef>
                          <a:spcPts val="0"/>
                        </a:spcBef>
                        <a:spcAft>
                          <a:spcPts val="0"/>
                        </a:spcAft>
                        <a:buNone/>
                      </a:pPr>
                      <a:r>
                        <a:rPr lang="en" sz="1000" b="1">
                          <a:solidFill>
                            <a:schemeClr val="dk1"/>
                          </a:solidFill>
                          <a:latin typeface="Roboto Condensed"/>
                          <a:ea typeface="Roboto Condensed"/>
                          <a:cs typeface="Roboto Condensed"/>
                          <a:sym typeface="Roboto Condensed"/>
                        </a:rPr>
                        <a:t>Scenario 6</a:t>
                      </a:r>
                      <a:endParaRPr sz="10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marR="0" lvl="0" indent="0" algn="l" rtl="0">
                        <a:lnSpc>
                          <a:spcPct val="115000"/>
                        </a:lnSpc>
                        <a:spcBef>
                          <a:spcPts val="0"/>
                        </a:spcBef>
                        <a:spcAft>
                          <a:spcPts val="0"/>
                        </a:spcAft>
                        <a:buNone/>
                      </a:pPr>
                      <a:r>
                        <a:rPr lang="en" sz="1000">
                          <a:solidFill>
                            <a:schemeClr val="dk1"/>
                          </a:solidFill>
                          <a:latin typeface="Roboto Condensed"/>
                          <a:ea typeface="Roboto Condensed"/>
                          <a:cs typeface="Roboto Condensed"/>
                          <a:sym typeface="Roboto Condensed"/>
                        </a:rPr>
                        <a:t>(</a:t>
                      </a:r>
                      <a:r>
                        <a:rPr lang="en" sz="1000" b="1">
                          <a:solidFill>
                            <a:schemeClr val="dk1"/>
                          </a:solidFill>
                          <a:latin typeface="Roboto Condensed"/>
                          <a:ea typeface="Roboto Condensed"/>
                          <a:cs typeface="Roboto Condensed"/>
                          <a:sym typeface="Roboto Condensed"/>
                        </a:rPr>
                        <a:t>30%</a:t>
                      </a:r>
                      <a:r>
                        <a:rPr lang="en" sz="1000">
                          <a:solidFill>
                            <a:schemeClr val="dk1"/>
                          </a:solidFill>
                          <a:latin typeface="Roboto Condensed"/>
                          <a:ea typeface="Roboto Condensed"/>
                          <a:cs typeface="Roboto Condensed"/>
                          <a:sym typeface="Roboto Condensed"/>
                        </a:rPr>
                        <a:t> LDV to </a:t>
                      </a:r>
                      <a:r>
                        <a:rPr lang="en" sz="1000" b="1">
                          <a:solidFill>
                            <a:srgbClr val="00C3B1"/>
                          </a:solidFill>
                          <a:latin typeface="Roboto Condensed"/>
                          <a:ea typeface="Roboto Condensed"/>
                          <a:cs typeface="Roboto Condensed"/>
                          <a:sym typeface="Roboto Condensed"/>
                        </a:rPr>
                        <a:t>Electric</a:t>
                      </a:r>
                      <a:r>
                        <a:rPr lang="en" sz="1000">
                          <a:solidFill>
                            <a:schemeClr val="dk1"/>
                          </a:solidFill>
                          <a:latin typeface="Roboto Condensed"/>
                          <a:ea typeface="Roboto Condensed"/>
                          <a:cs typeface="Roboto Condensed"/>
                          <a:sym typeface="Roboto Condensed"/>
                        </a:rPr>
                        <a:t> + </a:t>
                      </a:r>
                      <a:r>
                        <a:rPr lang="en" sz="1000" b="1">
                          <a:solidFill>
                            <a:schemeClr val="dk1"/>
                          </a:solidFill>
                          <a:latin typeface="Roboto Condensed"/>
                          <a:ea typeface="Roboto Condensed"/>
                          <a:cs typeface="Roboto Condensed"/>
                          <a:sym typeface="Roboto Condensed"/>
                        </a:rPr>
                        <a:t>10% </a:t>
                      </a:r>
                      <a:r>
                        <a:rPr lang="en" sz="1000">
                          <a:solidFill>
                            <a:schemeClr val="dk1"/>
                          </a:solidFill>
                          <a:latin typeface="Roboto Condensed"/>
                          <a:ea typeface="Roboto Condensed"/>
                          <a:cs typeface="Roboto Condensed"/>
                          <a:sym typeface="Roboto Condensed"/>
                        </a:rPr>
                        <a:t>LDV to </a:t>
                      </a:r>
                      <a:r>
                        <a:rPr lang="en" sz="1000" b="1">
                          <a:solidFill>
                            <a:srgbClr val="00C3B1"/>
                          </a:solidFill>
                          <a:latin typeface="Roboto Condensed"/>
                          <a:ea typeface="Roboto Condensed"/>
                          <a:cs typeface="Roboto Condensed"/>
                          <a:sym typeface="Roboto Condensed"/>
                        </a:rPr>
                        <a:t>Cargo Bikes</a:t>
                      </a:r>
                      <a:r>
                        <a:rPr lang="en" sz="1000">
                          <a:solidFill>
                            <a:schemeClr val="dk1"/>
                          </a:solidFill>
                          <a:latin typeface="Roboto Condensed"/>
                          <a:ea typeface="Roboto Condensed"/>
                          <a:cs typeface="Roboto Condensed"/>
                          <a:sym typeface="Roboto Condensed"/>
                        </a:rPr>
                        <a:t>) + (</a:t>
                      </a:r>
                      <a:r>
                        <a:rPr lang="en" sz="1000" b="1">
                          <a:solidFill>
                            <a:schemeClr val="dk1"/>
                          </a:solidFill>
                          <a:latin typeface="Roboto Condensed"/>
                          <a:ea typeface="Roboto Condensed"/>
                          <a:cs typeface="Roboto Condensed"/>
                          <a:sym typeface="Roboto Condensed"/>
                        </a:rPr>
                        <a:t>30%</a:t>
                      </a:r>
                      <a:r>
                        <a:rPr lang="en" sz="1000">
                          <a:solidFill>
                            <a:schemeClr val="dk1"/>
                          </a:solidFill>
                          <a:latin typeface="Roboto Condensed"/>
                          <a:ea typeface="Roboto Condensed"/>
                          <a:cs typeface="Roboto Condensed"/>
                          <a:sym typeface="Roboto Condensed"/>
                        </a:rPr>
                        <a:t> HDV to </a:t>
                      </a:r>
                      <a:r>
                        <a:rPr lang="en" sz="1000" b="1">
                          <a:solidFill>
                            <a:srgbClr val="00C3B1"/>
                          </a:solidFill>
                          <a:latin typeface="Roboto Condensed"/>
                          <a:ea typeface="Roboto Condensed"/>
                          <a:cs typeface="Roboto Condensed"/>
                          <a:sym typeface="Roboto Condensed"/>
                        </a:rPr>
                        <a:t>Electric</a:t>
                      </a:r>
                      <a:r>
                        <a:rPr lang="en" sz="1000">
                          <a:solidFill>
                            <a:schemeClr val="dk1"/>
                          </a:solidFill>
                          <a:latin typeface="Roboto Condensed"/>
                          <a:ea typeface="Roboto Condensed"/>
                          <a:cs typeface="Roboto Condensed"/>
                          <a:sym typeface="Roboto Condensed"/>
                        </a:rPr>
                        <a:t> + </a:t>
                      </a:r>
                      <a:r>
                        <a:rPr lang="en" sz="1000" b="1">
                          <a:solidFill>
                            <a:schemeClr val="dk1"/>
                          </a:solidFill>
                          <a:latin typeface="Roboto Condensed"/>
                          <a:ea typeface="Roboto Condensed"/>
                          <a:cs typeface="Roboto Condensed"/>
                          <a:sym typeface="Roboto Condensed"/>
                        </a:rPr>
                        <a:t>5%</a:t>
                      </a:r>
                      <a:r>
                        <a:rPr lang="en" sz="1000">
                          <a:solidFill>
                            <a:schemeClr val="dk1"/>
                          </a:solidFill>
                          <a:latin typeface="Roboto Condensed"/>
                          <a:ea typeface="Roboto Condensed"/>
                          <a:cs typeface="Roboto Condensed"/>
                          <a:sym typeface="Roboto Condensed"/>
                        </a:rPr>
                        <a:t> HDV to </a:t>
                      </a:r>
                      <a:r>
                        <a:rPr lang="en" sz="1000" b="1">
                          <a:solidFill>
                            <a:srgbClr val="00C3B1"/>
                          </a:solidFill>
                          <a:latin typeface="Roboto Condensed"/>
                          <a:ea typeface="Roboto Condensed"/>
                          <a:cs typeface="Roboto Condensed"/>
                          <a:sym typeface="Roboto Condensed"/>
                        </a:rPr>
                        <a:t>Cargo Bikes</a:t>
                      </a:r>
                      <a:r>
                        <a:rPr lang="en" sz="1000">
                          <a:solidFill>
                            <a:schemeClr val="dk1"/>
                          </a:solidFill>
                          <a:latin typeface="Roboto Condensed"/>
                          <a:ea typeface="Roboto Condensed"/>
                          <a:cs typeface="Roboto Condensed"/>
                          <a:sym typeface="Roboto Condensed"/>
                        </a:rPr>
                        <a:t>)</a:t>
                      </a:r>
                      <a:endParaRPr sz="1000" b="1">
                        <a:solidFill>
                          <a:schemeClr val="dk1"/>
                        </a:solidFill>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lvl="0" indent="0" algn="ctr" rtl="0">
                        <a:lnSpc>
                          <a:spcPct val="115000"/>
                        </a:lnSpc>
                        <a:spcBef>
                          <a:spcPts val="0"/>
                        </a:spcBef>
                        <a:spcAft>
                          <a:spcPts val="0"/>
                        </a:spcAft>
                        <a:buClr>
                          <a:schemeClr val="dk1"/>
                        </a:buClr>
                        <a:buSzPts val="1100"/>
                        <a:buFont typeface="Arial"/>
                        <a:buNone/>
                      </a:pPr>
                      <a:r>
                        <a:rPr lang="en" sz="1000" b="1">
                          <a:solidFill>
                            <a:srgbClr val="9E9E9E"/>
                          </a:solidFill>
                          <a:latin typeface="Roboto Condensed"/>
                          <a:ea typeface="Roboto Condensed"/>
                          <a:cs typeface="Roboto Condensed"/>
                          <a:sym typeface="Roboto Condensed"/>
                        </a:rPr>
                        <a:t>✔</a:t>
                      </a:r>
                      <a:endParaRPr sz="1000" b="1">
                        <a:solidFill>
                          <a:srgbClr val="9E9E9E"/>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r>
                        <a:rPr lang="en">
                          <a:solidFill>
                            <a:srgbClr val="9E9E9E"/>
                          </a:solidFill>
                        </a:rPr>
                        <a:t>✔</a:t>
                      </a:r>
                      <a:endParaRPr>
                        <a:solidFill>
                          <a:srgbClr val="9E9E9E"/>
                        </a:solidFill>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r>
                        <a:rPr lang="en"/>
                        <a:t>✔</a:t>
                      </a:r>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r>
                        <a:rPr lang="en"/>
                        <a:t>✔</a:t>
                      </a:r>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r>
                        <a:rPr lang="en"/>
                        <a:t>✔</a:t>
                      </a:r>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extLst>
                  <a:ext uri="{0D108BD9-81ED-4DB2-BD59-A6C34878D82A}">
                    <a16:rowId xmlns:a16="http://schemas.microsoft.com/office/drawing/2014/main" val="10007"/>
                  </a:ext>
                </a:extLst>
              </a:tr>
            </a:tbl>
          </a:graphicData>
        </a:graphic>
      </p:graphicFrame>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896"/>
        <p:cNvGrpSpPr/>
        <p:nvPr/>
      </p:nvGrpSpPr>
      <p:grpSpPr>
        <a:xfrm>
          <a:off x="0" y="0"/>
          <a:ext cx="0" cy="0"/>
          <a:chOff x="0" y="0"/>
          <a:chExt cx="0" cy="0"/>
        </a:xfrm>
      </p:grpSpPr>
      <p:sp>
        <p:nvSpPr>
          <p:cNvPr id="897" name="Google Shape;897;p78"/>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STRATEGY</a:t>
            </a:r>
            <a:endParaRPr/>
          </a:p>
        </p:txBody>
      </p:sp>
      <p:pic>
        <p:nvPicPr>
          <p:cNvPr id="898" name="Google Shape;898;p78"/>
          <p:cNvPicPr preferRelativeResize="0"/>
          <p:nvPr/>
        </p:nvPicPr>
        <p:blipFill>
          <a:blip r:embed="rId3">
            <a:alphaModFix/>
          </a:blip>
          <a:stretch>
            <a:fillRect/>
          </a:stretch>
        </p:blipFill>
        <p:spPr>
          <a:xfrm>
            <a:off x="180600" y="4912200"/>
            <a:ext cx="467350" cy="155775"/>
          </a:xfrm>
          <a:prstGeom prst="rect">
            <a:avLst/>
          </a:prstGeom>
          <a:noFill/>
          <a:ln>
            <a:noFill/>
          </a:ln>
        </p:spPr>
      </p:pic>
      <p:sp>
        <p:nvSpPr>
          <p:cNvPr id="899" name="Google Shape;899;p78"/>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37</a:t>
            </a:fld>
            <a:endParaRPr/>
          </a:p>
        </p:txBody>
      </p:sp>
      <p:pic>
        <p:nvPicPr>
          <p:cNvPr id="900" name="Google Shape;900;p78"/>
          <p:cNvPicPr preferRelativeResize="0"/>
          <p:nvPr/>
        </p:nvPicPr>
        <p:blipFill>
          <a:blip r:embed="rId4">
            <a:alphaModFix/>
          </a:blip>
          <a:stretch>
            <a:fillRect/>
          </a:stretch>
        </p:blipFill>
        <p:spPr>
          <a:xfrm>
            <a:off x="8198649" y="4912200"/>
            <a:ext cx="536151" cy="155775"/>
          </a:xfrm>
          <a:prstGeom prst="rect">
            <a:avLst/>
          </a:prstGeom>
          <a:noFill/>
          <a:ln>
            <a:noFill/>
          </a:ln>
        </p:spPr>
      </p:pic>
      <p:grpSp>
        <p:nvGrpSpPr>
          <p:cNvPr id="901" name="Google Shape;901;p78"/>
          <p:cNvGrpSpPr/>
          <p:nvPr/>
        </p:nvGrpSpPr>
        <p:grpSpPr>
          <a:xfrm>
            <a:off x="717675" y="1881163"/>
            <a:ext cx="7708650" cy="1625890"/>
            <a:chOff x="822775" y="1900813"/>
            <a:chExt cx="7708650" cy="1625890"/>
          </a:xfrm>
        </p:grpSpPr>
        <p:cxnSp>
          <p:nvCxnSpPr>
            <p:cNvPr id="902" name="Google Shape;902;p78"/>
            <p:cNvCxnSpPr/>
            <p:nvPr/>
          </p:nvCxnSpPr>
          <p:spPr>
            <a:xfrm>
              <a:off x="822775" y="2731975"/>
              <a:ext cx="7581600" cy="0"/>
            </a:xfrm>
            <a:prstGeom prst="straightConnector1">
              <a:avLst/>
            </a:prstGeom>
            <a:noFill/>
            <a:ln w="28575" cap="flat" cmpd="sng">
              <a:solidFill>
                <a:schemeClr val="accent1"/>
              </a:solidFill>
              <a:prstDash val="solid"/>
              <a:round/>
              <a:headEnd type="oval" w="med" len="med"/>
              <a:tailEnd type="oval" w="med" len="med"/>
            </a:ln>
          </p:spPr>
        </p:cxnSp>
        <p:sp>
          <p:nvSpPr>
            <p:cNvPr id="903" name="Google Shape;903;p78"/>
            <p:cNvSpPr txBox="1"/>
            <p:nvPr/>
          </p:nvSpPr>
          <p:spPr>
            <a:xfrm>
              <a:off x="1029625" y="3050902"/>
              <a:ext cx="1695000" cy="475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b="1">
                  <a:solidFill>
                    <a:schemeClr val="dk1"/>
                  </a:solidFill>
                  <a:latin typeface="Roboto Condensed"/>
                  <a:ea typeface="Roboto Condensed"/>
                  <a:cs typeface="Roboto Condensed"/>
                  <a:sym typeface="Roboto Condensed"/>
                </a:rPr>
                <a:t>Obtain the reference value from the literature review</a:t>
              </a:r>
              <a:endParaRPr b="1">
                <a:solidFill>
                  <a:schemeClr val="dk1"/>
                </a:solidFill>
                <a:latin typeface="Roboto Condensed"/>
                <a:ea typeface="Roboto Condensed"/>
                <a:cs typeface="Roboto Condensed"/>
                <a:sym typeface="Roboto Condensed"/>
              </a:endParaRPr>
            </a:p>
          </p:txBody>
        </p:sp>
        <p:sp>
          <p:nvSpPr>
            <p:cNvPr id="904" name="Google Shape;904;p78"/>
            <p:cNvSpPr txBox="1"/>
            <p:nvPr/>
          </p:nvSpPr>
          <p:spPr>
            <a:xfrm>
              <a:off x="2724625" y="3040500"/>
              <a:ext cx="1949100" cy="4758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None/>
              </a:pPr>
              <a:r>
                <a:rPr lang="en" b="1">
                  <a:solidFill>
                    <a:schemeClr val="dk1"/>
                  </a:solidFill>
                  <a:latin typeface="Roboto Condensed"/>
                  <a:ea typeface="Roboto Condensed"/>
                  <a:cs typeface="Roboto Condensed"/>
                  <a:sym typeface="Roboto Condensed"/>
                </a:rPr>
                <a:t>Multiply the reference value by the flow change for each scenario</a:t>
              </a:r>
              <a:endParaRPr b="1">
                <a:solidFill>
                  <a:schemeClr val="dk1"/>
                </a:solidFill>
                <a:latin typeface="Roboto Condensed"/>
                <a:ea typeface="Roboto Condensed"/>
                <a:cs typeface="Roboto Condensed"/>
                <a:sym typeface="Roboto Condensed"/>
              </a:endParaRPr>
            </a:p>
          </p:txBody>
        </p:sp>
        <p:sp>
          <p:nvSpPr>
            <p:cNvPr id="905" name="Google Shape;905;p78"/>
            <p:cNvSpPr txBox="1"/>
            <p:nvPr/>
          </p:nvSpPr>
          <p:spPr>
            <a:xfrm>
              <a:off x="4612625" y="3037913"/>
              <a:ext cx="1949100" cy="475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b="1">
                  <a:solidFill>
                    <a:schemeClr val="dk1"/>
                  </a:solidFill>
                  <a:latin typeface="Roboto Condensed"/>
                  <a:ea typeface="Roboto Condensed"/>
                  <a:cs typeface="Roboto Condensed"/>
                  <a:sym typeface="Roboto Condensed"/>
                </a:rPr>
                <a:t>Calculate the marginal cost reduction, which is the cost difference between the status quo and each scenario</a:t>
              </a:r>
              <a:endParaRPr b="1">
                <a:solidFill>
                  <a:schemeClr val="dk1"/>
                </a:solidFill>
                <a:latin typeface="Roboto Condensed"/>
                <a:ea typeface="Roboto Condensed"/>
                <a:cs typeface="Roboto Condensed"/>
                <a:sym typeface="Roboto Condensed"/>
              </a:endParaRPr>
            </a:p>
          </p:txBody>
        </p:sp>
        <p:sp>
          <p:nvSpPr>
            <p:cNvPr id="906" name="Google Shape;906;p78"/>
            <p:cNvSpPr txBox="1"/>
            <p:nvPr/>
          </p:nvSpPr>
          <p:spPr>
            <a:xfrm>
              <a:off x="1029625" y="1900813"/>
              <a:ext cx="1695000" cy="475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200" b="1">
                  <a:solidFill>
                    <a:schemeClr val="accent1"/>
                  </a:solidFill>
                  <a:latin typeface="Roboto Condensed"/>
                  <a:ea typeface="Roboto Condensed"/>
                  <a:cs typeface="Roboto Condensed"/>
                  <a:sym typeface="Roboto Condensed"/>
                </a:rPr>
                <a:t>STEP 1</a:t>
              </a:r>
              <a:endParaRPr sz="2200" b="1">
                <a:solidFill>
                  <a:schemeClr val="accent1"/>
                </a:solidFill>
                <a:latin typeface="Roboto Condensed"/>
                <a:ea typeface="Roboto Condensed"/>
                <a:cs typeface="Roboto Condensed"/>
                <a:sym typeface="Roboto Condensed"/>
              </a:endParaRPr>
            </a:p>
          </p:txBody>
        </p:sp>
        <p:sp>
          <p:nvSpPr>
            <p:cNvPr id="907" name="Google Shape;907;p78"/>
            <p:cNvSpPr txBox="1"/>
            <p:nvPr/>
          </p:nvSpPr>
          <p:spPr>
            <a:xfrm>
              <a:off x="2851675" y="1900813"/>
              <a:ext cx="1695000" cy="475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200" b="1">
                  <a:solidFill>
                    <a:schemeClr val="accent1"/>
                  </a:solidFill>
                  <a:latin typeface="Roboto Condensed"/>
                  <a:ea typeface="Roboto Condensed"/>
                  <a:cs typeface="Roboto Condensed"/>
                  <a:sym typeface="Roboto Condensed"/>
                </a:rPr>
                <a:t>STEP 2</a:t>
              </a:r>
              <a:endParaRPr sz="2200" b="1">
                <a:solidFill>
                  <a:schemeClr val="accent1"/>
                </a:solidFill>
                <a:latin typeface="Roboto Condensed"/>
                <a:ea typeface="Roboto Condensed"/>
                <a:cs typeface="Roboto Condensed"/>
                <a:sym typeface="Roboto Condensed"/>
              </a:endParaRPr>
            </a:p>
          </p:txBody>
        </p:sp>
        <p:sp>
          <p:nvSpPr>
            <p:cNvPr id="908" name="Google Shape;908;p78"/>
            <p:cNvSpPr txBox="1"/>
            <p:nvPr/>
          </p:nvSpPr>
          <p:spPr>
            <a:xfrm>
              <a:off x="4739663" y="1900813"/>
              <a:ext cx="1695000" cy="475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200" b="1">
                  <a:solidFill>
                    <a:schemeClr val="accent1"/>
                  </a:solidFill>
                  <a:latin typeface="Roboto Condensed"/>
                  <a:ea typeface="Roboto Condensed"/>
                  <a:cs typeface="Roboto Condensed"/>
                  <a:sym typeface="Roboto Condensed"/>
                </a:rPr>
                <a:t>STEP 3</a:t>
              </a:r>
              <a:endParaRPr sz="2200" b="1">
                <a:solidFill>
                  <a:schemeClr val="accent1"/>
                </a:solidFill>
                <a:latin typeface="Roboto Condensed"/>
                <a:ea typeface="Roboto Condensed"/>
                <a:cs typeface="Roboto Condensed"/>
                <a:sym typeface="Roboto Condensed"/>
              </a:endParaRPr>
            </a:p>
          </p:txBody>
        </p:sp>
        <p:sp>
          <p:nvSpPr>
            <p:cNvPr id="909" name="Google Shape;909;p78"/>
            <p:cNvSpPr/>
            <p:nvPr/>
          </p:nvSpPr>
          <p:spPr>
            <a:xfrm>
              <a:off x="1590775" y="2448200"/>
              <a:ext cx="572697" cy="572697"/>
            </a:xfrm>
            <a:custGeom>
              <a:avLst/>
              <a:gdLst/>
              <a:ahLst/>
              <a:cxnLst/>
              <a:rect l="l" t="t" r="r" b="b"/>
              <a:pathLst>
                <a:path w="14591" h="14591" extrusionOk="0">
                  <a:moveTo>
                    <a:pt x="7296" y="1"/>
                  </a:moveTo>
                  <a:cubicBezTo>
                    <a:pt x="3253" y="1"/>
                    <a:pt x="1" y="3253"/>
                    <a:pt x="1" y="7296"/>
                  </a:cubicBezTo>
                  <a:cubicBezTo>
                    <a:pt x="1" y="11339"/>
                    <a:pt x="3253" y="14591"/>
                    <a:pt x="7296" y="14591"/>
                  </a:cubicBezTo>
                  <a:cubicBezTo>
                    <a:pt x="11308" y="14591"/>
                    <a:pt x="14591" y="11339"/>
                    <a:pt x="14591" y="7296"/>
                  </a:cubicBezTo>
                  <a:cubicBezTo>
                    <a:pt x="14591" y="3253"/>
                    <a:pt x="11308" y="1"/>
                    <a:pt x="7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78"/>
            <p:cNvSpPr/>
            <p:nvPr/>
          </p:nvSpPr>
          <p:spPr>
            <a:xfrm>
              <a:off x="3412825" y="2422213"/>
              <a:ext cx="572697" cy="572697"/>
            </a:xfrm>
            <a:custGeom>
              <a:avLst/>
              <a:gdLst/>
              <a:ahLst/>
              <a:cxnLst/>
              <a:rect l="l" t="t" r="r" b="b"/>
              <a:pathLst>
                <a:path w="14591" h="14591" extrusionOk="0">
                  <a:moveTo>
                    <a:pt x="7296" y="1"/>
                  </a:moveTo>
                  <a:cubicBezTo>
                    <a:pt x="3253" y="1"/>
                    <a:pt x="1" y="3253"/>
                    <a:pt x="1" y="7296"/>
                  </a:cubicBezTo>
                  <a:cubicBezTo>
                    <a:pt x="1" y="11339"/>
                    <a:pt x="3253" y="14591"/>
                    <a:pt x="7296" y="14591"/>
                  </a:cubicBezTo>
                  <a:cubicBezTo>
                    <a:pt x="11308" y="14591"/>
                    <a:pt x="14591" y="11339"/>
                    <a:pt x="14591" y="7296"/>
                  </a:cubicBezTo>
                  <a:cubicBezTo>
                    <a:pt x="14591" y="3253"/>
                    <a:pt x="11308" y="1"/>
                    <a:pt x="7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78"/>
            <p:cNvSpPr/>
            <p:nvPr/>
          </p:nvSpPr>
          <p:spPr>
            <a:xfrm>
              <a:off x="5299727" y="2422225"/>
              <a:ext cx="572697" cy="572697"/>
            </a:xfrm>
            <a:custGeom>
              <a:avLst/>
              <a:gdLst/>
              <a:ahLst/>
              <a:cxnLst/>
              <a:rect l="l" t="t" r="r" b="b"/>
              <a:pathLst>
                <a:path w="14591" h="14591" extrusionOk="0">
                  <a:moveTo>
                    <a:pt x="7296" y="1"/>
                  </a:moveTo>
                  <a:cubicBezTo>
                    <a:pt x="3253" y="1"/>
                    <a:pt x="1" y="3253"/>
                    <a:pt x="1" y="7296"/>
                  </a:cubicBezTo>
                  <a:cubicBezTo>
                    <a:pt x="1" y="11339"/>
                    <a:pt x="3253" y="14591"/>
                    <a:pt x="7296" y="14591"/>
                  </a:cubicBezTo>
                  <a:cubicBezTo>
                    <a:pt x="11308" y="14591"/>
                    <a:pt x="14591" y="11339"/>
                    <a:pt x="14591" y="7296"/>
                  </a:cubicBezTo>
                  <a:cubicBezTo>
                    <a:pt x="14591" y="3253"/>
                    <a:pt x="11308" y="1"/>
                    <a:pt x="7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2" name="Google Shape;912;p78"/>
            <p:cNvGrpSpPr/>
            <p:nvPr/>
          </p:nvGrpSpPr>
          <p:grpSpPr>
            <a:xfrm>
              <a:off x="3561175" y="2529924"/>
              <a:ext cx="276003" cy="357300"/>
              <a:chOff x="-50469125" y="3183175"/>
              <a:chExt cx="233150" cy="301825"/>
            </a:xfrm>
          </p:grpSpPr>
          <p:sp>
            <p:nvSpPr>
              <p:cNvPr id="913" name="Google Shape;913;p78"/>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78"/>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78"/>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 name="Google Shape;916;p78"/>
            <p:cNvGrpSpPr/>
            <p:nvPr/>
          </p:nvGrpSpPr>
          <p:grpSpPr>
            <a:xfrm>
              <a:off x="1702557" y="2559969"/>
              <a:ext cx="349133" cy="349163"/>
              <a:chOff x="3497300" y="3955025"/>
              <a:chExt cx="295375" cy="295400"/>
            </a:xfrm>
          </p:grpSpPr>
          <p:sp>
            <p:nvSpPr>
              <p:cNvPr id="917" name="Google Shape;917;p78"/>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78"/>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78"/>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 name="Google Shape;920;p78"/>
            <p:cNvGrpSpPr/>
            <p:nvPr/>
          </p:nvGrpSpPr>
          <p:grpSpPr>
            <a:xfrm>
              <a:off x="5403069" y="2525387"/>
              <a:ext cx="368186" cy="366364"/>
              <a:chOff x="-62151950" y="4111775"/>
              <a:chExt cx="318225" cy="316650"/>
            </a:xfrm>
          </p:grpSpPr>
          <p:sp>
            <p:nvSpPr>
              <p:cNvPr id="921" name="Google Shape;921;p78"/>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78"/>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78"/>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78"/>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5" name="Google Shape;925;p78"/>
            <p:cNvSpPr/>
            <p:nvPr/>
          </p:nvSpPr>
          <p:spPr>
            <a:xfrm>
              <a:off x="7186627" y="2376625"/>
              <a:ext cx="572697" cy="572697"/>
            </a:xfrm>
            <a:custGeom>
              <a:avLst/>
              <a:gdLst/>
              <a:ahLst/>
              <a:cxnLst/>
              <a:rect l="l" t="t" r="r" b="b"/>
              <a:pathLst>
                <a:path w="14591" h="14591" extrusionOk="0">
                  <a:moveTo>
                    <a:pt x="7296" y="1"/>
                  </a:moveTo>
                  <a:cubicBezTo>
                    <a:pt x="3253" y="1"/>
                    <a:pt x="1" y="3253"/>
                    <a:pt x="1" y="7296"/>
                  </a:cubicBezTo>
                  <a:cubicBezTo>
                    <a:pt x="1" y="11339"/>
                    <a:pt x="3253" y="14591"/>
                    <a:pt x="7296" y="14591"/>
                  </a:cubicBezTo>
                  <a:cubicBezTo>
                    <a:pt x="11308" y="14591"/>
                    <a:pt x="14591" y="11339"/>
                    <a:pt x="14591" y="7296"/>
                  </a:cubicBezTo>
                  <a:cubicBezTo>
                    <a:pt x="14591" y="3253"/>
                    <a:pt x="11308" y="1"/>
                    <a:pt x="7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6" name="Google Shape;926;p78"/>
            <p:cNvGrpSpPr/>
            <p:nvPr/>
          </p:nvGrpSpPr>
          <p:grpSpPr>
            <a:xfrm>
              <a:off x="7284506" y="2477807"/>
              <a:ext cx="376926" cy="370324"/>
              <a:chOff x="-40748275" y="3238700"/>
              <a:chExt cx="322600" cy="316950"/>
            </a:xfrm>
          </p:grpSpPr>
          <p:sp>
            <p:nvSpPr>
              <p:cNvPr id="927" name="Google Shape;927;p78"/>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78"/>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78"/>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78"/>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78"/>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78"/>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3" name="Google Shape;933;p78"/>
            <p:cNvSpPr txBox="1"/>
            <p:nvPr/>
          </p:nvSpPr>
          <p:spPr>
            <a:xfrm>
              <a:off x="6709363" y="1900813"/>
              <a:ext cx="1695000" cy="475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200" b="1">
                  <a:solidFill>
                    <a:schemeClr val="accent1"/>
                  </a:solidFill>
                  <a:latin typeface="Roboto Condensed"/>
                  <a:ea typeface="Roboto Condensed"/>
                  <a:cs typeface="Roboto Condensed"/>
                  <a:sym typeface="Roboto Condensed"/>
                </a:rPr>
                <a:t>STEP 4</a:t>
              </a:r>
              <a:endParaRPr sz="2200" b="1">
                <a:solidFill>
                  <a:schemeClr val="accent1"/>
                </a:solidFill>
                <a:latin typeface="Roboto Condensed"/>
                <a:ea typeface="Roboto Condensed"/>
                <a:cs typeface="Roboto Condensed"/>
                <a:sym typeface="Roboto Condensed"/>
              </a:endParaRPr>
            </a:p>
          </p:txBody>
        </p:sp>
        <p:sp>
          <p:nvSpPr>
            <p:cNvPr id="934" name="Google Shape;934;p78"/>
            <p:cNvSpPr txBox="1"/>
            <p:nvPr/>
          </p:nvSpPr>
          <p:spPr>
            <a:xfrm>
              <a:off x="6582325" y="3040488"/>
              <a:ext cx="1949100" cy="475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b="1">
                  <a:solidFill>
                    <a:schemeClr val="dk1"/>
                  </a:solidFill>
                  <a:latin typeface="Roboto Condensed"/>
                  <a:ea typeface="Roboto Condensed"/>
                  <a:cs typeface="Roboto Condensed"/>
                  <a:sym typeface="Roboto Condensed"/>
                </a:rPr>
                <a:t>Multiply by the total road length (1561 km) </a:t>
              </a:r>
              <a:endParaRPr b="1">
                <a:solidFill>
                  <a:schemeClr val="dk1"/>
                </a:solidFill>
                <a:latin typeface="Roboto Condensed"/>
                <a:ea typeface="Roboto Condensed"/>
                <a:cs typeface="Roboto Condensed"/>
                <a:sym typeface="Roboto Condensed"/>
              </a:endParaRPr>
            </a:p>
            <a:p>
              <a:pPr marL="0" lvl="0" indent="0" algn="ctr" rtl="0">
                <a:spcBef>
                  <a:spcPts val="0"/>
                </a:spcBef>
                <a:spcAft>
                  <a:spcPts val="0"/>
                </a:spcAft>
                <a:buNone/>
              </a:pPr>
              <a:r>
                <a:rPr lang="en" b="1">
                  <a:solidFill>
                    <a:schemeClr val="dk1"/>
                  </a:solidFill>
                  <a:latin typeface="Roboto Condensed"/>
                  <a:ea typeface="Roboto Condensed"/>
                  <a:cs typeface="Roboto Condensed"/>
                  <a:sym typeface="Roboto Condensed"/>
                </a:rPr>
                <a:t>to determine the total reduction</a:t>
              </a:r>
              <a:endParaRPr b="1">
                <a:solidFill>
                  <a:schemeClr val="dk1"/>
                </a:solidFill>
                <a:latin typeface="Roboto Condensed"/>
                <a:ea typeface="Roboto Condensed"/>
                <a:cs typeface="Roboto Condensed"/>
                <a:sym typeface="Roboto Condensed"/>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938"/>
        <p:cNvGrpSpPr/>
        <p:nvPr/>
      </p:nvGrpSpPr>
      <p:grpSpPr>
        <a:xfrm>
          <a:off x="0" y="0"/>
          <a:ext cx="0" cy="0"/>
          <a:chOff x="0" y="0"/>
          <a:chExt cx="0" cy="0"/>
        </a:xfrm>
      </p:grpSpPr>
      <p:sp>
        <p:nvSpPr>
          <p:cNvPr id="939" name="Google Shape;939;p79"/>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Other Benefits Methodology</a:t>
            </a:r>
            <a:endParaRPr/>
          </a:p>
        </p:txBody>
      </p:sp>
      <p:sp>
        <p:nvSpPr>
          <p:cNvPr id="940" name="Google Shape;940;p79"/>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38</a:t>
            </a:fld>
            <a:endParaRPr/>
          </a:p>
        </p:txBody>
      </p:sp>
      <p:pic>
        <p:nvPicPr>
          <p:cNvPr id="941" name="Google Shape;941;p79"/>
          <p:cNvPicPr preferRelativeResize="0"/>
          <p:nvPr/>
        </p:nvPicPr>
        <p:blipFill>
          <a:blip r:embed="rId3">
            <a:alphaModFix/>
          </a:blip>
          <a:stretch>
            <a:fillRect/>
          </a:stretch>
        </p:blipFill>
        <p:spPr>
          <a:xfrm>
            <a:off x="180600" y="4912200"/>
            <a:ext cx="467350" cy="155775"/>
          </a:xfrm>
          <a:prstGeom prst="rect">
            <a:avLst/>
          </a:prstGeom>
          <a:noFill/>
          <a:ln>
            <a:noFill/>
          </a:ln>
        </p:spPr>
      </p:pic>
      <p:pic>
        <p:nvPicPr>
          <p:cNvPr id="942" name="Google Shape;942;p79"/>
          <p:cNvPicPr preferRelativeResize="0"/>
          <p:nvPr/>
        </p:nvPicPr>
        <p:blipFill>
          <a:blip r:embed="rId4">
            <a:alphaModFix/>
          </a:blip>
          <a:stretch>
            <a:fillRect/>
          </a:stretch>
        </p:blipFill>
        <p:spPr>
          <a:xfrm>
            <a:off x="8198649" y="4912200"/>
            <a:ext cx="536151" cy="155775"/>
          </a:xfrm>
          <a:prstGeom prst="rect">
            <a:avLst/>
          </a:prstGeom>
          <a:noFill/>
          <a:ln>
            <a:noFill/>
          </a:ln>
        </p:spPr>
      </p:pic>
      <p:sp>
        <p:nvSpPr>
          <p:cNvPr id="943" name="Google Shape;943;p79"/>
          <p:cNvSpPr txBox="1"/>
          <p:nvPr/>
        </p:nvSpPr>
        <p:spPr>
          <a:xfrm>
            <a:off x="342175" y="2985750"/>
            <a:ext cx="3000000" cy="1693200"/>
          </a:xfrm>
          <a:prstGeom prst="rect">
            <a:avLst/>
          </a:prstGeom>
          <a:noFill/>
          <a:ln>
            <a:noFill/>
          </a:ln>
        </p:spPr>
        <p:txBody>
          <a:bodyPr spcFirstLastPara="1" wrap="square" lIns="91425" tIns="91425" rIns="91425" bIns="91425" anchor="t" anchorCtr="0">
            <a:spAutoFit/>
          </a:bodyPr>
          <a:lstStyle/>
          <a:p>
            <a:pPr marL="0" lvl="0" indent="0" algn="l" rtl="0">
              <a:lnSpc>
                <a:spcPct val="150000"/>
              </a:lnSpc>
              <a:spcBef>
                <a:spcPts val="0"/>
              </a:spcBef>
              <a:spcAft>
                <a:spcPts val="0"/>
              </a:spcAft>
              <a:buNone/>
            </a:pPr>
            <a:r>
              <a:rPr lang="en" b="1">
                <a:solidFill>
                  <a:schemeClr val="dk1"/>
                </a:solidFill>
                <a:latin typeface="Times New Roman"/>
                <a:ea typeface="Times New Roman"/>
                <a:cs typeface="Times New Roman"/>
                <a:sym typeface="Times New Roman"/>
              </a:rPr>
              <a:t>OB:</a:t>
            </a:r>
            <a:r>
              <a:rPr lang="en">
                <a:solidFill>
                  <a:schemeClr val="dk1"/>
                </a:solidFill>
                <a:latin typeface="Times New Roman"/>
                <a:ea typeface="Times New Roman"/>
                <a:cs typeface="Times New Roman"/>
                <a:sym typeface="Times New Roman"/>
              </a:rPr>
              <a:t> Other Benefit</a:t>
            </a:r>
            <a:endParaRPr>
              <a:solidFill>
                <a:schemeClr val="dk1"/>
              </a:solidFill>
              <a:latin typeface="Times New Roman"/>
              <a:ea typeface="Times New Roman"/>
              <a:cs typeface="Times New Roman"/>
              <a:sym typeface="Times New Roman"/>
            </a:endParaRPr>
          </a:p>
          <a:p>
            <a:pPr marL="0" lvl="0" indent="0" algn="l" rtl="0">
              <a:lnSpc>
                <a:spcPct val="150000"/>
              </a:lnSpc>
              <a:spcBef>
                <a:spcPts val="0"/>
              </a:spcBef>
              <a:spcAft>
                <a:spcPts val="0"/>
              </a:spcAft>
              <a:buNone/>
            </a:pPr>
            <a:r>
              <a:rPr lang="en" b="1">
                <a:solidFill>
                  <a:schemeClr val="dk1"/>
                </a:solidFill>
                <a:latin typeface="Times New Roman"/>
                <a:ea typeface="Times New Roman"/>
                <a:cs typeface="Times New Roman"/>
                <a:sym typeface="Times New Roman"/>
              </a:rPr>
              <a:t>𝚫F :</a:t>
            </a:r>
            <a:r>
              <a:rPr lang="en">
                <a:solidFill>
                  <a:schemeClr val="dk1"/>
                </a:solidFill>
                <a:latin typeface="Times New Roman"/>
                <a:ea typeface="Times New Roman"/>
                <a:cs typeface="Times New Roman"/>
                <a:sym typeface="Times New Roman"/>
              </a:rPr>
              <a:t> Flow Change</a:t>
            </a:r>
            <a:endParaRPr>
              <a:solidFill>
                <a:schemeClr val="dk1"/>
              </a:solidFill>
              <a:latin typeface="Times New Roman"/>
              <a:ea typeface="Times New Roman"/>
              <a:cs typeface="Times New Roman"/>
              <a:sym typeface="Times New Roman"/>
            </a:endParaRPr>
          </a:p>
          <a:p>
            <a:pPr marL="0" lvl="0" indent="0" algn="l" rtl="0">
              <a:lnSpc>
                <a:spcPct val="150000"/>
              </a:lnSpc>
              <a:spcBef>
                <a:spcPts val="0"/>
              </a:spcBef>
              <a:spcAft>
                <a:spcPts val="0"/>
              </a:spcAft>
              <a:buNone/>
            </a:pPr>
            <a:r>
              <a:rPr lang="en" b="1">
                <a:solidFill>
                  <a:schemeClr val="dk1"/>
                </a:solidFill>
                <a:latin typeface="Times New Roman"/>
                <a:ea typeface="Times New Roman"/>
                <a:cs typeface="Times New Roman"/>
                <a:sym typeface="Times New Roman"/>
              </a:rPr>
              <a:t>RV :</a:t>
            </a:r>
            <a:r>
              <a:rPr lang="en">
                <a:solidFill>
                  <a:schemeClr val="dk1"/>
                </a:solidFill>
                <a:latin typeface="Times New Roman"/>
                <a:ea typeface="Times New Roman"/>
                <a:cs typeface="Times New Roman"/>
                <a:sym typeface="Times New Roman"/>
              </a:rPr>
              <a:t> reference value</a:t>
            </a:r>
            <a:endParaRPr>
              <a:solidFill>
                <a:schemeClr val="dk1"/>
              </a:solidFill>
              <a:latin typeface="Times New Roman"/>
              <a:ea typeface="Times New Roman"/>
              <a:cs typeface="Times New Roman"/>
              <a:sym typeface="Times New Roman"/>
            </a:endParaRPr>
          </a:p>
          <a:p>
            <a:pPr marL="0" lvl="0" indent="0" algn="l" rtl="0">
              <a:lnSpc>
                <a:spcPct val="150000"/>
              </a:lnSpc>
              <a:spcBef>
                <a:spcPts val="0"/>
              </a:spcBef>
              <a:spcAft>
                <a:spcPts val="0"/>
              </a:spcAft>
              <a:buNone/>
            </a:pPr>
            <a:r>
              <a:rPr lang="en" b="1">
                <a:solidFill>
                  <a:schemeClr val="dk1"/>
                </a:solidFill>
                <a:latin typeface="Times New Roman"/>
                <a:ea typeface="Times New Roman"/>
                <a:cs typeface="Times New Roman"/>
                <a:sym typeface="Times New Roman"/>
              </a:rPr>
              <a:t>R :</a:t>
            </a:r>
            <a:r>
              <a:rPr lang="en">
                <a:solidFill>
                  <a:schemeClr val="dk1"/>
                </a:solidFill>
                <a:latin typeface="Times New Roman"/>
                <a:ea typeface="Times New Roman"/>
                <a:cs typeface="Times New Roman"/>
                <a:sym typeface="Times New Roman"/>
              </a:rPr>
              <a:t> road length</a:t>
            </a:r>
            <a:endParaRPr>
              <a:solidFill>
                <a:schemeClr val="dk1"/>
              </a:solidFill>
              <a:latin typeface="Times New Roman"/>
              <a:ea typeface="Times New Roman"/>
              <a:cs typeface="Times New Roman"/>
              <a:sym typeface="Times New Roman"/>
            </a:endParaRPr>
          </a:p>
          <a:p>
            <a:pPr marL="0" lvl="0" indent="0" algn="l" rtl="0">
              <a:lnSpc>
                <a:spcPct val="150000"/>
              </a:lnSpc>
              <a:spcBef>
                <a:spcPts val="0"/>
              </a:spcBef>
              <a:spcAft>
                <a:spcPts val="0"/>
              </a:spcAft>
              <a:buNone/>
            </a:pPr>
            <a:r>
              <a:rPr lang="en" b="1">
                <a:solidFill>
                  <a:schemeClr val="dk1"/>
                </a:solidFill>
                <a:latin typeface="Times New Roman"/>
                <a:ea typeface="Times New Roman"/>
                <a:cs typeface="Times New Roman"/>
                <a:sym typeface="Times New Roman"/>
              </a:rPr>
              <a:t>h :</a:t>
            </a:r>
            <a:r>
              <a:rPr lang="en">
                <a:solidFill>
                  <a:schemeClr val="dk1"/>
                </a:solidFill>
                <a:latin typeface="Times New Roman"/>
                <a:ea typeface="Times New Roman"/>
                <a:cs typeface="Times New Roman"/>
                <a:sym typeface="Times New Roman"/>
              </a:rPr>
              <a:t> hours</a:t>
            </a:r>
            <a:endParaRPr sz="1700">
              <a:latin typeface="Times New Roman"/>
              <a:ea typeface="Times New Roman"/>
              <a:cs typeface="Times New Roman"/>
              <a:sym typeface="Times New Roman"/>
            </a:endParaRPr>
          </a:p>
        </p:txBody>
      </p:sp>
      <p:grpSp>
        <p:nvGrpSpPr>
          <p:cNvPr id="944" name="Google Shape;944;p79"/>
          <p:cNvGrpSpPr/>
          <p:nvPr/>
        </p:nvGrpSpPr>
        <p:grpSpPr>
          <a:xfrm>
            <a:off x="2726525" y="1750225"/>
            <a:ext cx="3988525" cy="835575"/>
            <a:chOff x="2726525" y="1750225"/>
            <a:chExt cx="3988525" cy="835575"/>
          </a:xfrm>
        </p:grpSpPr>
        <p:sp>
          <p:nvSpPr>
            <p:cNvPr id="945" name="Google Shape;945;p79"/>
            <p:cNvSpPr txBox="1"/>
            <p:nvPr/>
          </p:nvSpPr>
          <p:spPr>
            <a:xfrm>
              <a:off x="2726525" y="1750225"/>
              <a:ext cx="3690900" cy="6927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3300">
                  <a:solidFill>
                    <a:schemeClr val="dk1"/>
                  </a:solidFill>
                  <a:latin typeface="Times New Roman"/>
                  <a:ea typeface="Times New Roman"/>
                  <a:cs typeface="Times New Roman"/>
                  <a:sym typeface="Times New Roman"/>
                </a:rPr>
                <a:t>OB = 𝚫F * RV * R</a:t>
              </a:r>
              <a:endParaRPr sz="3300">
                <a:solidFill>
                  <a:schemeClr val="dk1"/>
                </a:solidFill>
                <a:latin typeface="Times New Roman"/>
                <a:ea typeface="Times New Roman"/>
                <a:cs typeface="Times New Roman"/>
                <a:sym typeface="Times New Roman"/>
              </a:endParaRPr>
            </a:p>
          </p:txBody>
        </p:sp>
        <p:sp>
          <p:nvSpPr>
            <p:cNvPr id="946" name="Google Shape;946;p79"/>
            <p:cNvSpPr txBox="1"/>
            <p:nvPr/>
          </p:nvSpPr>
          <p:spPr>
            <a:xfrm>
              <a:off x="6000750" y="1893100"/>
              <a:ext cx="714300" cy="6927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None/>
              </a:pPr>
              <a:r>
                <a:rPr lang="en" sz="2700">
                  <a:solidFill>
                    <a:schemeClr val="dk1"/>
                  </a:solidFill>
                  <a:latin typeface="Times New Roman"/>
                  <a:ea typeface="Times New Roman"/>
                  <a:cs typeface="Times New Roman"/>
                  <a:sym typeface="Times New Roman"/>
                </a:rPr>
                <a:t>h</a:t>
              </a:r>
              <a:endParaRPr sz="2700">
                <a:solidFill>
                  <a:schemeClr val="dk1"/>
                </a:solidFill>
                <a:latin typeface="Times New Roman"/>
                <a:ea typeface="Times New Roman"/>
                <a:cs typeface="Times New Roman"/>
                <a:sym typeface="Times New Roman"/>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950"/>
        <p:cNvGrpSpPr/>
        <p:nvPr/>
      </p:nvGrpSpPr>
      <p:grpSpPr>
        <a:xfrm>
          <a:off x="0" y="0"/>
          <a:ext cx="0" cy="0"/>
          <a:chOff x="0" y="0"/>
          <a:chExt cx="0" cy="0"/>
        </a:xfrm>
      </p:grpSpPr>
      <p:sp>
        <p:nvSpPr>
          <p:cNvPr id="951" name="Google Shape;951;p80"/>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CO2 Sensitivity Analysis</a:t>
            </a:r>
            <a:endParaRPr/>
          </a:p>
        </p:txBody>
      </p:sp>
      <p:sp>
        <p:nvSpPr>
          <p:cNvPr id="952" name="Google Shape;952;p80"/>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39</a:t>
            </a:fld>
            <a:endParaRPr/>
          </a:p>
        </p:txBody>
      </p:sp>
      <p:pic>
        <p:nvPicPr>
          <p:cNvPr id="953" name="Google Shape;953;p80"/>
          <p:cNvPicPr preferRelativeResize="0"/>
          <p:nvPr/>
        </p:nvPicPr>
        <p:blipFill>
          <a:blip r:embed="rId3">
            <a:alphaModFix/>
          </a:blip>
          <a:stretch>
            <a:fillRect/>
          </a:stretch>
        </p:blipFill>
        <p:spPr>
          <a:xfrm>
            <a:off x="180600" y="4912200"/>
            <a:ext cx="467350" cy="155775"/>
          </a:xfrm>
          <a:prstGeom prst="rect">
            <a:avLst/>
          </a:prstGeom>
          <a:noFill/>
          <a:ln>
            <a:noFill/>
          </a:ln>
        </p:spPr>
      </p:pic>
      <p:pic>
        <p:nvPicPr>
          <p:cNvPr id="954" name="Google Shape;954;p80"/>
          <p:cNvPicPr preferRelativeResize="0"/>
          <p:nvPr/>
        </p:nvPicPr>
        <p:blipFill>
          <a:blip r:embed="rId4">
            <a:alphaModFix/>
          </a:blip>
          <a:stretch>
            <a:fillRect/>
          </a:stretch>
        </p:blipFill>
        <p:spPr>
          <a:xfrm>
            <a:off x="8198649" y="4912200"/>
            <a:ext cx="536151" cy="155775"/>
          </a:xfrm>
          <a:prstGeom prst="rect">
            <a:avLst/>
          </a:prstGeom>
          <a:noFill/>
          <a:ln>
            <a:noFill/>
          </a:ln>
        </p:spPr>
      </p:pic>
      <p:sp>
        <p:nvSpPr>
          <p:cNvPr id="955" name="Google Shape;955;p80"/>
          <p:cNvSpPr txBox="1"/>
          <p:nvPr/>
        </p:nvSpPr>
        <p:spPr>
          <a:xfrm>
            <a:off x="524775" y="3900325"/>
            <a:ext cx="8121300" cy="6465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000">
                <a:solidFill>
                  <a:schemeClr val="dk1"/>
                </a:solidFill>
              </a:rPr>
              <a:t>* Reductions in CO2 stem from shifting from gasoline and diesel vehicles to electric. This includes factoring in total CO2 emissions from usage and non-usage. The range of prices per ton of CO2 are based on data from France Stratégie. In 2018, the cost of carbon was expected to be €53. In 2030, the cost of carbon is projected to be €246.</a:t>
            </a:r>
            <a:endParaRPr/>
          </a:p>
        </p:txBody>
      </p:sp>
      <p:pic>
        <p:nvPicPr>
          <p:cNvPr id="956" name="Google Shape;956;p80"/>
          <p:cNvPicPr preferRelativeResize="0"/>
          <p:nvPr/>
        </p:nvPicPr>
        <p:blipFill>
          <a:blip r:embed="rId5">
            <a:alphaModFix/>
          </a:blip>
          <a:stretch>
            <a:fillRect/>
          </a:stretch>
        </p:blipFill>
        <p:spPr>
          <a:xfrm>
            <a:off x="7230200" y="65275"/>
            <a:ext cx="1875275" cy="607675"/>
          </a:xfrm>
          <a:prstGeom prst="rect">
            <a:avLst/>
          </a:prstGeom>
          <a:noFill/>
          <a:ln>
            <a:noFill/>
          </a:ln>
        </p:spPr>
      </p:pic>
      <p:sp>
        <p:nvSpPr>
          <p:cNvPr id="957" name="Google Shape;957;p80"/>
          <p:cNvSpPr txBox="1"/>
          <p:nvPr/>
        </p:nvSpPr>
        <p:spPr>
          <a:xfrm>
            <a:off x="298025" y="1067025"/>
            <a:ext cx="3000000" cy="3387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000" b="1">
                <a:solidFill>
                  <a:schemeClr val="dk1"/>
                </a:solidFill>
              </a:rPr>
              <a:t>Unit (M €/year)</a:t>
            </a:r>
            <a:endParaRPr sz="1000" b="1">
              <a:solidFill>
                <a:schemeClr val="dk1"/>
              </a:solidFill>
            </a:endParaRPr>
          </a:p>
        </p:txBody>
      </p:sp>
      <p:graphicFrame>
        <p:nvGraphicFramePr>
          <p:cNvPr id="958" name="Google Shape;958;p80"/>
          <p:cNvGraphicFramePr/>
          <p:nvPr/>
        </p:nvGraphicFramePr>
        <p:xfrm>
          <a:off x="524775" y="1749025"/>
          <a:ext cx="8121375" cy="2077300"/>
        </p:xfrm>
        <a:graphic>
          <a:graphicData uri="http://schemas.openxmlformats.org/drawingml/2006/table">
            <a:tbl>
              <a:tblPr>
                <a:noFill/>
                <a:tableStyleId>{CA413985-2561-446B-8740-B353B9B7556A}</a:tableStyleId>
              </a:tblPr>
              <a:tblGrid>
                <a:gridCol w="1849750">
                  <a:extLst>
                    <a:ext uri="{9D8B030D-6E8A-4147-A177-3AD203B41FA5}">
                      <a16:colId xmlns:a16="http://schemas.microsoft.com/office/drawing/2014/main" val="20000"/>
                    </a:ext>
                  </a:extLst>
                </a:gridCol>
                <a:gridCol w="1254325">
                  <a:extLst>
                    <a:ext uri="{9D8B030D-6E8A-4147-A177-3AD203B41FA5}">
                      <a16:colId xmlns:a16="http://schemas.microsoft.com/office/drawing/2014/main" val="20001"/>
                    </a:ext>
                  </a:extLst>
                </a:gridCol>
                <a:gridCol w="1254325">
                  <a:extLst>
                    <a:ext uri="{9D8B030D-6E8A-4147-A177-3AD203B41FA5}">
                      <a16:colId xmlns:a16="http://schemas.microsoft.com/office/drawing/2014/main" val="20002"/>
                    </a:ext>
                  </a:extLst>
                </a:gridCol>
                <a:gridCol w="1254325">
                  <a:extLst>
                    <a:ext uri="{9D8B030D-6E8A-4147-A177-3AD203B41FA5}">
                      <a16:colId xmlns:a16="http://schemas.microsoft.com/office/drawing/2014/main" val="20003"/>
                    </a:ext>
                  </a:extLst>
                </a:gridCol>
                <a:gridCol w="1254325">
                  <a:extLst>
                    <a:ext uri="{9D8B030D-6E8A-4147-A177-3AD203B41FA5}">
                      <a16:colId xmlns:a16="http://schemas.microsoft.com/office/drawing/2014/main" val="20004"/>
                    </a:ext>
                  </a:extLst>
                </a:gridCol>
                <a:gridCol w="1254325">
                  <a:extLst>
                    <a:ext uri="{9D8B030D-6E8A-4147-A177-3AD203B41FA5}">
                      <a16:colId xmlns:a16="http://schemas.microsoft.com/office/drawing/2014/main" val="20005"/>
                    </a:ext>
                  </a:extLst>
                </a:gridCol>
              </a:tblGrid>
              <a:tr h="312050">
                <a:tc>
                  <a:txBody>
                    <a:bodyPr/>
                    <a:lstStyle/>
                    <a:p>
                      <a:pPr marL="0" lvl="0" indent="0" algn="ctr" rtl="0">
                        <a:lnSpc>
                          <a:spcPct val="115000"/>
                        </a:lnSpc>
                        <a:spcBef>
                          <a:spcPts val="0"/>
                        </a:spcBef>
                        <a:spcAft>
                          <a:spcPts val="0"/>
                        </a:spcAft>
                        <a:buNone/>
                      </a:pPr>
                      <a:r>
                        <a:rPr lang="en" sz="1300" b="1"/>
                        <a:t>Scenarios</a:t>
                      </a:r>
                      <a:endParaRPr sz="1300" b="1"/>
                    </a:p>
                  </a:txBody>
                  <a:tcPr marL="28575" marR="28575" marT="19050" marB="19050" anchor="b">
                    <a:lnT w="19050" cap="flat" cmpd="sng">
                      <a:solidFill>
                        <a:srgbClr val="000000"/>
                      </a:solidFill>
                      <a:prstDash val="solid"/>
                      <a:round/>
                      <a:headEnd type="none" w="sm" len="sm"/>
                      <a:tailEnd type="none" w="sm" len="sm"/>
                    </a:lnT>
                    <a:lnB w="19050" cap="flat" cmpd="sng">
                      <a:solidFill>
                        <a:srgbClr val="000000"/>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300" b="1"/>
                        <a:t>CO2 Reduction</a:t>
                      </a:r>
                      <a:endParaRPr sz="1300" b="1"/>
                    </a:p>
                  </a:txBody>
                  <a:tcPr marL="28575" marR="28575" marT="19050" marB="19050" anchor="b">
                    <a:lnT w="19050" cap="flat" cmpd="sng">
                      <a:solidFill>
                        <a:srgbClr val="000000"/>
                      </a:solidFill>
                      <a:prstDash val="solid"/>
                      <a:round/>
                      <a:headEnd type="none" w="sm" len="sm"/>
                      <a:tailEnd type="none" w="sm" len="sm"/>
                    </a:lnT>
                    <a:lnB w="19050" cap="flat" cmpd="sng">
                      <a:solidFill>
                        <a:srgbClr val="000000"/>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300" b="1"/>
                        <a:t>53€</a:t>
                      </a:r>
                      <a:endParaRPr sz="1300" b="1"/>
                    </a:p>
                  </a:txBody>
                  <a:tcPr marL="28575" marR="28575" marT="19050" marB="19050" anchor="b">
                    <a:lnT w="19050" cap="flat" cmpd="sng">
                      <a:solidFill>
                        <a:srgbClr val="000000"/>
                      </a:solidFill>
                      <a:prstDash val="solid"/>
                      <a:round/>
                      <a:headEnd type="none" w="sm" len="sm"/>
                      <a:tailEnd type="none" w="sm" len="sm"/>
                    </a:lnT>
                    <a:lnB w="19050" cap="flat" cmpd="sng">
                      <a:solidFill>
                        <a:srgbClr val="000000"/>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300" b="1"/>
                        <a:t>100€</a:t>
                      </a:r>
                      <a:endParaRPr sz="1300" b="1"/>
                    </a:p>
                  </a:txBody>
                  <a:tcPr marL="28575" marR="28575" marT="19050" marB="19050" anchor="b">
                    <a:lnT w="19050" cap="flat" cmpd="sng">
                      <a:solidFill>
                        <a:srgbClr val="000000"/>
                      </a:solidFill>
                      <a:prstDash val="solid"/>
                      <a:round/>
                      <a:headEnd type="none" w="sm" len="sm"/>
                      <a:tailEnd type="none" w="sm" len="sm"/>
                    </a:lnT>
                    <a:lnB w="19050" cap="flat" cmpd="sng">
                      <a:solidFill>
                        <a:srgbClr val="000000"/>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300" b="1"/>
                        <a:t>150€</a:t>
                      </a:r>
                      <a:endParaRPr sz="1300" b="1"/>
                    </a:p>
                  </a:txBody>
                  <a:tcPr marL="28575" marR="28575" marT="19050" marB="19050" anchor="b">
                    <a:lnT w="19050" cap="flat" cmpd="sng">
                      <a:solidFill>
                        <a:srgbClr val="000000"/>
                      </a:solidFill>
                      <a:prstDash val="solid"/>
                      <a:round/>
                      <a:headEnd type="none" w="sm" len="sm"/>
                      <a:tailEnd type="none" w="sm" len="sm"/>
                    </a:lnT>
                    <a:lnB w="19050" cap="flat" cmpd="sng">
                      <a:solidFill>
                        <a:srgbClr val="000000"/>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300" b="1"/>
                        <a:t>246€</a:t>
                      </a:r>
                      <a:endParaRPr sz="1300" b="1"/>
                    </a:p>
                  </a:txBody>
                  <a:tcPr marL="28575" marR="28575" marT="19050" marB="19050" anchor="b">
                    <a:lnT w="19050" cap="flat" cmpd="sng">
                      <a:solidFill>
                        <a:srgbClr val="000000"/>
                      </a:solidFill>
                      <a:prstDash val="solid"/>
                      <a:round/>
                      <a:headEnd type="none" w="sm" len="sm"/>
                      <a:tailEnd type="none" w="sm" len="sm"/>
                    </a:lnT>
                    <a:lnB w="19050" cap="flat" cmpd="sng">
                      <a:solidFill>
                        <a:srgbClr val="000000"/>
                      </a:solidFill>
                      <a:prstDash val="solid"/>
                      <a:round/>
                      <a:headEnd type="none" w="sm" len="sm"/>
                      <a:tailEnd type="none" w="sm" len="sm"/>
                    </a:lnB>
                  </a:tcPr>
                </a:tc>
                <a:extLst>
                  <a:ext uri="{0D108BD9-81ED-4DB2-BD59-A6C34878D82A}">
                    <a16:rowId xmlns:a16="http://schemas.microsoft.com/office/drawing/2014/main" val="10000"/>
                  </a:ext>
                </a:extLst>
              </a:tr>
              <a:tr h="294200">
                <a:tc>
                  <a:txBody>
                    <a:bodyPr/>
                    <a:lstStyle/>
                    <a:p>
                      <a:pPr marL="0" lvl="0" indent="0" algn="l" rtl="0">
                        <a:lnSpc>
                          <a:spcPct val="115000"/>
                        </a:lnSpc>
                        <a:spcBef>
                          <a:spcPts val="0"/>
                        </a:spcBef>
                        <a:spcAft>
                          <a:spcPts val="0"/>
                        </a:spcAft>
                        <a:buNone/>
                      </a:pPr>
                      <a:r>
                        <a:rPr lang="en" sz="1000"/>
                        <a:t>Status quo</a:t>
                      </a:r>
                      <a:endParaRPr sz="1000"/>
                    </a:p>
                  </a:txBody>
                  <a:tcPr marL="28575" marR="28575" marT="19050" marB="19050" anchor="b">
                    <a:lnT w="19050" cap="flat" cmpd="sng">
                      <a:solidFill>
                        <a:srgbClr val="000000"/>
                      </a:solidFill>
                      <a:prstDash val="solid"/>
                      <a:round/>
                      <a:headEnd type="none" w="sm" len="sm"/>
                      <a:tailEnd type="none" w="sm" len="sm"/>
                    </a:lnT>
                    <a:solidFill>
                      <a:srgbClr val="EFEFEF"/>
                    </a:solidFill>
                  </a:tcPr>
                </a:tc>
                <a:tc>
                  <a:txBody>
                    <a:bodyPr/>
                    <a:lstStyle/>
                    <a:p>
                      <a:pPr marL="0" lvl="0" indent="0" algn="ctr" rtl="0">
                        <a:spcBef>
                          <a:spcPts val="0"/>
                        </a:spcBef>
                        <a:spcAft>
                          <a:spcPts val="0"/>
                        </a:spcAft>
                        <a:buNone/>
                      </a:pPr>
                      <a:endParaRPr/>
                    </a:p>
                  </a:txBody>
                  <a:tcPr marL="28575" marR="28575" marT="19050" marB="19050" anchor="b">
                    <a:lnT w="19050" cap="flat" cmpd="sng">
                      <a:solidFill>
                        <a:srgbClr val="000000"/>
                      </a:solidFill>
                      <a:prstDash val="solid"/>
                      <a:round/>
                      <a:headEnd type="none" w="sm" len="sm"/>
                      <a:tailEnd type="none" w="sm" len="sm"/>
                    </a:lnT>
                    <a:solidFill>
                      <a:srgbClr val="EFEFEF"/>
                    </a:solidFill>
                  </a:tcPr>
                </a:tc>
                <a:tc>
                  <a:txBody>
                    <a:bodyPr/>
                    <a:lstStyle/>
                    <a:p>
                      <a:pPr marL="0" lvl="0" indent="0" algn="ctr" rtl="0">
                        <a:spcBef>
                          <a:spcPts val="0"/>
                        </a:spcBef>
                        <a:spcAft>
                          <a:spcPts val="0"/>
                        </a:spcAft>
                        <a:buNone/>
                      </a:pPr>
                      <a:endParaRPr/>
                    </a:p>
                  </a:txBody>
                  <a:tcPr marL="28575" marR="28575" marT="19050" marB="19050" anchor="b">
                    <a:lnT w="19050" cap="flat" cmpd="sng">
                      <a:solidFill>
                        <a:srgbClr val="000000"/>
                      </a:solidFill>
                      <a:prstDash val="solid"/>
                      <a:round/>
                      <a:headEnd type="none" w="sm" len="sm"/>
                      <a:tailEnd type="none" w="sm" len="sm"/>
                    </a:lnT>
                    <a:solidFill>
                      <a:srgbClr val="EFEFEF"/>
                    </a:solidFill>
                  </a:tcPr>
                </a:tc>
                <a:tc>
                  <a:txBody>
                    <a:bodyPr/>
                    <a:lstStyle/>
                    <a:p>
                      <a:pPr marL="0" lvl="0" indent="0" algn="ctr" rtl="0">
                        <a:spcBef>
                          <a:spcPts val="0"/>
                        </a:spcBef>
                        <a:spcAft>
                          <a:spcPts val="0"/>
                        </a:spcAft>
                        <a:buNone/>
                      </a:pPr>
                      <a:endParaRPr/>
                    </a:p>
                  </a:txBody>
                  <a:tcPr marL="28575" marR="28575" marT="19050" marB="19050" anchor="b">
                    <a:lnT w="19050" cap="flat" cmpd="sng">
                      <a:solidFill>
                        <a:srgbClr val="000000"/>
                      </a:solidFill>
                      <a:prstDash val="solid"/>
                      <a:round/>
                      <a:headEnd type="none" w="sm" len="sm"/>
                      <a:tailEnd type="none" w="sm" len="sm"/>
                    </a:lnT>
                    <a:solidFill>
                      <a:srgbClr val="EFEFEF"/>
                    </a:solidFill>
                  </a:tcPr>
                </a:tc>
                <a:tc>
                  <a:txBody>
                    <a:bodyPr/>
                    <a:lstStyle/>
                    <a:p>
                      <a:pPr marL="0" lvl="0" indent="0" algn="ctr" rtl="0">
                        <a:spcBef>
                          <a:spcPts val="0"/>
                        </a:spcBef>
                        <a:spcAft>
                          <a:spcPts val="0"/>
                        </a:spcAft>
                        <a:buNone/>
                      </a:pPr>
                      <a:endParaRPr/>
                    </a:p>
                  </a:txBody>
                  <a:tcPr marL="28575" marR="28575" marT="19050" marB="19050" anchor="b">
                    <a:lnT w="19050" cap="flat" cmpd="sng">
                      <a:solidFill>
                        <a:srgbClr val="000000"/>
                      </a:solidFill>
                      <a:prstDash val="solid"/>
                      <a:round/>
                      <a:headEnd type="none" w="sm" len="sm"/>
                      <a:tailEnd type="none" w="sm" len="sm"/>
                    </a:lnT>
                    <a:solidFill>
                      <a:srgbClr val="EFEFEF"/>
                    </a:solidFill>
                  </a:tcPr>
                </a:tc>
                <a:tc>
                  <a:txBody>
                    <a:bodyPr/>
                    <a:lstStyle/>
                    <a:p>
                      <a:pPr marL="0" lvl="0" indent="0" algn="ctr" rtl="0">
                        <a:spcBef>
                          <a:spcPts val="0"/>
                        </a:spcBef>
                        <a:spcAft>
                          <a:spcPts val="0"/>
                        </a:spcAft>
                        <a:buNone/>
                      </a:pPr>
                      <a:endParaRPr/>
                    </a:p>
                  </a:txBody>
                  <a:tcPr marL="28575" marR="28575" marT="19050" marB="19050" anchor="b">
                    <a:lnT w="19050" cap="flat" cmpd="sng">
                      <a:solidFill>
                        <a:srgbClr val="000000"/>
                      </a:solidFill>
                      <a:prstDash val="solid"/>
                      <a:round/>
                      <a:headEnd type="none" w="sm" len="sm"/>
                      <a:tailEnd type="none" w="sm" len="sm"/>
                    </a:lnT>
                    <a:solidFill>
                      <a:srgbClr val="EFEFEF"/>
                    </a:solidFill>
                  </a:tcPr>
                </a:tc>
                <a:extLst>
                  <a:ext uri="{0D108BD9-81ED-4DB2-BD59-A6C34878D82A}">
                    <a16:rowId xmlns:a16="http://schemas.microsoft.com/office/drawing/2014/main" val="10001"/>
                  </a:ext>
                </a:extLst>
              </a:tr>
              <a:tr h="245175">
                <a:tc>
                  <a:txBody>
                    <a:bodyPr/>
                    <a:lstStyle/>
                    <a:p>
                      <a:pPr marL="0" lvl="0" indent="0" algn="l" rtl="0">
                        <a:lnSpc>
                          <a:spcPct val="115000"/>
                        </a:lnSpc>
                        <a:spcBef>
                          <a:spcPts val="0"/>
                        </a:spcBef>
                        <a:spcAft>
                          <a:spcPts val="0"/>
                        </a:spcAft>
                        <a:buNone/>
                      </a:pPr>
                      <a:r>
                        <a:rPr lang="en" sz="1000" b="1"/>
                        <a:t>Scenario 1</a:t>
                      </a:r>
                      <a:endParaRPr sz="1000" b="1"/>
                    </a:p>
                  </a:txBody>
                  <a:tcPr marL="28575" marR="28575" marT="19050" marB="19050" anchor="b"/>
                </a:tc>
                <a:tc>
                  <a:txBody>
                    <a:bodyPr/>
                    <a:lstStyle/>
                    <a:p>
                      <a:pPr marL="0" lvl="0" indent="0" algn="ctr" rtl="0">
                        <a:lnSpc>
                          <a:spcPct val="115000"/>
                        </a:lnSpc>
                        <a:spcBef>
                          <a:spcPts val="0"/>
                        </a:spcBef>
                        <a:spcAft>
                          <a:spcPts val="0"/>
                        </a:spcAft>
                        <a:buNone/>
                      </a:pPr>
                      <a:r>
                        <a:rPr lang="en" sz="1000"/>
                        <a:t>211,144</a:t>
                      </a:r>
                      <a:endParaRPr sz="1000"/>
                    </a:p>
                  </a:txBody>
                  <a:tcPr marL="28575" marR="28575" marT="19050" marB="19050" anchor="b"/>
                </a:tc>
                <a:tc>
                  <a:txBody>
                    <a:bodyPr/>
                    <a:lstStyle/>
                    <a:p>
                      <a:pPr marL="0" lvl="0" indent="0" algn="ctr" rtl="0">
                        <a:lnSpc>
                          <a:spcPct val="115000"/>
                        </a:lnSpc>
                        <a:spcBef>
                          <a:spcPts val="0"/>
                        </a:spcBef>
                        <a:spcAft>
                          <a:spcPts val="0"/>
                        </a:spcAft>
                        <a:buNone/>
                      </a:pPr>
                      <a:r>
                        <a:rPr lang="en" sz="1000"/>
                        <a:t>€11.19</a:t>
                      </a:r>
                      <a:endParaRPr sz="1000"/>
                    </a:p>
                  </a:txBody>
                  <a:tcPr marL="28575" marR="28575" marT="19050" marB="19050" anchor="b"/>
                </a:tc>
                <a:tc>
                  <a:txBody>
                    <a:bodyPr/>
                    <a:lstStyle/>
                    <a:p>
                      <a:pPr marL="0" lvl="0" indent="0" algn="ctr" rtl="0">
                        <a:lnSpc>
                          <a:spcPct val="115000"/>
                        </a:lnSpc>
                        <a:spcBef>
                          <a:spcPts val="0"/>
                        </a:spcBef>
                        <a:spcAft>
                          <a:spcPts val="0"/>
                        </a:spcAft>
                        <a:buNone/>
                      </a:pPr>
                      <a:r>
                        <a:rPr lang="en" sz="1000"/>
                        <a:t>€21.11</a:t>
                      </a:r>
                      <a:endParaRPr sz="1000"/>
                    </a:p>
                  </a:txBody>
                  <a:tcPr marL="28575" marR="28575" marT="19050" marB="19050" anchor="b"/>
                </a:tc>
                <a:tc>
                  <a:txBody>
                    <a:bodyPr/>
                    <a:lstStyle/>
                    <a:p>
                      <a:pPr marL="0" lvl="0" indent="0" algn="ctr" rtl="0">
                        <a:lnSpc>
                          <a:spcPct val="115000"/>
                        </a:lnSpc>
                        <a:spcBef>
                          <a:spcPts val="0"/>
                        </a:spcBef>
                        <a:spcAft>
                          <a:spcPts val="0"/>
                        </a:spcAft>
                        <a:buNone/>
                      </a:pPr>
                      <a:r>
                        <a:rPr lang="en" sz="1000"/>
                        <a:t>€31.67</a:t>
                      </a:r>
                      <a:endParaRPr sz="1000"/>
                    </a:p>
                  </a:txBody>
                  <a:tcPr marL="28575" marR="28575" marT="19050" marB="19050" anchor="b"/>
                </a:tc>
                <a:tc>
                  <a:txBody>
                    <a:bodyPr/>
                    <a:lstStyle/>
                    <a:p>
                      <a:pPr marL="0" lvl="0" indent="0" algn="ctr" rtl="0">
                        <a:lnSpc>
                          <a:spcPct val="115000"/>
                        </a:lnSpc>
                        <a:spcBef>
                          <a:spcPts val="0"/>
                        </a:spcBef>
                        <a:spcAft>
                          <a:spcPts val="0"/>
                        </a:spcAft>
                        <a:buNone/>
                      </a:pPr>
                      <a:r>
                        <a:rPr lang="en" sz="1000"/>
                        <a:t>€51.94</a:t>
                      </a:r>
                      <a:endParaRPr sz="1000"/>
                    </a:p>
                  </a:txBody>
                  <a:tcPr marL="28575" marR="28575" marT="19050" marB="19050" anchor="b"/>
                </a:tc>
                <a:extLst>
                  <a:ext uri="{0D108BD9-81ED-4DB2-BD59-A6C34878D82A}">
                    <a16:rowId xmlns:a16="http://schemas.microsoft.com/office/drawing/2014/main" val="10002"/>
                  </a:ext>
                </a:extLst>
              </a:tr>
              <a:tr h="245175">
                <a:tc>
                  <a:txBody>
                    <a:bodyPr/>
                    <a:lstStyle/>
                    <a:p>
                      <a:pPr marL="0" lvl="0" indent="0" algn="l" rtl="0">
                        <a:lnSpc>
                          <a:spcPct val="115000"/>
                        </a:lnSpc>
                        <a:spcBef>
                          <a:spcPts val="0"/>
                        </a:spcBef>
                        <a:spcAft>
                          <a:spcPts val="0"/>
                        </a:spcAft>
                        <a:buNone/>
                      </a:pPr>
                      <a:r>
                        <a:rPr lang="en" sz="1000" b="1"/>
                        <a:t>Scenario 2</a:t>
                      </a:r>
                      <a:endParaRPr sz="1000" b="1"/>
                    </a:p>
                  </a:txBody>
                  <a:tcPr marL="28575" marR="28575" marT="19050" marB="19050" anchor="b"/>
                </a:tc>
                <a:tc>
                  <a:txBody>
                    <a:bodyPr/>
                    <a:lstStyle/>
                    <a:p>
                      <a:pPr marL="0" lvl="0" indent="0" algn="ctr" rtl="0">
                        <a:lnSpc>
                          <a:spcPct val="115000"/>
                        </a:lnSpc>
                        <a:spcBef>
                          <a:spcPts val="0"/>
                        </a:spcBef>
                        <a:spcAft>
                          <a:spcPts val="0"/>
                        </a:spcAft>
                        <a:buNone/>
                      </a:pPr>
                      <a:r>
                        <a:rPr lang="en" sz="1000"/>
                        <a:t>65,520</a:t>
                      </a:r>
                      <a:endParaRPr sz="1000"/>
                    </a:p>
                  </a:txBody>
                  <a:tcPr marL="28575" marR="28575" marT="19050" marB="19050" anchor="b"/>
                </a:tc>
                <a:tc>
                  <a:txBody>
                    <a:bodyPr/>
                    <a:lstStyle/>
                    <a:p>
                      <a:pPr marL="0" lvl="0" indent="0" algn="ctr" rtl="0">
                        <a:lnSpc>
                          <a:spcPct val="115000"/>
                        </a:lnSpc>
                        <a:spcBef>
                          <a:spcPts val="0"/>
                        </a:spcBef>
                        <a:spcAft>
                          <a:spcPts val="0"/>
                        </a:spcAft>
                        <a:buNone/>
                      </a:pPr>
                      <a:r>
                        <a:rPr lang="en" sz="1000"/>
                        <a:t>€3.47</a:t>
                      </a:r>
                      <a:endParaRPr sz="1000"/>
                    </a:p>
                  </a:txBody>
                  <a:tcPr marL="28575" marR="28575" marT="19050" marB="19050" anchor="b"/>
                </a:tc>
                <a:tc>
                  <a:txBody>
                    <a:bodyPr/>
                    <a:lstStyle/>
                    <a:p>
                      <a:pPr marL="0" lvl="0" indent="0" algn="ctr" rtl="0">
                        <a:lnSpc>
                          <a:spcPct val="115000"/>
                        </a:lnSpc>
                        <a:spcBef>
                          <a:spcPts val="0"/>
                        </a:spcBef>
                        <a:spcAft>
                          <a:spcPts val="0"/>
                        </a:spcAft>
                        <a:buNone/>
                      </a:pPr>
                      <a:r>
                        <a:rPr lang="en" sz="1000"/>
                        <a:t>€6.55</a:t>
                      </a:r>
                      <a:endParaRPr sz="1000"/>
                    </a:p>
                  </a:txBody>
                  <a:tcPr marL="28575" marR="28575" marT="19050" marB="19050" anchor="b"/>
                </a:tc>
                <a:tc>
                  <a:txBody>
                    <a:bodyPr/>
                    <a:lstStyle/>
                    <a:p>
                      <a:pPr marL="0" lvl="0" indent="0" algn="ctr" rtl="0">
                        <a:lnSpc>
                          <a:spcPct val="115000"/>
                        </a:lnSpc>
                        <a:spcBef>
                          <a:spcPts val="0"/>
                        </a:spcBef>
                        <a:spcAft>
                          <a:spcPts val="0"/>
                        </a:spcAft>
                        <a:buNone/>
                      </a:pPr>
                      <a:r>
                        <a:rPr lang="en" sz="1000"/>
                        <a:t>€9.83</a:t>
                      </a:r>
                      <a:endParaRPr sz="1000"/>
                    </a:p>
                  </a:txBody>
                  <a:tcPr marL="28575" marR="28575" marT="19050" marB="19050" anchor="b"/>
                </a:tc>
                <a:tc>
                  <a:txBody>
                    <a:bodyPr/>
                    <a:lstStyle/>
                    <a:p>
                      <a:pPr marL="0" lvl="0" indent="0" algn="ctr" rtl="0">
                        <a:lnSpc>
                          <a:spcPct val="115000"/>
                        </a:lnSpc>
                        <a:spcBef>
                          <a:spcPts val="0"/>
                        </a:spcBef>
                        <a:spcAft>
                          <a:spcPts val="0"/>
                        </a:spcAft>
                        <a:buNone/>
                      </a:pPr>
                      <a:r>
                        <a:rPr lang="en" sz="1000"/>
                        <a:t>€16.12</a:t>
                      </a:r>
                      <a:endParaRPr sz="1000"/>
                    </a:p>
                  </a:txBody>
                  <a:tcPr marL="28575" marR="28575" marT="19050" marB="19050" anchor="b"/>
                </a:tc>
                <a:extLst>
                  <a:ext uri="{0D108BD9-81ED-4DB2-BD59-A6C34878D82A}">
                    <a16:rowId xmlns:a16="http://schemas.microsoft.com/office/drawing/2014/main" val="10003"/>
                  </a:ext>
                </a:extLst>
              </a:tr>
              <a:tr h="245175">
                <a:tc>
                  <a:txBody>
                    <a:bodyPr/>
                    <a:lstStyle/>
                    <a:p>
                      <a:pPr marL="0" lvl="0" indent="0" algn="l" rtl="0">
                        <a:lnSpc>
                          <a:spcPct val="115000"/>
                        </a:lnSpc>
                        <a:spcBef>
                          <a:spcPts val="0"/>
                        </a:spcBef>
                        <a:spcAft>
                          <a:spcPts val="0"/>
                        </a:spcAft>
                        <a:buNone/>
                      </a:pPr>
                      <a:r>
                        <a:rPr lang="en" sz="1000" b="1"/>
                        <a:t>Scenario 3</a:t>
                      </a:r>
                      <a:endParaRPr sz="1000" b="1"/>
                    </a:p>
                  </a:txBody>
                  <a:tcPr marL="28575" marR="28575" marT="19050" marB="19050" anchor="b"/>
                </a:tc>
                <a:tc>
                  <a:txBody>
                    <a:bodyPr/>
                    <a:lstStyle/>
                    <a:p>
                      <a:pPr marL="0" lvl="0" indent="0" algn="ctr" rtl="0">
                        <a:lnSpc>
                          <a:spcPct val="115000"/>
                        </a:lnSpc>
                        <a:spcBef>
                          <a:spcPts val="0"/>
                        </a:spcBef>
                        <a:spcAft>
                          <a:spcPts val="0"/>
                        </a:spcAft>
                        <a:buNone/>
                      </a:pPr>
                      <a:r>
                        <a:rPr lang="en" sz="1000"/>
                        <a:t>541,741</a:t>
                      </a:r>
                      <a:endParaRPr sz="1000"/>
                    </a:p>
                  </a:txBody>
                  <a:tcPr marL="28575" marR="28575" marT="19050" marB="19050" anchor="b"/>
                </a:tc>
                <a:tc>
                  <a:txBody>
                    <a:bodyPr/>
                    <a:lstStyle/>
                    <a:p>
                      <a:pPr marL="0" lvl="0" indent="0" algn="ctr" rtl="0">
                        <a:lnSpc>
                          <a:spcPct val="115000"/>
                        </a:lnSpc>
                        <a:spcBef>
                          <a:spcPts val="0"/>
                        </a:spcBef>
                        <a:spcAft>
                          <a:spcPts val="0"/>
                        </a:spcAft>
                        <a:buNone/>
                      </a:pPr>
                      <a:r>
                        <a:rPr lang="en" sz="1000"/>
                        <a:t>€28.71</a:t>
                      </a:r>
                      <a:endParaRPr sz="1000"/>
                    </a:p>
                  </a:txBody>
                  <a:tcPr marL="28575" marR="28575" marT="19050" marB="19050" anchor="b"/>
                </a:tc>
                <a:tc>
                  <a:txBody>
                    <a:bodyPr/>
                    <a:lstStyle/>
                    <a:p>
                      <a:pPr marL="0" lvl="0" indent="0" algn="ctr" rtl="0">
                        <a:lnSpc>
                          <a:spcPct val="115000"/>
                        </a:lnSpc>
                        <a:spcBef>
                          <a:spcPts val="0"/>
                        </a:spcBef>
                        <a:spcAft>
                          <a:spcPts val="0"/>
                        </a:spcAft>
                        <a:buNone/>
                      </a:pPr>
                      <a:r>
                        <a:rPr lang="en" sz="1000"/>
                        <a:t>€54.17</a:t>
                      </a:r>
                      <a:endParaRPr sz="1000"/>
                    </a:p>
                  </a:txBody>
                  <a:tcPr marL="28575" marR="28575" marT="19050" marB="19050" anchor="b"/>
                </a:tc>
                <a:tc>
                  <a:txBody>
                    <a:bodyPr/>
                    <a:lstStyle/>
                    <a:p>
                      <a:pPr marL="0" lvl="0" indent="0" algn="ctr" rtl="0">
                        <a:lnSpc>
                          <a:spcPct val="115000"/>
                        </a:lnSpc>
                        <a:spcBef>
                          <a:spcPts val="0"/>
                        </a:spcBef>
                        <a:spcAft>
                          <a:spcPts val="0"/>
                        </a:spcAft>
                        <a:buNone/>
                      </a:pPr>
                      <a:r>
                        <a:rPr lang="en" sz="1000"/>
                        <a:t>€81.26</a:t>
                      </a:r>
                      <a:endParaRPr sz="1000"/>
                    </a:p>
                  </a:txBody>
                  <a:tcPr marL="28575" marR="28575" marT="19050" marB="19050" anchor="b"/>
                </a:tc>
                <a:tc>
                  <a:txBody>
                    <a:bodyPr/>
                    <a:lstStyle/>
                    <a:p>
                      <a:pPr marL="0" lvl="0" indent="0" algn="ctr" rtl="0">
                        <a:lnSpc>
                          <a:spcPct val="115000"/>
                        </a:lnSpc>
                        <a:spcBef>
                          <a:spcPts val="0"/>
                        </a:spcBef>
                        <a:spcAft>
                          <a:spcPts val="0"/>
                        </a:spcAft>
                        <a:buNone/>
                      </a:pPr>
                      <a:r>
                        <a:rPr lang="en" sz="1000"/>
                        <a:t>€133.27</a:t>
                      </a:r>
                      <a:endParaRPr sz="1000"/>
                    </a:p>
                  </a:txBody>
                  <a:tcPr marL="28575" marR="28575" marT="19050" marB="19050" anchor="b"/>
                </a:tc>
                <a:extLst>
                  <a:ext uri="{0D108BD9-81ED-4DB2-BD59-A6C34878D82A}">
                    <a16:rowId xmlns:a16="http://schemas.microsoft.com/office/drawing/2014/main" val="10004"/>
                  </a:ext>
                </a:extLst>
              </a:tr>
              <a:tr h="245175">
                <a:tc>
                  <a:txBody>
                    <a:bodyPr/>
                    <a:lstStyle/>
                    <a:p>
                      <a:pPr marL="0" lvl="0" indent="0" algn="l" rtl="0">
                        <a:lnSpc>
                          <a:spcPct val="115000"/>
                        </a:lnSpc>
                        <a:spcBef>
                          <a:spcPts val="0"/>
                        </a:spcBef>
                        <a:spcAft>
                          <a:spcPts val="0"/>
                        </a:spcAft>
                        <a:buNone/>
                      </a:pPr>
                      <a:r>
                        <a:rPr lang="en" sz="1000" b="1"/>
                        <a:t>Scenario 4</a:t>
                      </a:r>
                      <a:endParaRPr sz="1000" b="1"/>
                    </a:p>
                  </a:txBody>
                  <a:tcPr marL="28575" marR="28575" marT="19050" marB="19050" anchor="b"/>
                </a:tc>
                <a:tc>
                  <a:txBody>
                    <a:bodyPr/>
                    <a:lstStyle/>
                    <a:p>
                      <a:pPr marL="0" lvl="0" indent="0" algn="ctr" rtl="0">
                        <a:lnSpc>
                          <a:spcPct val="115000"/>
                        </a:lnSpc>
                        <a:spcBef>
                          <a:spcPts val="0"/>
                        </a:spcBef>
                        <a:spcAft>
                          <a:spcPts val="0"/>
                        </a:spcAft>
                        <a:buNone/>
                      </a:pPr>
                      <a:r>
                        <a:rPr lang="en" sz="1000"/>
                        <a:t>413,332</a:t>
                      </a:r>
                      <a:endParaRPr sz="1000"/>
                    </a:p>
                  </a:txBody>
                  <a:tcPr marL="28575" marR="28575" marT="19050" marB="19050" anchor="b"/>
                </a:tc>
                <a:tc>
                  <a:txBody>
                    <a:bodyPr/>
                    <a:lstStyle/>
                    <a:p>
                      <a:pPr marL="0" lvl="0" indent="0" algn="ctr" rtl="0">
                        <a:lnSpc>
                          <a:spcPct val="115000"/>
                        </a:lnSpc>
                        <a:spcBef>
                          <a:spcPts val="0"/>
                        </a:spcBef>
                        <a:spcAft>
                          <a:spcPts val="0"/>
                        </a:spcAft>
                        <a:buNone/>
                      </a:pPr>
                      <a:r>
                        <a:rPr lang="en" sz="1000"/>
                        <a:t>€21.91</a:t>
                      </a:r>
                      <a:endParaRPr sz="1000"/>
                    </a:p>
                  </a:txBody>
                  <a:tcPr marL="28575" marR="28575" marT="19050" marB="19050" anchor="b"/>
                </a:tc>
                <a:tc>
                  <a:txBody>
                    <a:bodyPr/>
                    <a:lstStyle/>
                    <a:p>
                      <a:pPr marL="0" lvl="0" indent="0" algn="ctr" rtl="0">
                        <a:lnSpc>
                          <a:spcPct val="115000"/>
                        </a:lnSpc>
                        <a:spcBef>
                          <a:spcPts val="0"/>
                        </a:spcBef>
                        <a:spcAft>
                          <a:spcPts val="0"/>
                        </a:spcAft>
                        <a:buNone/>
                      </a:pPr>
                      <a:r>
                        <a:rPr lang="en" sz="1000"/>
                        <a:t>€41.33</a:t>
                      </a:r>
                      <a:endParaRPr sz="1000"/>
                    </a:p>
                  </a:txBody>
                  <a:tcPr marL="28575" marR="28575" marT="19050" marB="19050" anchor="b"/>
                </a:tc>
                <a:tc>
                  <a:txBody>
                    <a:bodyPr/>
                    <a:lstStyle/>
                    <a:p>
                      <a:pPr marL="0" lvl="0" indent="0" algn="ctr" rtl="0">
                        <a:lnSpc>
                          <a:spcPct val="115000"/>
                        </a:lnSpc>
                        <a:spcBef>
                          <a:spcPts val="0"/>
                        </a:spcBef>
                        <a:spcAft>
                          <a:spcPts val="0"/>
                        </a:spcAft>
                        <a:buNone/>
                      </a:pPr>
                      <a:r>
                        <a:rPr lang="en" sz="1000"/>
                        <a:t>€62.00</a:t>
                      </a:r>
                      <a:endParaRPr sz="1000"/>
                    </a:p>
                  </a:txBody>
                  <a:tcPr marL="28575" marR="28575" marT="19050" marB="19050" anchor="b"/>
                </a:tc>
                <a:tc>
                  <a:txBody>
                    <a:bodyPr/>
                    <a:lstStyle/>
                    <a:p>
                      <a:pPr marL="0" lvl="0" indent="0" algn="ctr" rtl="0">
                        <a:lnSpc>
                          <a:spcPct val="115000"/>
                        </a:lnSpc>
                        <a:spcBef>
                          <a:spcPts val="0"/>
                        </a:spcBef>
                        <a:spcAft>
                          <a:spcPts val="0"/>
                        </a:spcAft>
                        <a:buNone/>
                      </a:pPr>
                      <a:r>
                        <a:rPr lang="en" sz="1000"/>
                        <a:t>€101.68</a:t>
                      </a:r>
                      <a:endParaRPr sz="1000"/>
                    </a:p>
                  </a:txBody>
                  <a:tcPr marL="28575" marR="28575" marT="19050" marB="19050" anchor="b"/>
                </a:tc>
                <a:extLst>
                  <a:ext uri="{0D108BD9-81ED-4DB2-BD59-A6C34878D82A}">
                    <a16:rowId xmlns:a16="http://schemas.microsoft.com/office/drawing/2014/main" val="10005"/>
                  </a:ext>
                </a:extLst>
              </a:tr>
              <a:tr h="245175">
                <a:tc>
                  <a:txBody>
                    <a:bodyPr/>
                    <a:lstStyle/>
                    <a:p>
                      <a:pPr marL="0" lvl="0" indent="0" algn="l" rtl="0">
                        <a:lnSpc>
                          <a:spcPct val="115000"/>
                        </a:lnSpc>
                        <a:spcBef>
                          <a:spcPts val="0"/>
                        </a:spcBef>
                        <a:spcAft>
                          <a:spcPts val="0"/>
                        </a:spcAft>
                        <a:buNone/>
                      </a:pPr>
                      <a:r>
                        <a:rPr lang="en" sz="1000" b="1"/>
                        <a:t>Scenario 5</a:t>
                      </a:r>
                      <a:endParaRPr sz="1000" b="1"/>
                    </a:p>
                  </a:txBody>
                  <a:tcPr marL="28575" marR="28575" marT="19050" marB="19050" anchor="b"/>
                </a:tc>
                <a:tc>
                  <a:txBody>
                    <a:bodyPr/>
                    <a:lstStyle/>
                    <a:p>
                      <a:pPr marL="0" lvl="0" indent="0" algn="ctr" rtl="0">
                        <a:lnSpc>
                          <a:spcPct val="115000"/>
                        </a:lnSpc>
                        <a:spcBef>
                          <a:spcPts val="0"/>
                        </a:spcBef>
                        <a:spcAft>
                          <a:spcPts val="0"/>
                        </a:spcAft>
                        <a:buNone/>
                      </a:pPr>
                      <a:r>
                        <a:rPr lang="en" sz="1000"/>
                        <a:t>48,770</a:t>
                      </a:r>
                      <a:endParaRPr sz="1000"/>
                    </a:p>
                  </a:txBody>
                  <a:tcPr marL="28575" marR="28575" marT="19050" marB="19050" anchor="b"/>
                </a:tc>
                <a:tc>
                  <a:txBody>
                    <a:bodyPr/>
                    <a:lstStyle/>
                    <a:p>
                      <a:pPr marL="0" lvl="0" indent="0" algn="ctr" rtl="0">
                        <a:lnSpc>
                          <a:spcPct val="115000"/>
                        </a:lnSpc>
                        <a:spcBef>
                          <a:spcPts val="0"/>
                        </a:spcBef>
                        <a:spcAft>
                          <a:spcPts val="0"/>
                        </a:spcAft>
                        <a:buNone/>
                      </a:pPr>
                      <a:r>
                        <a:rPr lang="en" sz="1000"/>
                        <a:t>€2.58</a:t>
                      </a:r>
                      <a:endParaRPr sz="1000"/>
                    </a:p>
                  </a:txBody>
                  <a:tcPr marL="28575" marR="28575" marT="19050" marB="19050" anchor="b"/>
                </a:tc>
                <a:tc>
                  <a:txBody>
                    <a:bodyPr/>
                    <a:lstStyle/>
                    <a:p>
                      <a:pPr marL="0" lvl="0" indent="0" algn="ctr" rtl="0">
                        <a:lnSpc>
                          <a:spcPct val="115000"/>
                        </a:lnSpc>
                        <a:spcBef>
                          <a:spcPts val="0"/>
                        </a:spcBef>
                        <a:spcAft>
                          <a:spcPts val="0"/>
                        </a:spcAft>
                        <a:buNone/>
                      </a:pPr>
                      <a:r>
                        <a:rPr lang="en" sz="1000"/>
                        <a:t>€4.88</a:t>
                      </a:r>
                      <a:endParaRPr sz="1000"/>
                    </a:p>
                  </a:txBody>
                  <a:tcPr marL="28575" marR="28575" marT="19050" marB="19050" anchor="b"/>
                </a:tc>
                <a:tc>
                  <a:txBody>
                    <a:bodyPr/>
                    <a:lstStyle/>
                    <a:p>
                      <a:pPr marL="0" lvl="0" indent="0" algn="ctr" rtl="0">
                        <a:lnSpc>
                          <a:spcPct val="115000"/>
                        </a:lnSpc>
                        <a:spcBef>
                          <a:spcPts val="0"/>
                        </a:spcBef>
                        <a:spcAft>
                          <a:spcPts val="0"/>
                        </a:spcAft>
                        <a:buNone/>
                      </a:pPr>
                      <a:r>
                        <a:rPr lang="en" sz="1000"/>
                        <a:t>€7.32</a:t>
                      </a:r>
                      <a:endParaRPr sz="1000"/>
                    </a:p>
                  </a:txBody>
                  <a:tcPr marL="28575" marR="28575" marT="19050" marB="19050" anchor="b"/>
                </a:tc>
                <a:tc>
                  <a:txBody>
                    <a:bodyPr/>
                    <a:lstStyle/>
                    <a:p>
                      <a:pPr marL="0" lvl="0" indent="0" algn="ctr" rtl="0">
                        <a:lnSpc>
                          <a:spcPct val="115000"/>
                        </a:lnSpc>
                        <a:spcBef>
                          <a:spcPts val="0"/>
                        </a:spcBef>
                        <a:spcAft>
                          <a:spcPts val="0"/>
                        </a:spcAft>
                        <a:buNone/>
                      </a:pPr>
                      <a:r>
                        <a:rPr lang="en" sz="1000"/>
                        <a:t>€12.00</a:t>
                      </a:r>
                      <a:endParaRPr sz="1000"/>
                    </a:p>
                  </a:txBody>
                  <a:tcPr marL="28575" marR="28575" marT="19050" marB="19050" anchor="b"/>
                </a:tc>
                <a:extLst>
                  <a:ext uri="{0D108BD9-81ED-4DB2-BD59-A6C34878D82A}">
                    <a16:rowId xmlns:a16="http://schemas.microsoft.com/office/drawing/2014/main" val="10006"/>
                  </a:ext>
                </a:extLst>
              </a:tr>
              <a:tr h="245175">
                <a:tc>
                  <a:txBody>
                    <a:bodyPr/>
                    <a:lstStyle/>
                    <a:p>
                      <a:pPr marL="0" lvl="0" indent="0" algn="l" rtl="0">
                        <a:lnSpc>
                          <a:spcPct val="115000"/>
                        </a:lnSpc>
                        <a:spcBef>
                          <a:spcPts val="0"/>
                        </a:spcBef>
                        <a:spcAft>
                          <a:spcPts val="0"/>
                        </a:spcAft>
                        <a:buNone/>
                      </a:pPr>
                      <a:r>
                        <a:rPr lang="en" sz="1000" b="1"/>
                        <a:t>Scenario 6</a:t>
                      </a:r>
                      <a:endParaRPr sz="1000" b="1"/>
                    </a:p>
                  </a:txBody>
                  <a:tcPr marL="28575" marR="28575" marT="19050" marB="19050" anchor="b">
                    <a:lnB w="19050" cap="flat" cmpd="sng">
                      <a:solidFill>
                        <a:srgbClr val="000000"/>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000"/>
                        <a:t>211,890</a:t>
                      </a:r>
                      <a:endParaRPr sz="1000"/>
                    </a:p>
                  </a:txBody>
                  <a:tcPr marL="28575" marR="28575" marT="19050" marB="19050" anchor="b">
                    <a:lnB w="19050" cap="flat" cmpd="sng">
                      <a:solidFill>
                        <a:srgbClr val="000000"/>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000"/>
                        <a:t>€11.23</a:t>
                      </a:r>
                      <a:endParaRPr sz="1000"/>
                    </a:p>
                  </a:txBody>
                  <a:tcPr marL="28575" marR="28575" marT="19050" marB="19050" anchor="b">
                    <a:lnB w="19050" cap="flat" cmpd="sng">
                      <a:solidFill>
                        <a:srgbClr val="000000"/>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000"/>
                        <a:t>€21.19</a:t>
                      </a:r>
                      <a:endParaRPr sz="1000"/>
                    </a:p>
                  </a:txBody>
                  <a:tcPr marL="28575" marR="28575" marT="19050" marB="19050" anchor="b">
                    <a:lnB w="19050" cap="flat" cmpd="sng">
                      <a:solidFill>
                        <a:srgbClr val="000000"/>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000"/>
                        <a:t>€31.78</a:t>
                      </a:r>
                      <a:endParaRPr sz="1000"/>
                    </a:p>
                  </a:txBody>
                  <a:tcPr marL="28575" marR="28575" marT="19050" marB="19050" anchor="b">
                    <a:lnB w="19050" cap="flat" cmpd="sng">
                      <a:solidFill>
                        <a:srgbClr val="000000"/>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000"/>
                        <a:t>€52.13</a:t>
                      </a:r>
                      <a:endParaRPr sz="1000"/>
                    </a:p>
                  </a:txBody>
                  <a:tcPr marL="28575" marR="28575" marT="19050" marB="19050" anchor="b">
                    <a:lnB w="19050" cap="flat" cmpd="sng">
                      <a:solidFill>
                        <a:srgbClr val="000000"/>
                      </a:solidFill>
                      <a:prstDash val="solid"/>
                      <a:round/>
                      <a:headEnd type="none" w="sm" len="sm"/>
                      <a:tailEnd type="none" w="sm" len="sm"/>
                    </a:lnB>
                  </a:tcPr>
                </a:tc>
                <a:extLst>
                  <a:ext uri="{0D108BD9-81ED-4DB2-BD59-A6C34878D82A}">
                    <a16:rowId xmlns:a16="http://schemas.microsoft.com/office/drawing/2014/main" val="10007"/>
                  </a:ext>
                </a:extLst>
              </a:tr>
            </a:tbl>
          </a:graphicData>
        </a:graphic>
      </p:graphicFrame>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465"/>
        <p:cNvGrpSpPr/>
        <p:nvPr/>
      </p:nvGrpSpPr>
      <p:grpSpPr>
        <a:xfrm>
          <a:off x="0" y="0"/>
          <a:ext cx="0" cy="0"/>
          <a:chOff x="0" y="0"/>
          <a:chExt cx="0" cy="0"/>
        </a:xfrm>
      </p:grpSpPr>
      <p:sp>
        <p:nvSpPr>
          <p:cNvPr id="466" name="Google Shape;466;p45"/>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Methodologies overview</a:t>
            </a:r>
            <a:endParaRPr/>
          </a:p>
        </p:txBody>
      </p:sp>
      <p:sp>
        <p:nvSpPr>
          <p:cNvPr id="467" name="Google Shape;467;p45"/>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4</a:t>
            </a:fld>
            <a:endParaRPr/>
          </a:p>
        </p:txBody>
      </p:sp>
      <p:pic>
        <p:nvPicPr>
          <p:cNvPr id="468" name="Google Shape;468;p45"/>
          <p:cNvPicPr preferRelativeResize="0"/>
          <p:nvPr/>
        </p:nvPicPr>
        <p:blipFill>
          <a:blip r:embed="rId3">
            <a:alphaModFix/>
          </a:blip>
          <a:stretch>
            <a:fillRect/>
          </a:stretch>
        </p:blipFill>
        <p:spPr>
          <a:xfrm>
            <a:off x="8274849" y="4912200"/>
            <a:ext cx="536151" cy="155775"/>
          </a:xfrm>
          <a:prstGeom prst="rect">
            <a:avLst/>
          </a:prstGeom>
          <a:noFill/>
          <a:ln>
            <a:noFill/>
          </a:ln>
        </p:spPr>
      </p:pic>
      <p:pic>
        <p:nvPicPr>
          <p:cNvPr id="469" name="Google Shape;469;p45"/>
          <p:cNvPicPr preferRelativeResize="0"/>
          <p:nvPr/>
        </p:nvPicPr>
        <p:blipFill>
          <a:blip r:embed="rId4">
            <a:alphaModFix/>
          </a:blip>
          <a:stretch>
            <a:fillRect/>
          </a:stretch>
        </p:blipFill>
        <p:spPr>
          <a:xfrm>
            <a:off x="180600" y="4912200"/>
            <a:ext cx="467350" cy="155775"/>
          </a:xfrm>
          <a:prstGeom prst="rect">
            <a:avLst/>
          </a:prstGeom>
          <a:noFill/>
          <a:ln>
            <a:noFill/>
          </a:ln>
        </p:spPr>
      </p:pic>
      <p:sp>
        <p:nvSpPr>
          <p:cNvPr id="470" name="Google Shape;470;p45"/>
          <p:cNvSpPr/>
          <p:nvPr/>
        </p:nvSpPr>
        <p:spPr>
          <a:xfrm>
            <a:off x="3297150" y="1261613"/>
            <a:ext cx="2549700" cy="485700"/>
          </a:xfrm>
          <a:prstGeom prst="roundRect">
            <a:avLst>
              <a:gd name="adj" fmla="val 0"/>
            </a:avLst>
          </a:prstGeom>
          <a:noFill/>
          <a:ln w="28575" cap="flat" cmpd="sng">
            <a:solidFill>
              <a:schemeClr val="accent1"/>
            </a:solidFill>
            <a:prstDash val="solid"/>
            <a:round/>
            <a:headEnd type="none" w="sm" len="sm"/>
            <a:tailEnd type="none" w="sm" len="sm"/>
          </a:ln>
        </p:spPr>
        <p:txBody>
          <a:bodyPr spcFirstLastPara="1" wrap="square" lIns="91425" tIns="0" rIns="91425" bIns="0" anchor="ctr" anchorCtr="0">
            <a:noAutofit/>
          </a:bodyPr>
          <a:lstStyle/>
          <a:p>
            <a:pPr marL="457200" marR="0" lvl="0" indent="-323850" algn="ctr" rtl="0">
              <a:lnSpc>
                <a:spcPct val="100000"/>
              </a:lnSpc>
              <a:spcBef>
                <a:spcPts val="0"/>
              </a:spcBef>
              <a:spcAft>
                <a:spcPts val="0"/>
              </a:spcAft>
              <a:buClr>
                <a:schemeClr val="dk1"/>
              </a:buClr>
              <a:buSzPts val="1500"/>
              <a:buFont typeface="Roboto Condensed"/>
              <a:buAutoNum type="arabicPeriod"/>
            </a:pPr>
            <a:r>
              <a:rPr lang="en" sz="1500">
                <a:solidFill>
                  <a:schemeClr val="dk1"/>
                </a:solidFill>
                <a:latin typeface="Roboto Condensed"/>
                <a:ea typeface="Roboto Condensed"/>
                <a:cs typeface="Roboto Condensed"/>
                <a:sym typeface="Roboto Condensed"/>
              </a:rPr>
              <a:t>Econometrics Analysis </a:t>
            </a:r>
            <a:endParaRPr sz="1500">
              <a:solidFill>
                <a:schemeClr val="dk1"/>
              </a:solidFill>
              <a:latin typeface="Roboto Condensed"/>
              <a:ea typeface="Roboto Condensed"/>
              <a:cs typeface="Roboto Condensed"/>
              <a:sym typeface="Roboto Condensed"/>
            </a:endParaRPr>
          </a:p>
        </p:txBody>
      </p:sp>
      <p:sp>
        <p:nvSpPr>
          <p:cNvPr id="471" name="Google Shape;471;p45"/>
          <p:cNvSpPr/>
          <p:nvPr/>
        </p:nvSpPr>
        <p:spPr>
          <a:xfrm>
            <a:off x="3297128" y="4340350"/>
            <a:ext cx="2549700" cy="485700"/>
          </a:xfrm>
          <a:prstGeom prst="roundRect">
            <a:avLst>
              <a:gd name="adj" fmla="val 0"/>
            </a:avLst>
          </a:prstGeom>
          <a:noFill/>
          <a:ln w="28575" cap="flat" cmpd="sng">
            <a:solidFill>
              <a:schemeClr val="accent1"/>
            </a:solidFill>
            <a:prstDash val="solid"/>
            <a:round/>
            <a:headEnd type="none" w="sm" len="sm"/>
            <a:tailEnd type="none" w="sm" len="sm"/>
          </a:ln>
        </p:spPr>
        <p:txBody>
          <a:bodyPr spcFirstLastPara="1" wrap="square" lIns="91425" tIns="109725" rIns="91425" bIns="0" anchor="t" anchorCtr="0">
            <a:noAutofit/>
          </a:bodyPr>
          <a:lstStyle/>
          <a:p>
            <a:pPr marL="0" lvl="0" indent="0" algn="ctr" rtl="0">
              <a:spcBef>
                <a:spcPts val="0"/>
              </a:spcBef>
              <a:spcAft>
                <a:spcPts val="0"/>
              </a:spcAft>
              <a:buNone/>
            </a:pPr>
            <a:r>
              <a:rPr lang="en" sz="1500">
                <a:solidFill>
                  <a:schemeClr val="dk1"/>
                </a:solidFill>
                <a:latin typeface="Roboto Condensed"/>
                <a:ea typeface="Roboto Condensed"/>
                <a:cs typeface="Roboto Condensed"/>
                <a:sym typeface="Roboto Condensed"/>
              </a:rPr>
              <a:t>7. Cost Benefit Analysis</a:t>
            </a:r>
            <a:endParaRPr sz="1500">
              <a:solidFill>
                <a:schemeClr val="dk1"/>
              </a:solidFill>
              <a:latin typeface="Roboto Condensed"/>
              <a:ea typeface="Roboto Condensed"/>
              <a:cs typeface="Roboto Condensed"/>
              <a:sym typeface="Roboto Condensed"/>
            </a:endParaRPr>
          </a:p>
        </p:txBody>
      </p:sp>
      <p:sp>
        <p:nvSpPr>
          <p:cNvPr id="472" name="Google Shape;472;p45"/>
          <p:cNvSpPr/>
          <p:nvPr/>
        </p:nvSpPr>
        <p:spPr>
          <a:xfrm>
            <a:off x="6171050" y="3599600"/>
            <a:ext cx="2549700" cy="485700"/>
          </a:xfrm>
          <a:prstGeom prst="roundRect">
            <a:avLst>
              <a:gd name="adj" fmla="val 0"/>
            </a:avLst>
          </a:prstGeom>
          <a:noFill/>
          <a:ln w="28575" cap="flat" cmpd="sng">
            <a:solidFill>
              <a:schemeClr val="accent1"/>
            </a:solidFill>
            <a:prstDash val="solid"/>
            <a:round/>
            <a:headEnd type="none" w="sm" len="sm"/>
            <a:tailEnd type="none" w="sm" len="sm"/>
          </a:ln>
        </p:spPr>
        <p:txBody>
          <a:bodyPr spcFirstLastPara="1" wrap="square" lIns="91425" tIns="109725" rIns="91425" bIns="0" anchor="t" anchorCtr="0">
            <a:noAutofit/>
          </a:bodyPr>
          <a:lstStyle/>
          <a:p>
            <a:pPr marL="0" lvl="0" indent="0" algn="ctr" rtl="0">
              <a:spcBef>
                <a:spcPts val="0"/>
              </a:spcBef>
              <a:spcAft>
                <a:spcPts val="0"/>
              </a:spcAft>
              <a:buNone/>
            </a:pPr>
            <a:r>
              <a:rPr lang="en" sz="1500">
                <a:solidFill>
                  <a:schemeClr val="dk1"/>
                </a:solidFill>
                <a:latin typeface="Roboto Condensed"/>
                <a:ea typeface="Roboto Condensed"/>
                <a:cs typeface="Roboto Condensed"/>
                <a:sym typeface="Roboto Condensed"/>
              </a:rPr>
              <a:t>6. Total Cost of Ownership</a:t>
            </a:r>
            <a:endParaRPr sz="1500">
              <a:solidFill>
                <a:schemeClr val="dk1"/>
              </a:solidFill>
              <a:latin typeface="Roboto Condensed"/>
              <a:ea typeface="Roboto Condensed"/>
              <a:cs typeface="Roboto Condensed"/>
              <a:sym typeface="Roboto Condensed"/>
            </a:endParaRPr>
          </a:p>
        </p:txBody>
      </p:sp>
      <p:sp>
        <p:nvSpPr>
          <p:cNvPr id="473" name="Google Shape;473;p45"/>
          <p:cNvSpPr/>
          <p:nvPr/>
        </p:nvSpPr>
        <p:spPr>
          <a:xfrm>
            <a:off x="3297125" y="3580813"/>
            <a:ext cx="2549700" cy="485700"/>
          </a:xfrm>
          <a:prstGeom prst="roundRect">
            <a:avLst>
              <a:gd name="adj" fmla="val 0"/>
            </a:avLst>
          </a:prstGeom>
          <a:noFill/>
          <a:ln w="28575" cap="flat" cmpd="sng">
            <a:solidFill>
              <a:schemeClr val="accent1"/>
            </a:solidFill>
            <a:prstDash val="solid"/>
            <a:round/>
            <a:headEnd type="none" w="sm" len="sm"/>
            <a:tailEnd type="none" w="sm" len="sm"/>
          </a:ln>
        </p:spPr>
        <p:txBody>
          <a:bodyPr spcFirstLastPara="1" wrap="square" lIns="91425" tIns="109725" rIns="91425" bIns="0" anchor="t" anchorCtr="0">
            <a:noAutofit/>
          </a:bodyPr>
          <a:lstStyle/>
          <a:p>
            <a:pPr marL="0" lvl="0" indent="0" algn="ctr" rtl="0">
              <a:spcBef>
                <a:spcPts val="0"/>
              </a:spcBef>
              <a:spcAft>
                <a:spcPts val="0"/>
              </a:spcAft>
              <a:buNone/>
            </a:pPr>
            <a:r>
              <a:rPr lang="en" sz="1500">
                <a:solidFill>
                  <a:schemeClr val="dk1"/>
                </a:solidFill>
                <a:latin typeface="Roboto Condensed"/>
                <a:ea typeface="Roboto Condensed"/>
                <a:cs typeface="Roboto Condensed"/>
                <a:sym typeface="Roboto Condensed"/>
              </a:rPr>
              <a:t>5. Other Benefits</a:t>
            </a:r>
            <a:endParaRPr sz="1500">
              <a:solidFill>
                <a:schemeClr val="dk1"/>
              </a:solidFill>
              <a:latin typeface="Roboto Condensed"/>
              <a:ea typeface="Roboto Condensed"/>
              <a:cs typeface="Roboto Condensed"/>
              <a:sym typeface="Roboto Condensed"/>
            </a:endParaRPr>
          </a:p>
        </p:txBody>
      </p:sp>
      <p:sp>
        <p:nvSpPr>
          <p:cNvPr id="474" name="Google Shape;474;p45"/>
          <p:cNvSpPr/>
          <p:nvPr/>
        </p:nvSpPr>
        <p:spPr>
          <a:xfrm>
            <a:off x="3297150" y="2010850"/>
            <a:ext cx="2549700" cy="485700"/>
          </a:xfrm>
          <a:prstGeom prst="roundRect">
            <a:avLst>
              <a:gd name="adj" fmla="val 0"/>
            </a:avLst>
          </a:prstGeom>
          <a:noFill/>
          <a:ln w="28575" cap="flat" cmpd="sng">
            <a:solidFill>
              <a:schemeClr val="accent1"/>
            </a:solidFill>
            <a:prstDash val="solid"/>
            <a:round/>
            <a:headEnd type="none" w="sm" len="sm"/>
            <a:tailEnd type="none" w="sm" len="sm"/>
          </a:ln>
        </p:spPr>
        <p:txBody>
          <a:bodyPr spcFirstLastPara="1" wrap="square" lIns="91425" tIns="0" rIns="91425" bIns="0" anchor="ctr" anchorCtr="0">
            <a:noAutofit/>
          </a:bodyPr>
          <a:lstStyle/>
          <a:p>
            <a:pPr marL="0" marR="0" lvl="0" indent="0" algn="ctr" rtl="0">
              <a:lnSpc>
                <a:spcPct val="100000"/>
              </a:lnSpc>
              <a:spcBef>
                <a:spcPts val="0"/>
              </a:spcBef>
              <a:spcAft>
                <a:spcPts val="0"/>
              </a:spcAft>
              <a:buNone/>
            </a:pPr>
            <a:r>
              <a:rPr lang="en" sz="1500">
                <a:solidFill>
                  <a:schemeClr val="dk1"/>
                </a:solidFill>
                <a:latin typeface="Roboto Condensed"/>
                <a:ea typeface="Roboto Condensed"/>
                <a:cs typeface="Roboto Condensed"/>
                <a:sym typeface="Roboto Condensed"/>
              </a:rPr>
              <a:t>2. Traffic Flow &amp; Emissions Analysis </a:t>
            </a:r>
            <a:endParaRPr sz="1500">
              <a:solidFill>
                <a:schemeClr val="dk1"/>
              </a:solidFill>
              <a:latin typeface="Roboto Condensed"/>
              <a:ea typeface="Roboto Condensed"/>
              <a:cs typeface="Roboto Condensed"/>
              <a:sym typeface="Roboto Condensed"/>
            </a:endParaRPr>
          </a:p>
        </p:txBody>
      </p:sp>
      <p:sp>
        <p:nvSpPr>
          <p:cNvPr id="475" name="Google Shape;475;p45"/>
          <p:cNvSpPr/>
          <p:nvPr/>
        </p:nvSpPr>
        <p:spPr>
          <a:xfrm>
            <a:off x="3297125" y="2760088"/>
            <a:ext cx="2549700" cy="485700"/>
          </a:xfrm>
          <a:prstGeom prst="roundRect">
            <a:avLst>
              <a:gd name="adj" fmla="val 0"/>
            </a:avLst>
          </a:prstGeom>
          <a:noFill/>
          <a:ln w="28575" cap="flat" cmpd="sng">
            <a:solidFill>
              <a:schemeClr val="accent1"/>
            </a:solidFill>
            <a:prstDash val="solid"/>
            <a:round/>
            <a:headEnd type="none" w="sm" len="sm"/>
            <a:tailEnd type="none" w="sm" len="sm"/>
          </a:ln>
        </p:spPr>
        <p:txBody>
          <a:bodyPr spcFirstLastPara="1" wrap="square" lIns="91425" tIns="0" rIns="91425" bIns="0" anchor="ctr" anchorCtr="0">
            <a:noAutofit/>
          </a:bodyPr>
          <a:lstStyle/>
          <a:p>
            <a:pPr marL="0" marR="0" lvl="0" indent="0" algn="ctr" rtl="0">
              <a:lnSpc>
                <a:spcPct val="100000"/>
              </a:lnSpc>
              <a:spcBef>
                <a:spcPts val="0"/>
              </a:spcBef>
              <a:spcAft>
                <a:spcPts val="0"/>
              </a:spcAft>
              <a:buNone/>
            </a:pPr>
            <a:r>
              <a:rPr lang="en" sz="1500">
                <a:solidFill>
                  <a:schemeClr val="dk1"/>
                </a:solidFill>
                <a:latin typeface="Roboto Condensed"/>
                <a:ea typeface="Roboto Condensed"/>
                <a:cs typeface="Roboto Condensed"/>
                <a:sym typeface="Roboto Condensed"/>
              </a:rPr>
              <a:t>3. Scenarios</a:t>
            </a:r>
            <a:endParaRPr sz="1500">
              <a:solidFill>
                <a:schemeClr val="dk1"/>
              </a:solidFill>
              <a:latin typeface="Roboto Condensed"/>
              <a:ea typeface="Roboto Condensed"/>
              <a:cs typeface="Roboto Condensed"/>
              <a:sym typeface="Roboto Condensed"/>
            </a:endParaRPr>
          </a:p>
        </p:txBody>
      </p:sp>
      <p:cxnSp>
        <p:nvCxnSpPr>
          <p:cNvPr id="476" name="Google Shape;476;p45"/>
          <p:cNvCxnSpPr>
            <a:stCxn id="470" idx="2"/>
            <a:endCxn id="474" idx="0"/>
          </p:cNvCxnSpPr>
          <p:nvPr/>
        </p:nvCxnSpPr>
        <p:spPr>
          <a:xfrm>
            <a:off x="4572000" y="1747313"/>
            <a:ext cx="0" cy="263400"/>
          </a:xfrm>
          <a:prstGeom prst="straightConnector1">
            <a:avLst/>
          </a:prstGeom>
          <a:noFill/>
          <a:ln w="9525" cap="flat" cmpd="sng">
            <a:solidFill>
              <a:schemeClr val="dk2"/>
            </a:solidFill>
            <a:prstDash val="solid"/>
            <a:round/>
            <a:headEnd type="none" w="med" len="med"/>
            <a:tailEnd type="triangle" w="med" len="med"/>
          </a:ln>
        </p:spPr>
      </p:cxnSp>
      <p:cxnSp>
        <p:nvCxnSpPr>
          <p:cNvPr id="477" name="Google Shape;477;p45"/>
          <p:cNvCxnSpPr>
            <a:stCxn id="474" idx="2"/>
            <a:endCxn id="475" idx="0"/>
          </p:cNvCxnSpPr>
          <p:nvPr/>
        </p:nvCxnSpPr>
        <p:spPr>
          <a:xfrm>
            <a:off x="4572000" y="2496550"/>
            <a:ext cx="0" cy="263400"/>
          </a:xfrm>
          <a:prstGeom prst="straightConnector1">
            <a:avLst/>
          </a:prstGeom>
          <a:noFill/>
          <a:ln w="9525" cap="flat" cmpd="sng">
            <a:solidFill>
              <a:schemeClr val="dk2"/>
            </a:solidFill>
            <a:prstDash val="solid"/>
            <a:round/>
            <a:headEnd type="none" w="med" len="med"/>
            <a:tailEnd type="triangle" w="med" len="med"/>
          </a:ln>
        </p:spPr>
      </p:cxnSp>
      <p:cxnSp>
        <p:nvCxnSpPr>
          <p:cNvPr id="478" name="Google Shape;478;p45"/>
          <p:cNvCxnSpPr>
            <a:stCxn id="475" idx="2"/>
            <a:endCxn id="473" idx="0"/>
          </p:cNvCxnSpPr>
          <p:nvPr/>
        </p:nvCxnSpPr>
        <p:spPr>
          <a:xfrm>
            <a:off x="4571975" y="3245788"/>
            <a:ext cx="0" cy="335100"/>
          </a:xfrm>
          <a:prstGeom prst="straightConnector1">
            <a:avLst/>
          </a:prstGeom>
          <a:noFill/>
          <a:ln w="9525" cap="flat" cmpd="sng">
            <a:solidFill>
              <a:schemeClr val="dk2"/>
            </a:solidFill>
            <a:prstDash val="solid"/>
            <a:round/>
            <a:headEnd type="none" w="med" len="med"/>
            <a:tailEnd type="triangle" w="med" len="med"/>
          </a:ln>
        </p:spPr>
      </p:cxnSp>
      <p:cxnSp>
        <p:nvCxnSpPr>
          <p:cNvPr id="479" name="Google Shape;479;p45"/>
          <p:cNvCxnSpPr>
            <a:stCxn id="473" idx="2"/>
            <a:endCxn id="471" idx="0"/>
          </p:cNvCxnSpPr>
          <p:nvPr/>
        </p:nvCxnSpPr>
        <p:spPr>
          <a:xfrm>
            <a:off x="4571975" y="4066513"/>
            <a:ext cx="0" cy="273900"/>
          </a:xfrm>
          <a:prstGeom prst="straightConnector1">
            <a:avLst/>
          </a:prstGeom>
          <a:noFill/>
          <a:ln w="9525" cap="flat" cmpd="sng">
            <a:solidFill>
              <a:schemeClr val="dk2"/>
            </a:solidFill>
            <a:prstDash val="solid"/>
            <a:round/>
            <a:headEnd type="none" w="med" len="med"/>
            <a:tailEnd type="triangle" w="med" len="med"/>
          </a:ln>
        </p:spPr>
      </p:cxnSp>
      <p:cxnSp>
        <p:nvCxnSpPr>
          <p:cNvPr id="480" name="Google Shape;480;p45"/>
          <p:cNvCxnSpPr>
            <a:stCxn id="481" idx="2"/>
            <a:endCxn id="471" idx="1"/>
          </p:cNvCxnSpPr>
          <p:nvPr/>
        </p:nvCxnSpPr>
        <p:spPr>
          <a:xfrm rot="-5400000" flipH="1">
            <a:off x="2248550" y="3534788"/>
            <a:ext cx="498000" cy="1599000"/>
          </a:xfrm>
          <a:prstGeom prst="bentConnector2">
            <a:avLst/>
          </a:prstGeom>
          <a:noFill/>
          <a:ln w="9525" cap="flat" cmpd="sng">
            <a:solidFill>
              <a:schemeClr val="dk2"/>
            </a:solidFill>
            <a:prstDash val="solid"/>
            <a:round/>
            <a:headEnd type="none" w="med" len="med"/>
            <a:tailEnd type="triangle" w="med" len="med"/>
          </a:ln>
        </p:spPr>
      </p:cxnSp>
      <p:cxnSp>
        <p:nvCxnSpPr>
          <p:cNvPr id="482" name="Google Shape;482;p45"/>
          <p:cNvCxnSpPr>
            <a:stCxn id="472" idx="2"/>
            <a:endCxn id="471" idx="3"/>
          </p:cNvCxnSpPr>
          <p:nvPr/>
        </p:nvCxnSpPr>
        <p:spPr>
          <a:xfrm rot="5400000">
            <a:off x="6397400" y="3534800"/>
            <a:ext cx="498000" cy="1599000"/>
          </a:xfrm>
          <a:prstGeom prst="bentConnector2">
            <a:avLst/>
          </a:prstGeom>
          <a:noFill/>
          <a:ln w="9525" cap="flat" cmpd="sng">
            <a:solidFill>
              <a:schemeClr val="dk2"/>
            </a:solidFill>
            <a:prstDash val="solid"/>
            <a:round/>
            <a:headEnd type="none" w="med" len="med"/>
            <a:tailEnd type="triangle" w="med" len="med"/>
          </a:ln>
        </p:spPr>
      </p:cxnSp>
      <p:sp>
        <p:nvSpPr>
          <p:cNvPr id="481" name="Google Shape;481;p45"/>
          <p:cNvSpPr/>
          <p:nvPr/>
        </p:nvSpPr>
        <p:spPr>
          <a:xfrm>
            <a:off x="423200" y="3599588"/>
            <a:ext cx="2549700" cy="485700"/>
          </a:xfrm>
          <a:prstGeom prst="roundRect">
            <a:avLst>
              <a:gd name="adj" fmla="val 0"/>
            </a:avLst>
          </a:prstGeom>
          <a:noFill/>
          <a:ln w="28575" cap="flat" cmpd="sng">
            <a:solidFill>
              <a:schemeClr val="accent1"/>
            </a:solidFill>
            <a:prstDash val="solid"/>
            <a:round/>
            <a:headEnd type="none" w="sm" len="sm"/>
            <a:tailEnd type="none" w="sm" len="sm"/>
          </a:ln>
        </p:spPr>
        <p:txBody>
          <a:bodyPr spcFirstLastPara="1" wrap="square" lIns="91425" tIns="109725" rIns="91425" bIns="0" anchor="t" anchorCtr="0">
            <a:noAutofit/>
          </a:bodyPr>
          <a:lstStyle/>
          <a:p>
            <a:pPr marL="0" lvl="0" indent="0" algn="ctr" rtl="0">
              <a:spcBef>
                <a:spcPts val="0"/>
              </a:spcBef>
              <a:spcAft>
                <a:spcPts val="0"/>
              </a:spcAft>
              <a:buNone/>
            </a:pPr>
            <a:r>
              <a:rPr lang="en" sz="1500">
                <a:solidFill>
                  <a:schemeClr val="dk1"/>
                </a:solidFill>
                <a:latin typeface="Roboto Condensed"/>
                <a:ea typeface="Roboto Condensed"/>
                <a:cs typeface="Roboto Condensed"/>
                <a:sym typeface="Roboto Condensed"/>
              </a:rPr>
              <a:t>4. Health Impact Assessment</a:t>
            </a:r>
            <a:endParaRPr sz="1500">
              <a:solidFill>
                <a:schemeClr val="dk1"/>
              </a:solidFill>
              <a:latin typeface="Roboto Condensed"/>
              <a:ea typeface="Roboto Condensed"/>
              <a:cs typeface="Roboto Condensed"/>
              <a:sym typeface="Roboto Condensed"/>
            </a:endParaRPr>
          </a:p>
        </p:txBody>
      </p:sp>
      <p:cxnSp>
        <p:nvCxnSpPr>
          <p:cNvPr id="483" name="Google Shape;483;p45"/>
          <p:cNvCxnSpPr>
            <a:stCxn id="481" idx="0"/>
            <a:endCxn id="472" idx="0"/>
          </p:cNvCxnSpPr>
          <p:nvPr/>
        </p:nvCxnSpPr>
        <p:spPr>
          <a:xfrm rot="-5400000" flipH="1">
            <a:off x="4571750" y="725888"/>
            <a:ext cx="600" cy="5748000"/>
          </a:xfrm>
          <a:prstGeom prst="bentConnector3">
            <a:avLst>
              <a:gd name="adj1" fmla="val -39691041"/>
            </a:avLst>
          </a:prstGeom>
          <a:noFill/>
          <a:ln w="9525" cap="flat" cmpd="sng">
            <a:solidFill>
              <a:schemeClr val="dk2"/>
            </a:solidFill>
            <a:prstDash val="solid"/>
            <a:round/>
            <a:headEnd type="triangle" w="med" len="med"/>
            <a:tailEnd type="triangle" w="med" len="med"/>
          </a:ln>
        </p:spPr>
      </p:cxn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962"/>
        <p:cNvGrpSpPr/>
        <p:nvPr/>
      </p:nvGrpSpPr>
      <p:grpSpPr>
        <a:xfrm>
          <a:off x="0" y="0"/>
          <a:ext cx="0" cy="0"/>
          <a:chOff x="0" y="0"/>
          <a:chExt cx="0" cy="0"/>
        </a:xfrm>
      </p:grpSpPr>
      <p:sp>
        <p:nvSpPr>
          <p:cNvPr id="963" name="Google Shape;963;p81"/>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Congestion</a:t>
            </a:r>
            <a:endParaRPr/>
          </a:p>
        </p:txBody>
      </p:sp>
      <p:sp>
        <p:nvSpPr>
          <p:cNvPr id="964" name="Google Shape;964;p81"/>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40</a:t>
            </a:fld>
            <a:endParaRPr/>
          </a:p>
        </p:txBody>
      </p:sp>
      <p:pic>
        <p:nvPicPr>
          <p:cNvPr id="965" name="Google Shape;965;p81"/>
          <p:cNvPicPr preferRelativeResize="0"/>
          <p:nvPr/>
        </p:nvPicPr>
        <p:blipFill>
          <a:blip r:embed="rId3">
            <a:alphaModFix/>
          </a:blip>
          <a:stretch>
            <a:fillRect/>
          </a:stretch>
        </p:blipFill>
        <p:spPr>
          <a:xfrm>
            <a:off x="180600" y="4912200"/>
            <a:ext cx="467350" cy="155775"/>
          </a:xfrm>
          <a:prstGeom prst="rect">
            <a:avLst/>
          </a:prstGeom>
          <a:noFill/>
          <a:ln>
            <a:noFill/>
          </a:ln>
        </p:spPr>
      </p:pic>
      <p:pic>
        <p:nvPicPr>
          <p:cNvPr id="966" name="Google Shape;966;p81"/>
          <p:cNvPicPr preferRelativeResize="0"/>
          <p:nvPr/>
        </p:nvPicPr>
        <p:blipFill>
          <a:blip r:embed="rId4">
            <a:alphaModFix/>
          </a:blip>
          <a:stretch>
            <a:fillRect/>
          </a:stretch>
        </p:blipFill>
        <p:spPr>
          <a:xfrm>
            <a:off x="8198649" y="4912200"/>
            <a:ext cx="536151" cy="155775"/>
          </a:xfrm>
          <a:prstGeom prst="rect">
            <a:avLst/>
          </a:prstGeom>
          <a:noFill/>
          <a:ln>
            <a:noFill/>
          </a:ln>
        </p:spPr>
      </p:pic>
      <p:graphicFrame>
        <p:nvGraphicFramePr>
          <p:cNvPr id="967" name="Google Shape;967;p81"/>
          <p:cNvGraphicFramePr/>
          <p:nvPr/>
        </p:nvGraphicFramePr>
        <p:xfrm>
          <a:off x="384837" y="2269375"/>
          <a:ext cx="8374375" cy="2529501"/>
        </p:xfrm>
        <a:graphic>
          <a:graphicData uri="http://schemas.openxmlformats.org/drawingml/2006/table">
            <a:tbl>
              <a:tblPr>
                <a:noFill/>
                <a:tableStyleId>{EF508B66-1E33-4744-8378-D1033524F887}</a:tableStyleId>
              </a:tblPr>
              <a:tblGrid>
                <a:gridCol w="789725">
                  <a:extLst>
                    <a:ext uri="{9D8B030D-6E8A-4147-A177-3AD203B41FA5}">
                      <a16:colId xmlns:a16="http://schemas.microsoft.com/office/drawing/2014/main" val="20000"/>
                    </a:ext>
                  </a:extLst>
                </a:gridCol>
                <a:gridCol w="4367550">
                  <a:extLst>
                    <a:ext uri="{9D8B030D-6E8A-4147-A177-3AD203B41FA5}">
                      <a16:colId xmlns:a16="http://schemas.microsoft.com/office/drawing/2014/main" val="20001"/>
                    </a:ext>
                  </a:extLst>
                </a:gridCol>
                <a:gridCol w="1003450">
                  <a:extLst>
                    <a:ext uri="{9D8B030D-6E8A-4147-A177-3AD203B41FA5}">
                      <a16:colId xmlns:a16="http://schemas.microsoft.com/office/drawing/2014/main" val="20002"/>
                    </a:ext>
                  </a:extLst>
                </a:gridCol>
                <a:gridCol w="1106825">
                  <a:extLst>
                    <a:ext uri="{9D8B030D-6E8A-4147-A177-3AD203B41FA5}">
                      <a16:colId xmlns:a16="http://schemas.microsoft.com/office/drawing/2014/main" val="20003"/>
                    </a:ext>
                  </a:extLst>
                </a:gridCol>
                <a:gridCol w="1106825">
                  <a:extLst>
                    <a:ext uri="{9D8B030D-6E8A-4147-A177-3AD203B41FA5}">
                      <a16:colId xmlns:a16="http://schemas.microsoft.com/office/drawing/2014/main" val="20004"/>
                    </a:ext>
                  </a:extLst>
                </a:gridCol>
              </a:tblGrid>
              <a:tr h="237325">
                <a:tc>
                  <a:txBody>
                    <a:bodyPr/>
                    <a:lstStyle/>
                    <a:p>
                      <a:pPr marL="0" lvl="0" indent="0" algn="l" rtl="0">
                        <a:spcBef>
                          <a:spcPts val="0"/>
                        </a:spcBef>
                        <a:spcAft>
                          <a:spcPts val="0"/>
                        </a:spcAft>
                        <a:buNone/>
                      </a:pPr>
                      <a:endParaRPr sz="1200" b="1">
                        <a:solidFill>
                          <a:schemeClr val="dk1"/>
                        </a:solidFill>
                        <a:latin typeface="Roboto Condensed"/>
                        <a:ea typeface="Roboto Condensed"/>
                        <a:cs typeface="Roboto Condensed"/>
                        <a:sym typeface="Roboto Condensed"/>
                      </a:endParaRPr>
                    </a:p>
                    <a:p>
                      <a:pPr marL="0" lvl="0" indent="0" algn="l" rtl="0">
                        <a:spcBef>
                          <a:spcPts val="0"/>
                        </a:spcBef>
                        <a:spcAft>
                          <a:spcPts val="0"/>
                        </a:spcAft>
                        <a:buNone/>
                      </a:pPr>
                      <a:r>
                        <a:rPr lang="en" sz="1200" b="1">
                          <a:solidFill>
                            <a:schemeClr val="dk1"/>
                          </a:solidFill>
                          <a:latin typeface="Roboto Condensed"/>
                          <a:ea typeface="Roboto Condensed"/>
                          <a:cs typeface="Roboto Condensed"/>
                          <a:sym typeface="Roboto Condensed"/>
                        </a:rPr>
                        <a:t>Scenario</a:t>
                      </a:r>
                      <a:endParaRPr sz="1200">
                        <a:solidFill>
                          <a:srgbClr val="313752"/>
                        </a:solidFill>
                      </a:endParaRPr>
                    </a:p>
                  </a:txBody>
                  <a:tcPr marL="91425" marR="91425" marT="91425" marB="91425">
                    <a:lnL w="19050" cap="flat" cmpd="sng">
                      <a:solidFill>
                        <a:srgbClr val="F0E2E2">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r>
                        <a:rPr lang="en" sz="1200" b="1">
                          <a:solidFill>
                            <a:schemeClr val="dk1"/>
                          </a:solidFill>
                          <a:latin typeface="Roboto Condensed"/>
                          <a:ea typeface="Roboto Condensed"/>
                          <a:cs typeface="Roboto Condensed"/>
                          <a:sym typeface="Roboto Condensed"/>
                        </a:rPr>
                        <a:t>Description</a:t>
                      </a:r>
                      <a:endParaRPr sz="1200" b="1">
                        <a:solidFill>
                          <a:schemeClr val="dk1"/>
                        </a:solidFill>
                        <a:latin typeface="Roboto Condensed"/>
                        <a:ea typeface="Roboto Condensed"/>
                        <a:cs typeface="Roboto Condensed"/>
                        <a:sym typeface="Roboto Condensed"/>
                      </a:endParaRPr>
                    </a:p>
                  </a:txBody>
                  <a:tcPr marL="91425" marR="9142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200" b="1">
                          <a:solidFill>
                            <a:schemeClr val="dk1"/>
                          </a:solidFill>
                          <a:latin typeface="Roboto"/>
                          <a:ea typeface="Roboto"/>
                          <a:cs typeface="Roboto"/>
                          <a:sym typeface="Roboto"/>
                        </a:rPr>
                        <a:t>Marginal external costs</a:t>
                      </a:r>
                      <a:endParaRPr b="1">
                        <a:solidFill>
                          <a:schemeClr val="dk1"/>
                        </a:solidFill>
                        <a:latin typeface="Roboto"/>
                        <a:ea typeface="Roboto"/>
                        <a:cs typeface="Roboto"/>
                        <a:sym typeface="Roboto"/>
                      </a:endParaRPr>
                    </a:p>
                  </a:txBody>
                  <a:tcPr marL="91425" marR="9142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200" b="1">
                          <a:solidFill>
                            <a:schemeClr val="dk1"/>
                          </a:solidFill>
                          <a:latin typeface="Roboto"/>
                          <a:ea typeface="Roboto"/>
                          <a:cs typeface="Roboto"/>
                          <a:sym typeface="Roboto"/>
                        </a:rPr>
                        <a:t>Cost reduction</a:t>
                      </a:r>
                      <a:endParaRPr sz="1200" b="1">
                        <a:solidFill>
                          <a:schemeClr val="dk1"/>
                        </a:solidFill>
                        <a:latin typeface="Roboto"/>
                        <a:ea typeface="Roboto"/>
                        <a:cs typeface="Roboto"/>
                        <a:sym typeface="Roboto"/>
                      </a:endParaRPr>
                    </a:p>
                    <a:p>
                      <a:pPr marL="0" lvl="0" indent="0" algn="ctr" rtl="0">
                        <a:spcBef>
                          <a:spcPts val="0"/>
                        </a:spcBef>
                        <a:spcAft>
                          <a:spcPts val="0"/>
                        </a:spcAft>
                        <a:buNone/>
                      </a:pPr>
                      <a:r>
                        <a:rPr lang="en" sz="1200" b="1">
                          <a:solidFill>
                            <a:schemeClr val="dk1"/>
                          </a:solidFill>
                          <a:latin typeface="Roboto"/>
                          <a:ea typeface="Roboto"/>
                          <a:cs typeface="Roboto"/>
                          <a:sym typeface="Roboto"/>
                        </a:rPr>
                        <a:t>(km/h)</a:t>
                      </a:r>
                      <a:endParaRPr sz="1200" b="1">
                        <a:solidFill>
                          <a:schemeClr val="dk1"/>
                        </a:solidFill>
                        <a:latin typeface="Roboto"/>
                        <a:ea typeface="Roboto"/>
                        <a:cs typeface="Roboto"/>
                        <a:sym typeface="Roboto"/>
                      </a:endParaRPr>
                    </a:p>
                  </a:txBody>
                  <a:tcPr marL="91425" marR="9142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200" b="1">
                          <a:solidFill>
                            <a:schemeClr val="dk1"/>
                          </a:solidFill>
                          <a:latin typeface="Roboto"/>
                          <a:ea typeface="Roboto"/>
                          <a:cs typeface="Roboto"/>
                          <a:sym typeface="Roboto"/>
                        </a:rPr>
                        <a:t>Total reduction (h)</a:t>
                      </a:r>
                      <a:endParaRPr sz="1200" b="1">
                        <a:solidFill>
                          <a:schemeClr val="dk1"/>
                        </a:solidFill>
                        <a:latin typeface="Roboto"/>
                        <a:ea typeface="Roboto"/>
                        <a:cs typeface="Roboto"/>
                        <a:sym typeface="Roboto"/>
                      </a:endParaRPr>
                    </a:p>
                  </a:txBody>
                  <a:tcPr marL="91425" marR="9142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extLst>
                  <a:ext uri="{0D108BD9-81ED-4DB2-BD59-A6C34878D82A}">
                    <a16:rowId xmlns:a16="http://schemas.microsoft.com/office/drawing/2014/main" val="10000"/>
                  </a:ext>
                </a:extLst>
              </a:tr>
              <a:tr h="276325">
                <a:tc>
                  <a:txBody>
                    <a:bodyPr/>
                    <a:lstStyle/>
                    <a:p>
                      <a:pPr marL="0" lvl="0" indent="0" algn="l" rtl="0">
                        <a:spcBef>
                          <a:spcPts val="0"/>
                        </a:spcBef>
                        <a:spcAft>
                          <a:spcPts val="0"/>
                        </a:spcAft>
                        <a:buNone/>
                      </a:pPr>
                      <a:r>
                        <a:rPr lang="en" sz="1100" b="1">
                          <a:solidFill>
                            <a:schemeClr val="dk1"/>
                          </a:solidFill>
                          <a:latin typeface="Roboto Condensed"/>
                          <a:ea typeface="Roboto Condensed"/>
                          <a:cs typeface="Roboto Condensed"/>
                          <a:sym typeface="Roboto Condensed"/>
                        </a:rPr>
                        <a:t>Status Quo</a:t>
                      </a:r>
                      <a:endParaRPr sz="11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alpha val="0"/>
                        </a:schemeClr>
                      </a:solidFill>
                      <a:prstDash val="solid"/>
                      <a:round/>
                      <a:headEnd type="none" w="sm" len="sm"/>
                      <a:tailEnd type="none" w="sm" len="sm"/>
                    </a:lnB>
                    <a:solidFill>
                      <a:schemeClr val="lt1"/>
                    </a:solidFill>
                  </a:tcPr>
                </a:tc>
                <a:tc>
                  <a:txBody>
                    <a:bodyPr/>
                    <a:lstStyle/>
                    <a:p>
                      <a:pPr marL="0" lvl="0" indent="0" algn="l" rtl="0">
                        <a:lnSpc>
                          <a:spcPct val="115000"/>
                        </a:lnSpc>
                        <a:spcBef>
                          <a:spcPts val="0"/>
                        </a:spcBef>
                        <a:spcAft>
                          <a:spcPts val="0"/>
                        </a:spcAft>
                        <a:buNone/>
                      </a:pPr>
                      <a:r>
                        <a:rPr lang="en" sz="1100">
                          <a:latin typeface="Roboto Condensed"/>
                          <a:ea typeface="Roboto Condensed"/>
                          <a:cs typeface="Roboto Condensed"/>
                          <a:sym typeface="Roboto Condensed"/>
                        </a:rPr>
                        <a:t>2022 Traffic Flow Structure in Paris</a:t>
                      </a:r>
                      <a:endParaRPr sz="1100">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alpha val="0"/>
                        </a:schemeClr>
                      </a:solidFill>
                      <a:prstDash val="solid"/>
                      <a:round/>
                      <a:headEnd type="none" w="sm" len="sm"/>
                      <a:tailEnd type="none" w="sm" len="sm"/>
                    </a:lnB>
                    <a:solidFill>
                      <a:schemeClr val="lt1"/>
                    </a:solidFill>
                  </a:tcPr>
                </a:tc>
                <a:tc>
                  <a:txBody>
                    <a:bodyPr/>
                    <a:lstStyle/>
                    <a:p>
                      <a:pPr marL="0" lvl="0" indent="0" algn="ctr" rtl="0">
                        <a:lnSpc>
                          <a:spcPct val="115000"/>
                        </a:lnSpc>
                        <a:spcBef>
                          <a:spcPts val="0"/>
                        </a:spcBef>
                        <a:spcAft>
                          <a:spcPts val="0"/>
                        </a:spcAft>
                        <a:buNone/>
                      </a:pPr>
                      <a:r>
                        <a:rPr lang="en" sz="1100" b="1">
                          <a:latin typeface="Roboto Condensed"/>
                          <a:ea typeface="Roboto Condensed"/>
                          <a:cs typeface="Roboto Condensed"/>
                          <a:sym typeface="Roboto Condensed"/>
                        </a:rPr>
                        <a:t>69.3770€</a:t>
                      </a:r>
                      <a:endParaRPr sz="1100" b="1">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1"/>
                    </a:solidFill>
                  </a:tcPr>
                </a:tc>
                <a:tc>
                  <a:txBody>
                    <a:bodyPr/>
                    <a:lstStyle/>
                    <a:p>
                      <a:pPr marL="0" lvl="0" indent="0" algn="l" rtl="0">
                        <a:lnSpc>
                          <a:spcPct val="115000"/>
                        </a:lnSpc>
                        <a:spcBef>
                          <a:spcPts val="0"/>
                        </a:spcBef>
                        <a:spcAft>
                          <a:spcPts val="0"/>
                        </a:spcAft>
                        <a:buNone/>
                      </a:pPr>
                      <a:endParaRPr sz="1100">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1"/>
                    </a:solidFill>
                  </a:tcPr>
                </a:tc>
                <a:tc>
                  <a:txBody>
                    <a:bodyPr/>
                    <a:lstStyle/>
                    <a:p>
                      <a:pPr marL="0" lvl="0" indent="0" algn="l" rtl="0">
                        <a:lnSpc>
                          <a:spcPct val="115000"/>
                        </a:lnSpc>
                        <a:spcBef>
                          <a:spcPts val="0"/>
                        </a:spcBef>
                        <a:spcAft>
                          <a:spcPts val="0"/>
                        </a:spcAft>
                        <a:buNone/>
                      </a:pPr>
                      <a:endParaRPr sz="1100">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1"/>
                    </a:solidFill>
                  </a:tcPr>
                </a:tc>
                <a:extLst>
                  <a:ext uri="{0D108BD9-81ED-4DB2-BD59-A6C34878D82A}">
                    <a16:rowId xmlns:a16="http://schemas.microsoft.com/office/drawing/2014/main" val="10001"/>
                  </a:ext>
                </a:extLst>
              </a:tr>
              <a:tr h="0">
                <a:tc>
                  <a:txBody>
                    <a:bodyPr/>
                    <a:lstStyle/>
                    <a:p>
                      <a:pPr marL="0" lvl="0" indent="0" algn="l" rtl="0">
                        <a:spcBef>
                          <a:spcPts val="0"/>
                        </a:spcBef>
                        <a:spcAft>
                          <a:spcPts val="0"/>
                        </a:spcAft>
                        <a:buNone/>
                      </a:pPr>
                      <a:r>
                        <a:rPr lang="en" sz="1100" b="1">
                          <a:solidFill>
                            <a:schemeClr val="dk1"/>
                          </a:solidFill>
                          <a:latin typeface="Roboto Condensed"/>
                          <a:ea typeface="Roboto Condensed"/>
                          <a:cs typeface="Roboto Condensed"/>
                          <a:sym typeface="Roboto Condensed"/>
                        </a:rPr>
                        <a:t>Scenario 4</a:t>
                      </a:r>
                      <a:endParaRPr sz="11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tcPr>
                </a:tc>
                <a:tc>
                  <a:txBody>
                    <a:bodyPr/>
                    <a:lstStyle/>
                    <a:p>
                      <a:pPr marL="0" marR="0" lvl="0" indent="0" algn="l" rtl="0">
                        <a:lnSpc>
                          <a:spcPct val="115000"/>
                        </a:lnSpc>
                        <a:spcBef>
                          <a:spcPts val="0"/>
                        </a:spcBef>
                        <a:spcAft>
                          <a:spcPts val="0"/>
                        </a:spcAft>
                        <a:buNone/>
                      </a:pPr>
                      <a:r>
                        <a:rPr lang="en" sz="1100" b="1">
                          <a:latin typeface="Roboto Condensed"/>
                          <a:ea typeface="Roboto Condensed"/>
                          <a:cs typeface="Roboto Condensed"/>
                          <a:sym typeface="Roboto Condensed"/>
                        </a:rPr>
                        <a:t>85%</a:t>
                      </a:r>
                      <a:r>
                        <a:rPr lang="en" sz="1100">
                          <a:latin typeface="Roboto Condensed"/>
                          <a:ea typeface="Roboto Condensed"/>
                          <a:cs typeface="Roboto Condensed"/>
                          <a:sym typeface="Roboto Condensed"/>
                        </a:rPr>
                        <a:t> LDV to </a:t>
                      </a:r>
                      <a:r>
                        <a:rPr lang="en" sz="1100" b="1">
                          <a:solidFill>
                            <a:srgbClr val="00C3B1"/>
                          </a:solidFill>
                          <a:latin typeface="Roboto Condensed"/>
                          <a:ea typeface="Roboto Condensed"/>
                          <a:cs typeface="Roboto Condensed"/>
                          <a:sym typeface="Roboto Condensed"/>
                        </a:rPr>
                        <a:t>Electric</a:t>
                      </a:r>
                      <a:r>
                        <a:rPr lang="en" sz="1100">
                          <a:latin typeface="Roboto Condensed"/>
                          <a:ea typeface="Roboto Condensed"/>
                          <a:cs typeface="Roboto Condensed"/>
                          <a:sym typeface="Roboto Condensed"/>
                        </a:rPr>
                        <a:t> + </a:t>
                      </a:r>
                      <a:r>
                        <a:rPr lang="en" sz="1100" b="1">
                          <a:latin typeface="Roboto Condensed"/>
                          <a:ea typeface="Roboto Condensed"/>
                          <a:cs typeface="Roboto Condensed"/>
                          <a:sym typeface="Roboto Condensed"/>
                        </a:rPr>
                        <a:t>15%</a:t>
                      </a:r>
                      <a:r>
                        <a:rPr lang="en" sz="1100">
                          <a:latin typeface="Roboto Condensed"/>
                          <a:ea typeface="Roboto Condensed"/>
                          <a:cs typeface="Roboto Condensed"/>
                          <a:sym typeface="Roboto Condensed"/>
                        </a:rPr>
                        <a:t> HDV to </a:t>
                      </a:r>
                      <a:r>
                        <a:rPr lang="en" sz="1100" b="1">
                          <a:solidFill>
                            <a:srgbClr val="00C3B1"/>
                          </a:solidFill>
                          <a:latin typeface="Roboto Condensed"/>
                          <a:ea typeface="Roboto Condensed"/>
                          <a:cs typeface="Roboto Condensed"/>
                          <a:sym typeface="Roboto Condensed"/>
                        </a:rPr>
                        <a:t>Cargo</a:t>
                      </a:r>
                      <a:r>
                        <a:rPr lang="en" sz="1100">
                          <a:latin typeface="Roboto Condensed"/>
                          <a:ea typeface="Roboto Condensed"/>
                          <a:cs typeface="Roboto Condensed"/>
                          <a:sym typeface="Roboto Condensed"/>
                        </a:rPr>
                        <a:t> </a:t>
                      </a:r>
                      <a:r>
                        <a:rPr lang="en" sz="1100" b="1">
                          <a:solidFill>
                            <a:srgbClr val="00C3B1"/>
                          </a:solidFill>
                          <a:latin typeface="Roboto Condensed"/>
                          <a:ea typeface="Roboto Condensed"/>
                          <a:cs typeface="Roboto Condensed"/>
                          <a:sym typeface="Roboto Condensed"/>
                        </a:rPr>
                        <a:t>Bikes</a:t>
                      </a:r>
                      <a:endParaRPr sz="1100">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100" b="1">
                          <a:solidFill>
                            <a:schemeClr val="dk1"/>
                          </a:solidFill>
                          <a:latin typeface="Roboto Condensed"/>
                          <a:ea typeface="Roboto Condensed"/>
                          <a:cs typeface="Roboto Condensed"/>
                          <a:sym typeface="Roboto Condensed"/>
                        </a:rPr>
                        <a:t>64.6875€</a:t>
                      </a:r>
                      <a:endParaRPr sz="11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100" b="1">
                          <a:solidFill>
                            <a:schemeClr val="dk1"/>
                          </a:solidFill>
                          <a:latin typeface="Roboto Condensed"/>
                          <a:ea typeface="Roboto Condensed"/>
                          <a:cs typeface="Roboto Condensed"/>
                          <a:sym typeface="Roboto Condensed"/>
                        </a:rPr>
                        <a:t>4.6895€</a:t>
                      </a:r>
                      <a:endParaRPr sz="11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100" b="1">
                          <a:solidFill>
                            <a:schemeClr val="dk1"/>
                          </a:solidFill>
                          <a:latin typeface="Roboto Condensed"/>
                          <a:ea typeface="Roboto Condensed"/>
                          <a:cs typeface="Roboto Condensed"/>
                          <a:sym typeface="Roboto Condensed"/>
                        </a:rPr>
                        <a:t>7320€</a:t>
                      </a:r>
                      <a:endParaRPr sz="11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extLst>
                  <a:ext uri="{0D108BD9-81ED-4DB2-BD59-A6C34878D82A}">
                    <a16:rowId xmlns:a16="http://schemas.microsoft.com/office/drawing/2014/main" val="10002"/>
                  </a:ext>
                </a:extLst>
              </a:tr>
              <a:tr h="0">
                <a:tc>
                  <a:txBody>
                    <a:bodyPr/>
                    <a:lstStyle/>
                    <a:p>
                      <a:pPr marL="0" lvl="0" indent="0" algn="l" rtl="0">
                        <a:spcBef>
                          <a:spcPts val="0"/>
                        </a:spcBef>
                        <a:spcAft>
                          <a:spcPts val="0"/>
                        </a:spcAft>
                        <a:buNone/>
                      </a:pPr>
                      <a:r>
                        <a:rPr lang="en" sz="1100" b="1">
                          <a:solidFill>
                            <a:schemeClr val="dk1"/>
                          </a:solidFill>
                          <a:latin typeface="Roboto Condensed"/>
                          <a:ea typeface="Roboto Condensed"/>
                          <a:cs typeface="Roboto Condensed"/>
                          <a:sym typeface="Roboto Condensed"/>
                        </a:rPr>
                        <a:t>Scenario 5</a:t>
                      </a:r>
                      <a:endParaRPr sz="11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1100" b="1">
                          <a:solidFill>
                            <a:schemeClr val="dk1"/>
                          </a:solidFill>
                          <a:latin typeface="Roboto Condensed"/>
                          <a:ea typeface="Roboto Condensed"/>
                          <a:cs typeface="Roboto Condensed"/>
                          <a:sym typeface="Roboto Condensed"/>
                        </a:rPr>
                        <a:t>10%</a:t>
                      </a:r>
                      <a:r>
                        <a:rPr lang="en" sz="1100">
                          <a:solidFill>
                            <a:schemeClr val="dk1"/>
                          </a:solidFill>
                          <a:latin typeface="Roboto Condensed"/>
                          <a:ea typeface="Roboto Condensed"/>
                          <a:cs typeface="Roboto Condensed"/>
                          <a:sym typeface="Roboto Condensed"/>
                        </a:rPr>
                        <a:t> LDV to </a:t>
                      </a:r>
                      <a:r>
                        <a:rPr lang="en" sz="1100" b="1">
                          <a:solidFill>
                            <a:srgbClr val="00C3B1"/>
                          </a:solidFill>
                          <a:latin typeface="Roboto Condensed"/>
                          <a:ea typeface="Roboto Condensed"/>
                          <a:cs typeface="Roboto Condensed"/>
                          <a:sym typeface="Roboto Condensed"/>
                        </a:rPr>
                        <a:t>Cargo Bikes</a:t>
                      </a:r>
                      <a:r>
                        <a:rPr lang="en" sz="1100">
                          <a:solidFill>
                            <a:schemeClr val="dk1"/>
                          </a:solidFill>
                          <a:latin typeface="Roboto Condensed"/>
                          <a:ea typeface="Roboto Condensed"/>
                          <a:cs typeface="Roboto Condensed"/>
                          <a:sym typeface="Roboto Condensed"/>
                        </a:rPr>
                        <a:t> + </a:t>
                      </a:r>
                      <a:r>
                        <a:rPr lang="en" sz="1100" b="1">
                          <a:solidFill>
                            <a:schemeClr val="dk1"/>
                          </a:solidFill>
                          <a:latin typeface="Roboto Condensed"/>
                          <a:ea typeface="Roboto Condensed"/>
                          <a:cs typeface="Roboto Condensed"/>
                          <a:sym typeface="Roboto Condensed"/>
                        </a:rPr>
                        <a:t>5%</a:t>
                      </a:r>
                      <a:r>
                        <a:rPr lang="en" sz="1100">
                          <a:solidFill>
                            <a:schemeClr val="dk1"/>
                          </a:solidFill>
                          <a:latin typeface="Roboto Condensed"/>
                          <a:ea typeface="Roboto Condensed"/>
                          <a:cs typeface="Roboto Condensed"/>
                          <a:sym typeface="Roboto Condensed"/>
                        </a:rPr>
                        <a:t> HDV to </a:t>
                      </a:r>
                      <a:r>
                        <a:rPr lang="en" sz="1100" b="1">
                          <a:solidFill>
                            <a:srgbClr val="00C3B1"/>
                          </a:solidFill>
                          <a:latin typeface="Roboto Condensed"/>
                          <a:ea typeface="Roboto Condensed"/>
                          <a:cs typeface="Roboto Condensed"/>
                          <a:sym typeface="Roboto Condensed"/>
                        </a:rPr>
                        <a:t>Cargo Bikes</a:t>
                      </a:r>
                      <a:endParaRPr sz="1100">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100" b="1">
                          <a:solidFill>
                            <a:schemeClr val="dk1"/>
                          </a:solidFill>
                          <a:latin typeface="Roboto Condensed"/>
                          <a:ea typeface="Roboto Condensed"/>
                          <a:cs typeface="Roboto Condensed"/>
                          <a:sym typeface="Roboto Condensed"/>
                        </a:rPr>
                        <a:t>63.3679€</a:t>
                      </a:r>
                      <a:endParaRPr sz="11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100" b="1">
                          <a:solidFill>
                            <a:schemeClr val="dk1"/>
                          </a:solidFill>
                          <a:latin typeface="Roboto Condensed"/>
                          <a:ea typeface="Roboto Condensed"/>
                          <a:cs typeface="Roboto Condensed"/>
                          <a:sym typeface="Roboto Condensed"/>
                        </a:rPr>
                        <a:t>6.009€</a:t>
                      </a:r>
                      <a:endParaRPr sz="11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100" b="1">
                          <a:solidFill>
                            <a:schemeClr val="dk1"/>
                          </a:solidFill>
                          <a:latin typeface="Roboto Condensed"/>
                          <a:ea typeface="Roboto Condensed"/>
                          <a:cs typeface="Roboto Condensed"/>
                          <a:sym typeface="Roboto Condensed"/>
                        </a:rPr>
                        <a:t>9380€</a:t>
                      </a:r>
                      <a:endParaRPr sz="11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extLst>
                  <a:ext uri="{0D108BD9-81ED-4DB2-BD59-A6C34878D82A}">
                    <a16:rowId xmlns:a16="http://schemas.microsoft.com/office/drawing/2014/main" val="10003"/>
                  </a:ext>
                </a:extLst>
              </a:tr>
              <a:tr h="243725">
                <a:tc>
                  <a:txBody>
                    <a:bodyPr/>
                    <a:lstStyle/>
                    <a:p>
                      <a:pPr marL="0" lvl="0" indent="0" algn="l" rtl="0">
                        <a:spcBef>
                          <a:spcPts val="0"/>
                        </a:spcBef>
                        <a:spcAft>
                          <a:spcPts val="0"/>
                        </a:spcAft>
                        <a:buNone/>
                      </a:pPr>
                      <a:r>
                        <a:rPr lang="en" sz="1100" b="1">
                          <a:solidFill>
                            <a:schemeClr val="dk1"/>
                          </a:solidFill>
                          <a:latin typeface="Roboto Condensed"/>
                          <a:ea typeface="Roboto Condensed"/>
                          <a:cs typeface="Roboto Condensed"/>
                          <a:sym typeface="Roboto Condensed"/>
                        </a:rPr>
                        <a:t>Scenario 6</a:t>
                      </a:r>
                      <a:endParaRPr sz="11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marR="0" lvl="0" indent="0" algn="l" rtl="0">
                        <a:lnSpc>
                          <a:spcPct val="115000"/>
                        </a:lnSpc>
                        <a:spcBef>
                          <a:spcPts val="0"/>
                        </a:spcBef>
                        <a:spcAft>
                          <a:spcPts val="0"/>
                        </a:spcAft>
                        <a:buNone/>
                      </a:pPr>
                      <a:r>
                        <a:rPr lang="en" sz="1100">
                          <a:solidFill>
                            <a:schemeClr val="dk1"/>
                          </a:solidFill>
                          <a:latin typeface="Roboto Condensed"/>
                          <a:ea typeface="Roboto Condensed"/>
                          <a:cs typeface="Roboto Condensed"/>
                          <a:sym typeface="Roboto Condensed"/>
                        </a:rPr>
                        <a:t>(</a:t>
                      </a:r>
                      <a:r>
                        <a:rPr lang="en" sz="1100" b="1">
                          <a:solidFill>
                            <a:schemeClr val="dk1"/>
                          </a:solidFill>
                          <a:latin typeface="Roboto Condensed"/>
                          <a:ea typeface="Roboto Condensed"/>
                          <a:cs typeface="Roboto Condensed"/>
                          <a:sym typeface="Roboto Condensed"/>
                        </a:rPr>
                        <a:t>30%</a:t>
                      </a:r>
                      <a:r>
                        <a:rPr lang="en" sz="1100">
                          <a:solidFill>
                            <a:schemeClr val="dk1"/>
                          </a:solidFill>
                          <a:latin typeface="Roboto Condensed"/>
                          <a:ea typeface="Roboto Condensed"/>
                          <a:cs typeface="Roboto Condensed"/>
                          <a:sym typeface="Roboto Condensed"/>
                        </a:rPr>
                        <a:t> LDV to </a:t>
                      </a:r>
                      <a:r>
                        <a:rPr lang="en" sz="1100" b="1">
                          <a:solidFill>
                            <a:srgbClr val="00C3B1"/>
                          </a:solidFill>
                          <a:latin typeface="Roboto Condensed"/>
                          <a:ea typeface="Roboto Condensed"/>
                          <a:cs typeface="Roboto Condensed"/>
                          <a:sym typeface="Roboto Condensed"/>
                        </a:rPr>
                        <a:t>Electric</a:t>
                      </a:r>
                      <a:r>
                        <a:rPr lang="en" sz="1100">
                          <a:solidFill>
                            <a:schemeClr val="dk1"/>
                          </a:solidFill>
                          <a:latin typeface="Roboto Condensed"/>
                          <a:ea typeface="Roboto Condensed"/>
                          <a:cs typeface="Roboto Condensed"/>
                          <a:sym typeface="Roboto Condensed"/>
                        </a:rPr>
                        <a:t> + </a:t>
                      </a:r>
                      <a:r>
                        <a:rPr lang="en" sz="1100" b="1">
                          <a:solidFill>
                            <a:schemeClr val="dk1"/>
                          </a:solidFill>
                          <a:latin typeface="Roboto Condensed"/>
                          <a:ea typeface="Roboto Condensed"/>
                          <a:cs typeface="Roboto Condensed"/>
                          <a:sym typeface="Roboto Condensed"/>
                        </a:rPr>
                        <a:t>10% </a:t>
                      </a:r>
                      <a:r>
                        <a:rPr lang="en" sz="1100">
                          <a:solidFill>
                            <a:schemeClr val="dk1"/>
                          </a:solidFill>
                          <a:latin typeface="Roboto Condensed"/>
                          <a:ea typeface="Roboto Condensed"/>
                          <a:cs typeface="Roboto Condensed"/>
                          <a:sym typeface="Roboto Condensed"/>
                        </a:rPr>
                        <a:t>LDV to </a:t>
                      </a:r>
                      <a:r>
                        <a:rPr lang="en" sz="1100" b="1">
                          <a:solidFill>
                            <a:srgbClr val="00C3B1"/>
                          </a:solidFill>
                          <a:latin typeface="Roboto Condensed"/>
                          <a:ea typeface="Roboto Condensed"/>
                          <a:cs typeface="Roboto Condensed"/>
                          <a:sym typeface="Roboto Condensed"/>
                        </a:rPr>
                        <a:t>Cargo Bikes</a:t>
                      </a:r>
                      <a:r>
                        <a:rPr lang="en" sz="1100">
                          <a:solidFill>
                            <a:schemeClr val="dk1"/>
                          </a:solidFill>
                          <a:latin typeface="Roboto Condensed"/>
                          <a:ea typeface="Roboto Condensed"/>
                          <a:cs typeface="Roboto Condensed"/>
                          <a:sym typeface="Roboto Condensed"/>
                        </a:rPr>
                        <a:t>) + (</a:t>
                      </a:r>
                      <a:r>
                        <a:rPr lang="en" sz="1100" b="1">
                          <a:solidFill>
                            <a:schemeClr val="dk1"/>
                          </a:solidFill>
                          <a:latin typeface="Roboto Condensed"/>
                          <a:ea typeface="Roboto Condensed"/>
                          <a:cs typeface="Roboto Condensed"/>
                          <a:sym typeface="Roboto Condensed"/>
                        </a:rPr>
                        <a:t>30%</a:t>
                      </a:r>
                      <a:r>
                        <a:rPr lang="en" sz="1100">
                          <a:solidFill>
                            <a:schemeClr val="dk1"/>
                          </a:solidFill>
                          <a:latin typeface="Roboto Condensed"/>
                          <a:ea typeface="Roboto Condensed"/>
                          <a:cs typeface="Roboto Condensed"/>
                          <a:sym typeface="Roboto Condensed"/>
                        </a:rPr>
                        <a:t> HDV to </a:t>
                      </a:r>
                      <a:r>
                        <a:rPr lang="en" sz="1100" b="1">
                          <a:solidFill>
                            <a:srgbClr val="00C3B1"/>
                          </a:solidFill>
                          <a:latin typeface="Roboto Condensed"/>
                          <a:ea typeface="Roboto Condensed"/>
                          <a:cs typeface="Roboto Condensed"/>
                          <a:sym typeface="Roboto Condensed"/>
                        </a:rPr>
                        <a:t>Electric</a:t>
                      </a:r>
                      <a:r>
                        <a:rPr lang="en" sz="1100">
                          <a:solidFill>
                            <a:schemeClr val="dk1"/>
                          </a:solidFill>
                          <a:latin typeface="Roboto Condensed"/>
                          <a:ea typeface="Roboto Condensed"/>
                          <a:cs typeface="Roboto Condensed"/>
                          <a:sym typeface="Roboto Condensed"/>
                        </a:rPr>
                        <a:t> + </a:t>
                      </a:r>
                      <a:r>
                        <a:rPr lang="en" sz="1100" b="1">
                          <a:solidFill>
                            <a:schemeClr val="dk1"/>
                          </a:solidFill>
                          <a:latin typeface="Roboto Condensed"/>
                          <a:ea typeface="Roboto Condensed"/>
                          <a:cs typeface="Roboto Condensed"/>
                          <a:sym typeface="Roboto Condensed"/>
                        </a:rPr>
                        <a:t>5%</a:t>
                      </a:r>
                      <a:r>
                        <a:rPr lang="en" sz="1100">
                          <a:solidFill>
                            <a:schemeClr val="dk1"/>
                          </a:solidFill>
                          <a:latin typeface="Roboto Condensed"/>
                          <a:ea typeface="Roboto Condensed"/>
                          <a:cs typeface="Roboto Condensed"/>
                          <a:sym typeface="Roboto Condensed"/>
                        </a:rPr>
                        <a:t> HDV to </a:t>
                      </a:r>
                      <a:r>
                        <a:rPr lang="en" sz="1100" b="1">
                          <a:solidFill>
                            <a:srgbClr val="00C3B1"/>
                          </a:solidFill>
                          <a:latin typeface="Roboto Condensed"/>
                          <a:ea typeface="Roboto Condensed"/>
                          <a:cs typeface="Roboto Condensed"/>
                          <a:sym typeface="Roboto Condensed"/>
                        </a:rPr>
                        <a:t>Cargo Bikes</a:t>
                      </a:r>
                      <a:r>
                        <a:rPr lang="en" sz="1100">
                          <a:solidFill>
                            <a:schemeClr val="dk1"/>
                          </a:solidFill>
                          <a:latin typeface="Roboto Condensed"/>
                          <a:ea typeface="Roboto Condensed"/>
                          <a:cs typeface="Roboto Condensed"/>
                          <a:sym typeface="Roboto Condensed"/>
                        </a:rPr>
                        <a:t>)</a:t>
                      </a:r>
                      <a:endParaRPr sz="1100">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lvl="0" indent="0" algn="ctr" rtl="0">
                        <a:lnSpc>
                          <a:spcPct val="115000"/>
                        </a:lnSpc>
                        <a:spcBef>
                          <a:spcPts val="0"/>
                        </a:spcBef>
                        <a:spcAft>
                          <a:spcPts val="0"/>
                        </a:spcAft>
                        <a:buClr>
                          <a:schemeClr val="dk1"/>
                        </a:buClr>
                        <a:buSzPts val="1100"/>
                        <a:buFont typeface="Arial"/>
                        <a:buNone/>
                      </a:pPr>
                      <a:r>
                        <a:rPr lang="en" sz="1100" b="1">
                          <a:solidFill>
                            <a:schemeClr val="dk1"/>
                          </a:solidFill>
                          <a:latin typeface="Roboto Condensed"/>
                          <a:ea typeface="Roboto Condensed"/>
                          <a:cs typeface="Roboto Condensed"/>
                          <a:sym typeface="Roboto Condensed"/>
                        </a:rPr>
                        <a:t>63.3679€</a:t>
                      </a:r>
                      <a:endParaRPr sz="11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100" b="1">
                          <a:solidFill>
                            <a:schemeClr val="dk1"/>
                          </a:solidFill>
                          <a:latin typeface="Roboto Condensed"/>
                          <a:ea typeface="Roboto Condensed"/>
                          <a:cs typeface="Roboto Condensed"/>
                          <a:sym typeface="Roboto Condensed"/>
                        </a:rPr>
                        <a:t>6.009€</a:t>
                      </a:r>
                      <a:endParaRPr sz="11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100" b="1">
                          <a:solidFill>
                            <a:schemeClr val="dk1"/>
                          </a:solidFill>
                          <a:latin typeface="Roboto Condensed"/>
                          <a:ea typeface="Roboto Condensed"/>
                          <a:cs typeface="Roboto Condensed"/>
                          <a:sym typeface="Roboto Condensed"/>
                        </a:rPr>
                        <a:t>9380€</a:t>
                      </a:r>
                      <a:endParaRPr sz="11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extLst>
                  <a:ext uri="{0D108BD9-81ED-4DB2-BD59-A6C34878D82A}">
                    <a16:rowId xmlns:a16="http://schemas.microsoft.com/office/drawing/2014/main" val="10004"/>
                  </a:ext>
                </a:extLst>
              </a:tr>
            </a:tbl>
          </a:graphicData>
        </a:graphic>
      </p:graphicFrame>
      <p:sp>
        <p:nvSpPr>
          <p:cNvPr id="968" name="Google Shape;968;p81"/>
          <p:cNvSpPr txBox="1"/>
          <p:nvPr/>
        </p:nvSpPr>
        <p:spPr>
          <a:xfrm>
            <a:off x="241125" y="1181688"/>
            <a:ext cx="2466900" cy="6465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500">
                <a:solidFill>
                  <a:schemeClr val="dk2"/>
                </a:solidFill>
                <a:latin typeface="Actor"/>
                <a:ea typeface="Actor"/>
                <a:cs typeface="Actor"/>
                <a:sym typeface="Actor"/>
              </a:rPr>
              <a:t>Mobilités Coûts externes et tarification du déplacement </a:t>
            </a:r>
            <a:endParaRPr sz="1500">
              <a:solidFill>
                <a:schemeClr val="dk2"/>
              </a:solidFill>
              <a:latin typeface="Actor"/>
              <a:ea typeface="Actor"/>
              <a:cs typeface="Actor"/>
              <a:sym typeface="Actor"/>
            </a:endParaRPr>
          </a:p>
        </p:txBody>
      </p:sp>
      <p:pic>
        <p:nvPicPr>
          <p:cNvPr id="969" name="Google Shape;969;p81"/>
          <p:cNvPicPr preferRelativeResize="0"/>
          <p:nvPr/>
        </p:nvPicPr>
        <p:blipFill>
          <a:blip r:embed="rId5">
            <a:alphaModFix/>
          </a:blip>
          <a:stretch>
            <a:fillRect/>
          </a:stretch>
        </p:blipFill>
        <p:spPr>
          <a:xfrm>
            <a:off x="2656825" y="1181700"/>
            <a:ext cx="960362" cy="646500"/>
          </a:xfrm>
          <a:prstGeom prst="rect">
            <a:avLst/>
          </a:prstGeom>
          <a:noFill/>
          <a:ln>
            <a:noFill/>
          </a:ln>
        </p:spPr>
      </p:pic>
      <p:graphicFrame>
        <p:nvGraphicFramePr>
          <p:cNvPr id="970" name="Google Shape;970;p81"/>
          <p:cNvGraphicFramePr/>
          <p:nvPr/>
        </p:nvGraphicFramePr>
        <p:xfrm>
          <a:off x="4425900" y="1404175"/>
          <a:ext cx="3961650" cy="779180"/>
        </p:xfrm>
        <a:graphic>
          <a:graphicData uri="http://schemas.openxmlformats.org/drawingml/2006/table">
            <a:tbl>
              <a:tblPr>
                <a:noFill/>
                <a:tableStyleId>{EF508B66-1E33-4744-8378-D1033524F887}</a:tableStyleId>
              </a:tblPr>
              <a:tblGrid>
                <a:gridCol w="1621000">
                  <a:extLst>
                    <a:ext uri="{9D8B030D-6E8A-4147-A177-3AD203B41FA5}">
                      <a16:colId xmlns:a16="http://schemas.microsoft.com/office/drawing/2014/main" val="20000"/>
                    </a:ext>
                  </a:extLst>
                </a:gridCol>
                <a:gridCol w="1205375">
                  <a:extLst>
                    <a:ext uri="{9D8B030D-6E8A-4147-A177-3AD203B41FA5}">
                      <a16:colId xmlns:a16="http://schemas.microsoft.com/office/drawing/2014/main" val="20001"/>
                    </a:ext>
                  </a:extLst>
                </a:gridCol>
                <a:gridCol w="1135275">
                  <a:extLst>
                    <a:ext uri="{9D8B030D-6E8A-4147-A177-3AD203B41FA5}">
                      <a16:colId xmlns:a16="http://schemas.microsoft.com/office/drawing/2014/main" val="20002"/>
                    </a:ext>
                  </a:extLst>
                </a:gridCol>
              </a:tblGrid>
              <a:tr h="302750">
                <a:tc>
                  <a:txBody>
                    <a:bodyPr/>
                    <a:lstStyle/>
                    <a:p>
                      <a:pPr marL="0" lvl="0" indent="0" algn="ctr" rtl="0">
                        <a:spcBef>
                          <a:spcPts val="0"/>
                        </a:spcBef>
                        <a:spcAft>
                          <a:spcPts val="0"/>
                        </a:spcAft>
                        <a:buNone/>
                      </a:pPr>
                      <a:r>
                        <a:rPr lang="en" sz="1200" b="1">
                          <a:solidFill>
                            <a:schemeClr val="dk1"/>
                          </a:solidFill>
                          <a:latin typeface="Roboto Condensed"/>
                          <a:ea typeface="Roboto Condensed"/>
                          <a:cs typeface="Roboto Condensed"/>
                          <a:sym typeface="Roboto Condensed"/>
                        </a:rPr>
                        <a:t>Vehicle Type </a:t>
                      </a:r>
                      <a:endParaRPr sz="1200">
                        <a:solidFill>
                          <a:srgbClr val="313752"/>
                        </a:solidFill>
                      </a:endParaRPr>
                    </a:p>
                  </a:txBody>
                  <a:tcPr marL="91425" marR="91425" marT="91425" marB="91425">
                    <a:lnL w="19050" cap="flat" cmpd="sng">
                      <a:solidFill>
                        <a:srgbClr val="F0E2E2">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200" b="1">
                          <a:solidFill>
                            <a:schemeClr val="dk1"/>
                          </a:solidFill>
                          <a:latin typeface="Roboto Condensed"/>
                          <a:ea typeface="Roboto Condensed"/>
                          <a:cs typeface="Roboto Condensed"/>
                          <a:sym typeface="Roboto Condensed"/>
                        </a:rPr>
                        <a:t>LDV</a:t>
                      </a:r>
                      <a:endParaRPr sz="1200" b="1">
                        <a:solidFill>
                          <a:schemeClr val="dk1"/>
                        </a:solidFill>
                        <a:latin typeface="Roboto Condensed"/>
                        <a:ea typeface="Roboto Condensed"/>
                        <a:cs typeface="Roboto Condensed"/>
                        <a:sym typeface="Roboto Condensed"/>
                      </a:endParaRPr>
                    </a:p>
                  </a:txBody>
                  <a:tcPr marL="91425" marR="9142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200" b="1">
                          <a:solidFill>
                            <a:schemeClr val="dk1"/>
                          </a:solidFill>
                          <a:latin typeface="Roboto"/>
                          <a:ea typeface="Roboto"/>
                          <a:cs typeface="Roboto"/>
                          <a:sym typeface="Roboto"/>
                        </a:rPr>
                        <a:t>HDV</a:t>
                      </a:r>
                      <a:endParaRPr b="1">
                        <a:solidFill>
                          <a:schemeClr val="dk1"/>
                        </a:solidFill>
                        <a:latin typeface="Roboto"/>
                        <a:ea typeface="Roboto"/>
                        <a:cs typeface="Roboto"/>
                        <a:sym typeface="Roboto"/>
                      </a:endParaRPr>
                    </a:p>
                  </a:txBody>
                  <a:tcPr marL="91425" marR="9142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extLst>
                  <a:ext uri="{0D108BD9-81ED-4DB2-BD59-A6C34878D82A}">
                    <a16:rowId xmlns:a16="http://schemas.microsoft.com/office/drawing/2014/main" val="10000"/>
                  </a:ext>
                </a:extLst>
              </a:tr>
              <a:tr h="413450">
                <a:tc>
                  <a:txBody>
                    <a:bodyPr/>
                    <a:lstStyle/>
                    <a:p>
                      <a:pPr marL="0" lvl="0" indent="0" algn="ctr" rtl="0">
                        <a:spcBef>
                          <a:spcPts val="0"/>
                        </a:spcBef>
                        <a:spcAft>
                          <a:spcPts val="0"/>
                        </a:spcAft>
                        <a:buNone/>
                      </a:pPr>
                      <a:r>
                        <a:rPr lang="en" sz="1100" b="1">
                          <a:solidFill>
                            <a:schemeClr val="dk1"/>
                          </a:solidFill>
                          <a:latin typeface="Roboto Condensed"/>
                          <a:ea typeface="Roboto Condensed"/>
                          <a:cs typeface="Roboto Condensed"/>
                          <a:sym typeface="Roboto Condensed"/>
                        </a:rPr>
                        <a:t>Cost of Congestion </a:t>
                      </a:r>
                      <a:r>
                        <a:rPr lang="en" sz="800" b="1">
                          <a:solidFill>
                            <a:schemeClr val="dk1"/>
                          </a:solidFill>
                          <a:latin typeface="Roboto Condensed"/>
                          <a:ea typeface="Roboto Condensed"/>
                          <a:cs typeface="Roboto Condensed"/>
                          <a:sym typeface="Roboto Condensed"/>
                        </a:rPr>
                        <a:t>(2015)</a:t>
                      </a:r>
                      <a:endParaRPr sz="8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lvl="0" indent="0" algn="ctr" rtl="0">
                        <a:spcBef>
                          <a:spcPts val="0"/>
                        </a:spcBef>
                        <a:spcAft>
                          <a:spcPts val="0"/>
                        </a:spcAft>
                        <a:buClr>
                          <a:schemeClr val="dk1"/>
                        </a:buClr>
                        <a:buSzPts val="1100"/>
                        <a:buFont typeface="Arial"/>
                        <a:buNone/>
                      </a:pPr>
                      <a:r>
                        <a:rPr lang="en" sz="1100" b="1">
                          <a:solidFill>
                            <a:schemeClr val="dk1"/>
                          </a:solidFill>
                          <a:latin typeface="Roboto Condensed"/>
                          <a:ea typeface="Roboto Condensed"/>
                          <a:cs typeface="Roboto Condensed"/>
                          <a:sym typeface="Roboto Condensed"/>
                        </a:rPr>
                        <a:t>0.4093€</a:t>
                      </a:r>
                      <a:endParaRPr sz="1100">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lvl="0" indent="0" algn="ctr" rtl="0">
                        <a:spcBef>
                          <a:spcPts val="0"/>
                        </a:spcBef>
                        <a:spcAft>
                          <a:spcPts val="0"/>
                        </a:spcAft>
                        <a:buClr>
                          <a:schemeClr val="dk1"/>
                        </a:buClr>
                        <a:buSzPts val="1100"/>
                        <a:buFont typeface="Arial"/>
                        <a:buNone/>
                      </a:pPr>
                      <a:r>
                        <a:rPr lang="en" sz="1100" b="1">
                          <a:solidFill>
                            <a:schemeClr val="dk1"/>
                          </a:solidFill>
                          <a:latin typeface="Roboto Condensed"/>
                          <a:ea typeface="Roboto Condensed"/>
                          <a:cs typeface="Roboto Condensed"/>
                          <a:sym typeface="Roboto Condensed"/>
                        </a:rPr>
                        <a:t>0.9905€</a:t>
                      </a:r>
                      <a:endParaRPr sz="1100" b="1">
                        <a:solidFill>
                          <a:schemeClr val="dk1"/>
                        </a:solidFill>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extLst>
                  <a:ext uri="{0D108BD9-81ED-4DB2-BD59-A6C34878D82A}">
                    <a16:rowId xmlns:a16="http://schemas.microsoft.com/office/drawing/2014/main" val="10001"/>
                  </a:ext>
                </a:extLst>
              </a:tr>
            </a:tbl>
          </a:graphicData>
        </a:graphic>
      </p:graphicFrame>
      <p:sp>
        <p:nvSpPr>
          <p:cNvPr id="971" name="Google Shape;971;p81"/>
          <p:cNvSpPr txBox="1"/>
          <p:nvPr/>
        </p:nvSpPr>
        <p:spPr>
          <a:xfrm>
            <a:off x="7068750" y="1078175"/>
            <a:ext cx="1318800" cy="393600"/>
          </a:xfrm>
          <a:prstGeom prst="rect">
            <a:avLst/>
          </a:prstGeom>
          <a:noFill/>
          <a:ln>
            <a:noFill/>
          </a:ln>
        </p:spPr>
        <p:txBody>
          <a:bodyPr spcFirstLastPara="1" wrap="square" lIns="91425" tIns="91425" rIns="91425" bIns="91425" anchor="t" anchorCtr="0">
            <a:normAutofit/>
          </a:bodyPr>
          <a:lstStyle/>
          <a:p>
            <a:pPr marL="0" lvl="0" indent="0" algn="l" rtl="0">
              <a:lnSpc>
                <a:spcPct val="90000"/>
              </a:lnSpc>
              <a:spcBef>
                <a:spcPts val="0"/>
              </a:spcBef>
              <a:spcAft>
                <a:spcPts val="0"/>
              </a:spcAft>
              <a:buNone/>
            </a:pPr>
            <a:r>
              <a:rPr lang="en" sz="1300">
                <a:solidFill>
                  <a:schemeClr val="dk1"/>
                </a:solidFill>
                <a:latin typeface="Roboto Condensed"/>
                <a:ea typeface="Roboto Condensed"/>
                <a:cs typeface="Roboto Condensed"/>
                <a:sym typeface="Roboto Condensed"/>
              </a:rPr>
              <a:t>unit : €/veh.km</a:t>
            </a:r>
            <a:endParaRPr sz="1300">
              <a:solidFill>
                <a:schemeClr val="dk1"/>
              </a:solidFill>
              <a:latin typeface="Roboto Condensed"/>
              <a:ea typeface="Roboto Condensed"/>
              <a:cs typeface="Roboto Condensed"/>
              <a:sym typeface="Roboto Condensed"/>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975"/>
        <p:cNvGrpSpPr/>
        <p:nvPr/>
      </p:nvGrpSpPr>
      <p:grpSpPr>
        <a:xfrm>
          <a:off x="0" y="0"/>
          <a:ext cx="0" cy="0"/>
          <a:chOff x="0" y="0"/>
          <a:chExt cx="0" cy="0"/>
        </a:xfrm>
      </p:grpSpPr>
      <p:sp>
        <p:nvSpPr>
          <p:cNvPr id="976" name="Google Shape;976;p82"/>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Noise</a:t>
            </a:r>
            <a:endParaRPr/>
          </a:p>
        </p:txBody>
      </p:sp>
      <p:sp>
        <p:nvSpPr>
          <p:cNvPr id="977" name="Google Shape;977;p82"/>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41</a:t>
            </a:fld>
            <a:endParaRPr/>
          </a:p>
        </p:txBody>
      </p:sp>
      <p:pic>
        <p:nvPicPr>
          <p:cNvPr id="978" name="Google Shape;978;p82"/>
          <p:cNvPicPr preferRelativeResize="0"/>
          <p:nvPr/>
        </p:nvPicPr>
        <p:blipFill>
          <a:blip r:embed="rId3">
            <a:alphaModFix/>
          </a:blip>
          <a:stretch>
            <a:fillRect/>
          </a:stretch>
        </p:blipFill>
        <p:spPr>
          <a:xfrm>
            <a:off x="180600" y="4912200"/>
            <a:ext cx="467350" cy="155775"/>
          </a:xfrm>
          <a:prstGeom prst="rect">
            <a:avLst/>
          </a:prstGeom>
          <a:noFill/>
          <a:ln>
            <a:noFill/>
          </a:ln>
        </p:spPr>
      </p:pic>
      <p:pic>
        <p:nvPicPr>
          <p:cNvPr id="979" name="Google Shape;979;p82"/>
          <p:cNvPicPr preferRelativeResize="0"/>
          <p:nvPr/>
        </p:nvPicPr>
        <p:blipFill>
          <a:blip r:embed="rId4">
            <a:alphaModFix/>
          </a:blip>
          <a:stretch>
            <a:fillRect/>
          </a:stretch>
        </p:blipFill>
        <p:spPr>
          <a:xfrm>
            <a:off x="8198649" y="4912200"/>
            <a:ext cx="536151" cy="155775"/>
          </a:xfrm>
          <a:prstGeom prst="rect">
            <a:avLst/>
          </a:prstGeom>
          <a:noFill/>
          <a:ln>
            <a:noFill/>
          </a:ln>
        </p:spPr>
      </p:pic>
      <p:graphicFrame>
        <p:nvGraphicFramePr>
          <p:cNvPr id="980" name="Google Shape;980;p82"/>
          <p:cNvGraphicFramePr/>
          <p:nvPr/>
        </p:nvGraphicFramePr>
        <p:xfrm>
          <a:off x="479312" y="1302825"/>
          <a:ext cx="8343900" cy="3442725"/>
        </p:xfrm>
        <a:graphic>
          <a:graphicData uri="http://schemas.openxmlformats.org/drawingml/2006/table">
            <a:tbl>
              <a:tblPr>
                <a:noFill/>
                <a:tableStyleId>{EF508B66-1E33-4744-8378-D1033524F887}</a:tableStyleId>
              </a:tblPr>
              <a:tblGrid>
                <a:gridCol w="786850">
                  <a:extLst>
                    <a:ext uri="{9D8B030D-6E8A-4147-A177-3AD203B41FA5}">
                      <a16:colId xmlns:a16="http://schemas.microsoft.com/office/drawing/2014/main" val="20000"/>
                    </a:ext>
                  </a:extLst>
                </a:gridCol>
                <a:gridCol w="4351650">
                  <a:extLst>
                    <a:ext uri="{9D8B030D-6E8A-4147-A177-3AD203B41FA5}">
                      <a16:colId xmlns:a16="http://schemas.microsoft.com/office/drawing/2014/main" val="20001"/>
                    </a:ext>
                  </a:extLst>
                </a:gridCol>
                <a:gridCol w="999800">
                  <a:extLst>
                    <a:ext uri="{9D8B030D-6E8A-4147-A177-3AD203B41FA5}">
                      <a16:colId xmlns:a16="http://schemas.microsoft.com/office/drawing/2014/main" val="20002"/>
                    </a:ext>
                  </a:extLst>
                </a:gridCol>
                <a:gridCol w="1102800">
                  <a:extLst>
                    <a:ext uri="{9D8B030D-6E8A-4147-A177-3AD203B41FA5}">
                      <a16:colId xmlns:a16="http://schemas.microsoft.com/office/drawing/2014/main" val="20003"/>
                    </a:ext>
                  </a:extLst>
                </a:gridCol>
                <a:gridCol w="1102800">
                  <a:extLst>
                    <a:ext uri="{9D8B030D-6E8A-4147-A177-3AD203B41FA5}">
                      <a16:colId xmlns:a16="http://schemas.microsoft.com/office/drawing/2014/main" val="20004"/>
                    </a:ext>
                  </a:extLst>
                </a:gridCol>
              </a:tblGrid>
              <a:tr h="774025">
                <a:tc>
                  <a:txBody>
                    <a:bodyPr/>
                    <a:lstStyle/>
                    <a:p>
                      <a:pPr marL="0" lvl="0" indent="0" algn="l" rtl="0">
                        <a:spcBef>
                          <a:spcPts val="0"/>
                        </a:spcBef>
                        <a:spcAft>
                          <a:spcPts val="0"/>
                        </a:spcAft>
                        <a:buNone/>
                      </a:pPr>
                      <a:endParaRPr sz="1200" b="1">
                        <a:solidFill>
                          <a:schemeClr val="dk1"/>
                        </a:solidFill>
                        <a:latin typeface="Roboto Condensed"/>
                        <a:ea typeface="Roboto Condensed"/>
                        <a:cs typeface="Roboto Condensed"/>
                        <a:sym typeface="Roboto Condensed"/>
                      </a:endParaRPr>
                    </a:p>
                    <a:p>
                      <a:pPr marL="0" lvl="0" indent="0" algn="l" rtl="0">
                        <a:spcBef>
                          <a:spcPts val="0"/>
                        </a:spcBef>
                        <a:spcAft>
                          <a:spcPts val="0"/>
                        </a:spcAft>
                        <a:buNone/>
                      </a:pPr>
                      <a:r>
                        <a:rPr lang="en" sz="1200" b="1">
                          <a:solidFill>
                            <a:schemeClr val="dk1"/>
                          </a:solidFill>
                          <a:latin typeface="Roboto Condensed"/>
                          <a:ea typeface="Roboto Condensed"/>
                          <a:cs typeface="Roboto Condensed"/>
                          <a:sym typeface="Roboto Condensed"/>
                        </a:rPr>
                        <a:t>Scenario</a:t>
                      </a:r>
                      <a:endParaRPr sz="1200">
                        <a:solidFill>
                          <a:srgbClr val="313752"/>
                        </a:solidFill>
                      </a:endParaRPr>
                    </a:p>
                  </a:txBody>
                  <a:tcPr marL="91425" marR="91425" marT="91425" marB="91425">
                    <a:lnL w="19050" cap="flat" cmpd="sng">
                      <a:solidFill>
                        <a:srgbClr val="F0E2E2">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r>
                        <a:rPr lang="en" sz="1200" b="1">
                          <a:solidFill>
                            <a:schemeClr val="dk1"/>
                          </a:solidFill>
                          <a:latin typeface="Roboto Condensed"/>
                          <a:ea typeface="Roboto Condensed"/>
                          <a:cs typeface="Roboto Condensed"/>
                          <a:sym typeface="Roboto Condensed"/>
                        </a:rPr>
                        <a:t>Description</a:t>
                      </a:r>
                      <a:endParaRPr sz="1200" b="1">
                        <a:solidFill>
                          <a:schemeClr val="dk1"/>
                        </a:solidFill>
                        <a:latin typeface="Roboto Condensed"/>
                        <a:ea typeface="Roboto Condensed"/>
                        <a:cs typeface="Roboto Condensed"/>
                        <a:sym typeface="Roboto Condensed"/>
                      </a:endParaRPr>
                    </a:p>
                  </a:txBody>
                  <a:tcPr marL="91425" marR="9142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200" b="1">
                          <a:solidFill>
                            <a:schemeClr val="dk1"/>
                          </a:solidFill>
                          <a:latin typeface="Roboto"/>
                          <a:ea typeface="Roboto"/>
                          <a:cs typeface="Roboto"/>
                          <a:sym typeface="Roboto"/>
                        </a:rPr>
                        <a:t>Marginal external costs </a:t>
                      </a:r>
                      <a:endParaRPr b="1">
                        <a:solidFill>
                          <a:schemeClr val="dk1"/>
                        </a:solidFill>
                        <a:latin typeface="Roboto"/>
                        <a:ea typeface="Roboto"/>
                        <a:cs typeface="Roboto"/>
                        <a:sym typeface="Roboto"/>
                      </a:endParaRPr>
                    </a:p>
                  </a:txBody>
                  <a:tcPr marL="91425" marR="9142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200" b="1">
                          <a:solidFill>
                            <a:schemeClr val="dk1"/>
                          </a:solidFill>
                          <a:latin typeface="Roboto"/>
                          <a:ea typeface="Roboto"/>
                          <a:cs typeface="Roboto"/>
                          <a:sym typeface="Roboto"/>
                        </a:rPr>
                        <a:t>Cost reduction</a:t>
                      </a:r>
                      <a:endParaRPr sz="1200" b="1">
                        <a:solidFill>
                          <a:schemeClr val="dk1"/>
                        </a:solidFill>
                        <a:latin typeface="Roboto"/>
                        <a:ea typeface="Roboto"/>
                        <a:cs typeface="Roboto"/>
                        <a:sym typeface="Roboto"/>
                      </a:endParaRPr>
                    </a:p>
                    <a:p>
                      <a:pPr marL="0" lvl="0" indent="0" algn="ctr" rtl="0">
                        <a:spcBef>
                          <a:spcPts val="0"/>
                        </a:spcBef>
                        <a:spcAft>
                          <a:spcPts val="0"/>
                        </a:spcAft>
                        <a:buNone/>
                      </a:pPr>
                      <a:r>
                        <a:rPr lang="en" sz="1200" b="1">
                          <a:solidFill>
                            <a:schemeClr val="dk1"/>
                          </a:solidFill>
                          <a:latin typeface="Roboto"/>
                          <a:ea typeface="Roboto"/>
                          <a:cs typeface="Roboto"/>
                          <a:sym typeface="Roboto"/>
                        </a:rPr>
                        <a:t>(km/h)</a:t>
                      </a:r>
                      <a:endParaRPr sz="1200" b="1">
                        <a:solidFill>
                          <a:schemeClr val="dk1"/>
                        </a:solidFill>
                        <a:latin typeface="Roboto"/>
                        <a:ea typeface="Roboto"/>
                        <a:cs typeface="Roboto"/>
                        <a:sym typeface="Roboto"/>
                      </a:endParaRPr>
                    </a:p>
                  </a:txBody>
                  <a:tcPr marL="91425" marR="9142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200" b="1">
                          <a:solidFill>
                            <a:schemeClr val="dk1"/>
                          </a:solidFill>
                          <a:latin typeface="Roboto"/>
                          <a:ea typeface="Roboto"/>
                          <a:cs typeface="Roboto"/>
                          <a:sym typeface="Roboto"/>
                        </a:rPr>
                        <a:t>Total reduction (h)</a:t>
                      </a:r>
                      <a:endParaRPr sz="1200" b="1">
                        <a:solidFill>
                          <a:schemeClr val="dk1"/>
                        </a:solidFill>
                        <a:latin typeface="Roboto"/>
                        <a:ea typeface="Roboto"/>
                        <a:cs typeface="Roboto"/>
                        <a:sym typeface="Roboto"/>
                      </a:endParaRPr>
                    </a:p>
                  </a:txBody>
                  <a:tcPr marL="91425" marR="9142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extLst>
                  <a:ext uri="{0D108BD9-81ED-4DB2-BD59-A6C34878D82A}">
                    <a16:rowId xmlns:a16="http://schemas.microsoft.com/office/drawing/2014/main" val="10000"/>
                  </a:ext>
                </a:extLst>
              </a:tr>
              <a:tr h="354750">
                <a:tc>
                  <a:txBody>
                    <a:bodyPr/>
                    <a:lstStyle/>
                    <a:p>
                      <a:pPr marL="0" lvl="0" indent="0" algn="l" rtl="0">
                        <a:spcBef>
                          <a:spcPts val="0"/>
                        </a:spcBef>
                        <a:spcAft>
                          <a:spcPts val="0"/>
                        </a:spcAft>
                        <a:buNone/>
                      </a:pPr>
                      <a:r>
                        <a:rPr lang="en" sz="1000" b="1">
                          <a:solidFill>
                            <a:schemeClr val="dk1"/>
                          </a:solidFill>
                          <a:latin typeface="Roboto Condensed"/>
                          <a:ea typeface="Roboto Condensed"/>
                          <a:cs typeface="Roboto Condensed"/>
                          <a:sym typeface="Roboto Condensed"/>
                        </a:rPr>
                        <a:t>Status Quo</a:t>
                      </a:r>
                      <a:endParaRPr sz="10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alpha val="0"/>
                        </a:schemeClr>
                      </a:solidFill>
                      <a:prstDash val="solid"/>
                      <a:round/>
                      <a:headEnd type="none" w="sm" len="sm"/>
                      <a:tailEnd type="none" w="sm" len="sm"/>
                    </a:lnB>
                    <a:solidFill>
                      <a:schemeClr val="lt1"/>
                    </a:solidFill>
                  </a:tcPr>
                </a:tc>
                <a:tc>
                  <a:txBody>
                    <a:bodyPr/>
                    <a:lstStyle/>
                    <a:p>
                      <a:pPr marL="0" lvl="0" indent="0" algn="l" rtl="0">
                        <a:lnSpc>
                          <a:spcPct val="115000"/>
                        </a:lnSpc>
                        <a:spcBef>
                          <a:spcPts val="0"/>
                        </a:spcBef>
                        <a:spcAft>
                          <a:spcPts val="0"/>
                        </a:spcAft>
                        <a:buNone/>
                      </a:pPr>
                      <a:r>
                        <a:rPr lang="en" sz="1000">
                          <a:latin typeface="Roboto Condensed"/>
                          <a:ea typeface="Roboto Condensed"/>
                          <a:cs typeface="Roboto Condensed"/>
                          <a:sym typeface="Roboto Condensed"/>
                        </a:rPr>
                        <a:t>2022 Traffic Flow Structure in Paris</a:t>
                      </a:r>
                      <a:endParaRPr sz="1000">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alpha val="0"/>
                        </a:schemeClr>
                      </a:solidFill>
                      <a:prstDash val="solid"/>
                      <a:round/>
                      <a:headEnd type="none" w="sm" len="sm"/>
                      <a:tailEnd type="none" w="sm" len="sm"/>
                    </a:lnB>
                    <a:solidFill>
                      <a:schemeClr val="lt1"/>
                    </a:solidFill>
                  </a:tcPr>
                </a:tc>
                <a:tc>
                  <a:txBody>
                    <a:bodyPr/>
                    <a:lstStyle/>
                    <a:p>
                      <a:pPr marL="0" lvl="0" indent="0" algn="ctr" rtl="0">
                        <a:lnSpc>
                          <a:spcPct val="115000"/>
                        </a:lnSpc>
                        <a:spcBef>
                          <a:spcPts val="0"/>
                        </a:spcBef>
                        <a:spcAft>
                          <a:spcPts val="0"/>
                        </a:spcAft>
                        <a:buNone/>
                      </a:pPr>
                      <a:r>
                        <a:rPr lang="en" sz="1000" b="1">
                          <a:latin typeface="Roboto Condensed"/>
                          <a:ea typeface="Roboto Condensed"/>
                          <a:cs typeface="Roboto Condensed"/>
                          <a:sym typeface="Roboto Condensed"/>
                        </a:rPr>
                        <a:t>0.9225€</a:t>
                      </a:r>
                      <a:endParaRPr sz="1000" b="1">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1"/>
                    </a:solidFill>
                  </a:tcPr>
                </a:tc>
                <a:tc>
                  <a:txBody>
                    <a:bodyPr/>
                    <a:lstStyle/>
                    <a:p>
                      <a:pPr marL="0" lvl="0" indent="0" algn="l" rtl="0">
                        <a:lnSpc>
                          <a:spcPct val="115000"/>
                        </a:lnSpc>
                        <a:spcBef>
                          <a:spcPts val="0"/>
                        </a:spcBef>
                        <a:spcAft>
                          <a:spcPts val="0"/>
                        </a:spcAft>
                        <a:buNone/>
                      </a:pPr>
                      <a:endParaRPr sz="1000">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1"/>
                    </a:solidFill>
                  </a:tcPr>
                </a:tc>
                <a:tc>
                  <a:txBody>
                    <a:bodyPr/>
                    <a:lstStyle/>
                    <a:p>
                      <a:pPr marL="0" lvl="0" indent="0" algn="l" rtl="0">
                        <a:lnSpc>
                          <a:spcPct val="115000"/>
                        </a:lnSpc>
                        <a:spcBef>
                          <a:spcPts val="0"/>
                        </a:spcBef>
                        <a:spcAft>
                          <a:spcPts val="0"/>
                        </a:spcAft>
                        <a:buNone/>
                      </a:pPr>
                      <a:endParaRPr sz="1000">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1"/>
                    </a:solidFill>
                  </a:tcPr>
                </a:tc>
                <a:extLst>
                  <a:ext uri="{0D108BD9-81ED-4DB2-BD59-A6C34878D82A}">
                    <a16:rowId xmlns:a16="http://schemas.microsoft.com/office/drawing/2014/main" val="10001"/>
                  </a:ext>
                </a:extLst>
              </a:tr>
              <a:tr h="354750">
                <a:tc>
                  <a:txBody>
                    <a:bodyPr/>
                    <a:lstStyle/>
                    <a:p>
                      <a:pPr marL="0" lvl="0" indent="0" algn="l" rtl="0">
                        <a:spcBef>
                          <a:spcPts val="0"/>
                        </a:spcBef>
                        <a:spcAft>
                          <a:spcPts val="0"/>
                        </a:spcAft>
                        <a:buNone/>
                      </a:pPr>
                      <a:r>
                        <a:rPr lang="en" sz="1000" b="1">
                          <a:solidFill>
                            <a:schemeClr val="dk1"/>
                          </a:solidFill>
                          <a:latin typeface="Roboto Condensed"/>
                          <a:ea typeface="Roboto Condensed"/>
                          <a:cs typeface="Roboto Condensed"/>
                          <a:sym typeface="Roboto Condensed"/>
                        </a:rPr>
                        <a:t>Scenario 1</a:t>
                      </a:r>
                      <a:endParaRPr sz="10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1000" b="1">
                          <a:latin typeface="Roboto Condensed"/>
                          <a:ea typeface="Roboto Condensed"/>
                          <a:cs typeface="Roboto Condensed"/>
                          <a:sym typeface="Roboto Condensed"/>
                        </a:rPr>
                        <a:t>50% </a:t>
                      </a:r>
                      <a:r>
                        <a:rPr lang="en" sz="1000">
                          <a:latin typeface="Roboto Condensed"/>
                          <a:ea typeface="Roboto Condensed"/>
                          <a:cs typeface="Roboto Condensed"/>
                          <a:sym typeface="Roboto Condensed"/>
                        </a:rPr>
                        <a:t>LDV to</a:t>
                      </a:r>
                      <a:r>
                        <a:rPr lang="en" sz="1000" b="1">
                          <a:latin typeface="Roboto Condensed"/>
                          <a:ea typeface="Roboto Condensed"/>
                          <a:cs typeface="Roboto Condensed"/>
                          <a:sym typeface="Roboto Condensed"/>
                        </a:rPr>
                        <a:t> </a:t>
                      </a:r>
                      <a:r>
                        <a:rPr lang="en" sz="1000" b="1">
                          <a:solidFill>
                            <a:srgbClr val="00C3B1"/>
                          </a:solidFill>
                          <a:latin typeface="Roboto Condensed"/>
                          <a:ea typeface="Roboto Condensed"/>
                          <a:cs typeface="Roboto Condensed"/>
                          <a:sym typeface="Roboto Condensed"/>
                        </a:rPr>
                        <a:t>Electric</a:t>
                      </a:r>
                      <a:endParaRPr sz="1000" b="1">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tcPr>
                </a:tc>
                <a:tc>
                  <a:txBody>
                    <a:bodyPr/>
                    <a:lstStyle/>
                    <a:p>
                      <a:pPr marL="0" lvl="0" indent="0" algn="ctr" rtl="0">
                        <a:lnSpc>
                          <a:spcPct val="115000"/>
                        </a:lnSpc>
                        <a:spcBef>
                          <a:spcPts val="0"/>
                        </a:spcBef>
                        <a:spcAft>
                          <a:spcPts val="0"/>
                        </a:spcAft>
                        <a:buClr>
                          <a:schemeClr val="dk1"/>
                        </a:buClr>
                        <a:buSzPts val="1100"/>
                        <a:buFont typeface="Arial"/>
                        <a:buNone/>
                      </a:pPr>
                      <a:r>
                        <a:rPr lang="en" sz="1000" b="1">
                          <a:solidFill>
                            <a:schemeClr val="dk1"/>
                          </a:solidFill>
                          <a:latin typeface="Roboto Condensed"/>
                          <a:ea typeface="Roboto Condensed"/>
                          <a:cs typeface="Roboto Condensed"/>
                          <a:sym typeface="Roboto Condensed"/>
                        </a:rPr>
                        <a:t>0.765€</a:t>
                      </a:r>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lvl="0" indent="0" algn="ctr" rtl="0">
                        <a:lnSpc>
                          <a:spcPct val="115000"/>
                        </a:lnSpc>
                        <a:spcBef>
                          <a:spcPts val="0"/>
                        </a:spcBef>
                        <a:spcAft>
                          <a:spcPts val="0"/>
                        </a:spcAft>
                        <a:buClr>
                          <a:schemeClr val="dk1"/>
                        </a:buClr>
                        <a:buSzPts val="1100"/>
                        <a:buFont typeface="Arial"/>
                        <a:buNone/>
                      </a:pPr>
                      <a:r>
                        <a:rPr lang="en" sz="1000" b="1">
                          <a:solidFill>
                            <a:schemeClr val="dk1"/>
                          </a:solidFill>
                          <a:latin typeface="Roboto Condensed"/>
                          <a:ea typeface="Roboto Condensed"/>
                          <a:cs typeface="Roboto Condensed"/>
                          <a:sym typeface="Roboto Condensed"/>
                        </a:rPr>
                        <a:t>0.1605€</a:t>
                      </a:r>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251€</a:t>
                      </a:r>
                      <a:endParaRPr sz="10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extLst>
                  <a:ext uri="{0D108BD9-81ED-4DB2-BD59-A6C34878D82A}">
                    <a16:rowId xmlns:a16="http://schemas.microsoft.com/office/drawing/2014/main" val="10002"/>
                  </a:ext>
                </a:extLst>
              </a:tr>
              <a:tr h="354750">
                <a:tc>
                  <a:txBody>
                    <a:bodyPr/>
                    <a:lstStyle/>
                    <a:p>
                      <a:pPr marL="0" lvl="0" indent="0" algn="l" rtl="0">
                        <a:spcBef>
                          <a:spcPts val="0"/>
                        </a:spcBef>
                        <a:spcAft>
                          <a:spcPts val="0"/>
                        </a:spcAft>
                        <a:buNone/>
                      </a:pPr>
                      <a:r>
                        <a:rPr lang="en" sz="1000" b="1">
                          <a:solidFill>
                            <a:schemeClr val="dk1"/>
                          </a:solidFill>
                          <a:latin typeface="Roboto Condensed"/>
                          <a:ea typeface="Roboto Condensed"/>
                          <a:cs typeface="Roboto Condensed"/>
                          <a:sym typeface="Roboto Condensed"/>
                        </a:rPr>
                        <a:t>Scenario 2</a:t>
                      </a:r>
                      <a:endParaRPr sz="10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50% </a:t>
                      </a:r>
                      <a:r>
                        <a:rPr lang="en" sz="1000">
                          <a:solidFill>
                            <a:schemeClr val="dk1"/>
                          </a:solidFill>
                          <a:latin typeface="Roboto Condensed"/>
                          <a:ea typeface="Roboto Condensed"/>
                          <a:cs typeface="Roboto Condensed"/>
                          <a:sym typeface="Roboto Condensed"/>
                        </a:rPr>
                        <a:t>HDV to</a:t>
                      </a:r>
                      <a:r>
                        <a:rPr lang="en" sz="1000" b="1">
                          <a:solidFill>
                            <a:schemeClr val="dk1"/>
                          </a:solidFill>
                          <a:latin typeface="Roboto Condensed"/>
                          <a:ea typeface="Roboto Condensed"/>
                          <a:cs typeface="Roboto Condensed"/>
                          <a:sym typeface="Roboto Condensed"/>
                        </a:rPr>
                        <a:t> </a:t>
                      </a:r>
                      <a:r>
                        <a:rPr lang="en" sz="1000" b="1">
                          <a:solidFill>
                            <a:srgbClr val="00C3B1"/>
                          </a:solidFill>
                          <a:latin typeface="Roboto Condensed"/>
                          <a:ea typeface="Roboto Condensed"/>
                          <a:cs typeface="Roboto Condensed"/>
                          <a:sym typeface="Roboto Condensed"/>
                        </a:rPr>
                        <a:t>Electric</a:t>
                      </a:r>
                      <a:endParaRPr sz="1000">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solidFill>
                      <a:schemeClr val="accent6"/>
                    </a:solidFill>
                  </a:tcPr>
                </a:tc>
                <a:tc>
                  <a:txBody>
                    <a:bodyPr/>
                    <a:lstStyle/>
                    <a:p>
                      <a:pPr marL="0" lvl="0" indent="0" algn="ctr" rtl="0">
                        <a:lnSpc>
                          <a:spcPct val="115000"/>
                        </a:lnSpc>
                        <a:spcBef>
                          <a:spcPts val="0"/>
                        </a:spcBef>
                        <a:spcAft>
                          <a:spcPts val="0"/>
                        </a:spcAft>
                        <a:buClr>
                          <a:schemeClr val="dk1"/>
                        </a:buClr>
                        <a:buSzPts val="1100"/>
                        <a:buFont typeface="Arial"/>
                        <a:buNone/>
                      </a:pPr>
                      <a:r>
                        <a:rPr lang="en" sz="1000" b="1">
                          <a:solidFill>
                            <a:schemeClr val="dk1"/>
                          </a:solidFill>
                          <a:latin typeface="Roboto Condensed"/>
                          <a:ea typeface="Roboto Condensed"/>
                          <a:cs typeface="Roboto Condensed"/>
                          <a:sym typeface="Roboto Condensed"/>
                        </a:rPr>
                        <a:t>0.6201€</a:t>
                      </a:r>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lvl="0" indent="0" algn="ctr" rtl="0">
                        <a:lnSpc>
                          <a:spcPct val="115000"/>
                        </a:lnSpc>
                        <a:spcBef>
                          <a:spcPts val="0"/>
                        </a:spcBef>
                        <a:spcAft>
                          <a:spcPts val="0"/>
                        </a:spcAft>
                        <a:buClr>
                          <a:schemeClr val="dk1"/>
                        </a:buClr>
                        <a:buSzPts val="1100"/>
                        <a:buFont typeface="Arial"/>
                        <a:buNone/>
                      </a:pPr>
                      <a:r>
                        <a:rPr lang="en" sz="1000" b="1">
                          <a:solidFill>
                            <a:schemeClr val="dk1"/>
                          </a:solidFill>
                          <a:latin typeface="Roboto Condensed"/>
                          <a:ea typeface="Roboto Condensed"/>
                          <a:cs typeface="Roboto Condensed"/>
                          <a:sym typeface="Roboto Condensed"/>
                        </a:rPr>
                        <a:t>0.3054€</a:t>
                      </a:r>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477€</a:t>
                      </a:r>
                      <a:endParaRPr sz="10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extLst>
                  <a:ext uri="{0D108BD9-81ED-4DB2-BD59-A6C34878D82A}">
                    <a16:rowId xmlns:a16="http://schemas.microsoft.com/office/drawing/2014/main" val="10003"/>
                  </a:ext>
                </a:extLst>
              </a:tr>
              <a:tr h="354750">
                <a:tc>
                  <a:txBody>
                    <a:bodyPr/>
                    <a:lstStyle/>
                    <a:p>
                      <a:pPr marL="0" lvl="0" indent="0" algn="l" rtl="0">
                        <a:spcBef>
                          <a:spcPts val="0"/>
                        </a:spcBef>
                        <a:spcAft>
                          <a:spcPts val="0"/>
                        </a:spcAft>
                        <a:buNone/>
                      </a:pPr>
                      <a:r>
                        <a:rPr lang="en" sz="1000" b="1">
                          <a:solidFill>
                            <a:schemeClr val="dk1"/>
                          </a:solidFill>
                          <a:latin typeface="Roboto Condensed"/>
                          <a:ea typeface="Roboto Condensed"/>
                          <a:cs typeface="Roboto Condensed"/>
                          <a:sym typeface="Roboto Condensed"/>
                        </a:rPr>
                        <a:t>Scenario 3</a:t>
                      </a:r>
                      <a:endParaRPr sz="10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1000" b="1">
                          <a:latin typeface="Roboto Condensed"/>
                          <a:ea typeface="Roboto Condensed"/>
                          <a:cs typeface="Roboto Condensed"/>
                          <a:sym typeface="Roboto Condensed"/>
                        </a:rPr>
                        <a:t>100%</a:t>
                      </a:r>
                      <a:r>
                        <a:rPr lang="en" sz="1000">
                          <a:latin typeface="Roboto Condensed"/>
                          <a:ea typeface="Roboto Condensed"/>
                          <a:cs typeface="Roboto Condensed"/>
                          <a:sym typeface="Roboto Condensed"/>
                        </a:rPr>
                        <a:t> LDV and </a:t>
                      </a:r>
                      <a:r>
                        <a:rPr lang="en" sz="1000" b="1">
                          <a:latin typeface="Roboto Condensed"/>
                          <a:ea typeface="Roboto Condensed"/>
                          <a:cs typeface="Roboto Condensed"/>
                          <a:sym typeface="Roboto Condensed"/>
                        </a:rPr>
                        <a:t>100%</a:t>
                      </a:r>
                      <a:r>
                        <a:rPr lang="en" sz="1000">
                          <a:latin typeface="Roboto Condensed"/>
                          <a:ea typeface="Roboto Condensed"/>
                          <a:cs typeface="Roboto Condensed"/>
                          <a:sym typeface="Roboto Condensed"/>
                        </a:rPr>
                        <a:t> HDV to </a:t>
                      </a:r>
                      <a:r>
                        <a:rPr lang="en" sz="1000" b="1">
                          <a:solidFill>
                            <a:srgbClr val="00C3B1"/>
                          </a:solidFill>
                          <a:latin typeface="Roboto Condensed"/>
                          <a:ea typeface="Roboto Condensed"/>
                          <a:cs typeface="Roboto Condensed"/>
                          <a:sym typeface="Roboto Condensed"/>
                        </a:rPr>
                        <a:t>Electric</a:t>
                      </a:r>
                      <a:endParaRPr sz="1000">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lvl="0" indent="0" algn="ctr" rtl="0">
                        <a:lnSpc>
                          <a:spcPct val="115000"/>
                        </a:lnSpc>
                        <a:spcBef>
                          <a:spcPts val="0"/>
                        </a:spcBef>
                        <a:spcAft>
                          <a:spcPts val="0"/>
                        </a:spcAft>
                        <a:buClr>
                          <a:schemeClr val="dk1"/>
                        </a:buClr>
                        <a:buSzPts val="1100"/>
                        <a:buFont typeface="Arial"/>
                        <a:buNone/>
                      </a:pPr>
                      <a:r>
                        <a:rPr lang="en" sz="1000" b="1">
                          <a:solidFill>
                            <a:schemeClr val="dk1"/>
                          </a:solidFill>
                          <a:latin typeface="Roboto Condensed"/>
                          <a:ea typeface="Roboto Condensed"/>
                          <a:cs typeface="Roboto Condensed"/>
                          <a:sym typeface="Roboto Condensed"/>
                        </a:rPr>
                        <a:t>0€</a:t>
                      </a:r>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lvl="0" indent="0" algn="ctr" rtl="0">
                        <a:lnSpc>
                          <a:spcPct val="115000"/>
                        </a:lnSpc>
                        <a:spcBef>
                          <a:spcPts val="0"/>
                        </a:spcBef>
                        <a:spcAft>
                          <a:spcPts val="0"/>
                        </a:spcAft>
                        <a:buClr>
                          <a:schemeClr val="dk1"/>
                        </a:buClr>
                        <a:buSzPts val="1100"/>
                        <a:buFont typeface="Arial"/>
                        <a:buNone/>
                      </a:pPr>
                      <a:r>
                        <a:rPr lang="en" sz="1000" b="1">
                          <a:solidFill>
                            <a:schemeClr val="dk1"/>
                          </a:solidFill>
                          <a:latin typeface="Roboto Condensed"/>
                          <a:ea typeface="Roboto Condensed"/>
                          <a:cs typeface="Roboto Condensed"/>
                          <a:sym typeface="Roboto Condensed"/>
                        </a:rPr>
                        <a:t>0.9225€</a:t>
                      </a:r>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1445€</a:t>
                      </a:r>
                      <a:endParaRPr sz="10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extLst>
                  <a:ext uri="{0D108BD9-81ED-4DB2-BD59-A6C34878D82A}">
                    <a16:rowId xmlns:a16="http://schemas.microsoft.com/office/drawing/2014/main" val="10004"/>
                  </a:ext>
                </a:extLst>
              </a:tr>
              <a:tr h="354750">
                <a:tc>
                  <a:txBody>
                    <a:bodyPr/>
                    <a:lstStyle/>
                    <a:p>
                      <a:pPr marL="0" lvl="0" indent="0" algn="l" rtl="0">
                        <a:spcBef>
                          <a:spcPts val="0"/>
                        </a:spcBef>
                        <a:spcAft>
                          <a:spcPts val="0"/>
                        </a:spcAft>
                        <a:buNone/>
                      </a:pPr>
                      <a:r>
                        <a:rPr lang="en" sz="1000" b="1">
                          <a:solidFill>
                            <a:schemeClr val="dk1"/>
                          </a:solidFill>
                          <a:latin typeface="Roboto Condensed"/>
                          <a:ea typeface="Roboto Condensed"/>
                          <a:cs typeface="Roboto Condensed"/>
                          <a:sym typeface="Roboto Condensed"/>
                        </a:rPr>
                        <a:t>Scenario 4</a:t>
                      </a:r>
                      <a:endParaRPr sz="10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alpha val="0"/>
                        </a:schemeClr>
                      </a:solidFill>
                      <a:prstDash val="solid"/>
                      <a:round/>
                      <a:headEnd type="none" w="sm" len="sm"/>
                      <a:tailEnd type="none" w="sm" len="sm"/>
                    </a:lnB>
                  </a:tcPr>
                </a:tc>
                <a:tc>
                  <a:txBody>
                    <a:bodyPr/>
                    <a:lstStyle/>
                    <a:p>
                      <a:pPr marL="0" marR="0" lvl="0" indent="0" algn="l" rtl="0">
                        <a:lnSpc>
                          <a:spcPct val="115000"/>
                        </a:lnSpc>
                        <a:spcBef>
                          <a:spcPts val="0"/>
                        </a:spcBef>
                        <a:spcAft>
                          <a:spcPts val="0"/>
                        </a:spcAft>
                        <a:buNone/>
                      </a:pPr>
                      <a:r>
                        <a:rPr lang="en" sz="1000" b="1">
                          <a:latin typeface="Roboto Condensed"/>
                          <a:ea typeface="Roboto Condensed"/>
                          <a:cs typeface="Roboto Condensed"/>
                          <a:sym typeface="Roboto Condensed"/>
                        </a:rPr>
                        <a:t>85%</a:t>
                      </a:r>
                      <a:r>
                        <a:rPr lang="en" sz="1000">
                          <a:latin typeface="Roboto Condensed"/>
                          <a:ea typeface="Roboto Condensed"/>
                          <a:cs typeface="Roboto Condensed"/>
                          <a:sym typeface="Roboto Condensed"/>
                        </a:rPr>
                        <a:t> LDV to </a:t>
                      </a:r>
                      <a:r>
                        <a:rPr lang="en" sz="1000" b="1">
                          <a:solidFill>
                            <a:srgbClr val="00C3B1"/>
                          </a:solidFill>
                          <a:latin typeface="Roboto Condensed"/>
                          <a:ea typeface="Roboto Condensed"/>
                          <a:cs typeface="Roboto Condensed"/>
                          <a:sym typeface="Roboto Condensed"/>
                        </a:rPr>
                        <a:t>Electric</a:t>
                      </a:r>
                      <a:r>
                        <a:rPr lang="en" sz="1000">
                          <a:latin typeface="Roboto Condensed"/>
                          <a:ea typeface="Roboto Condensed"/>
                          <a:cs typeface="Roboto Condensed"/>
                          <a:sym typeface="Roboto Condensed"/>
                        </a:rPr>
                        <a:t> + </a:t>
                      </a:r>
                      <a:r>
                        <a:rPr lang="en" sz="1000" b="1">
                          <a:latin typeface="Roboto Condensed"/>
                          <a:ea typeface="Roboto Condensed"/>
                          <a:cs typeface="Roboto Condensed"/>
                          <a:sym typeface="Roboto Condensed"/>
                        </a:rPr>
                        <a:t>15%</a:t>
                      </a:r>
                      <a:r>
                        <a:rPr lang="en" sz="1000">
                          <a:latin typeface="Roboto Condensed"/>
                          <a:ea typeface="Roboto Condensed"/>
                          <a:cs typeface="Roboto Condensed"/>
                          <a:sym typeface="Roboto Condensed"/>
                        </a:rPr>
                        <a:t> HDV to </a:t>
                      </a:r>
                      <a:r>
                        <a:rPr lang="en" sz="1000" b="1">
                          <a:solidFill>
                            <a:srgbClr val="00C3B1"/>
                          </a:solidFill>
                          <a:latin typeface="Roboto Condensed"/>
                          <a:ea typeface="Roboto Condensed"/>
                          <a:cs typeface="Roboto Condensed"/>
                          <a:sym typeface="Roboto Condensed"/>
                        </a:rPr>
                        <a:t>Cargo</a:t>
                      </a:r>
                      <a:r>
                        <a:rPr lang="en" sz="1000">
                          <a:latin typeface="Roboto Condensed"/>
                          <a:ea typeface="Roboto Condensed"/>
                          <a:cs typeface="Roboto Condensed"/>
                          <a:sym typeface="Roboto Condensed"/>
                        </a:rPr>
                        <a:t> </a:t>
                      </a:r>
                      <a:r>
                        <a:rPr lang="en" sz="1000" b="1">
                          <a:solidFill>
                            <a:srgbClr val="00C3B1"/>
                          </a:solidFill>
                          <a:latin typeface="Roboto Condensed"/>
                          <a:ea typeface="Roboto Condensed"/>
                          <a:cs typeface="Roboto Condensed"/>
                          <a:sym typeface="Roboto Condensed"/>
                        </a:rPr>
                        <a:t>Bikes</a:t>
                      </a:r>
                      <a:endParaRPr sz="1000">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alpha val="0"/>
                        </a:schemeClr>
                      </a:solidFill>
                      <a:prstDash val="solid"/>
                      <a:round/>
                      <a:headEnd type="none" w="sm" len="sm"/>
                      <a:tailEnd type="none" w="sm" len="sm"/>
                    </a:lnB>
                    <a:solidFill>
                      <a:schemeClr val="accent6"/>
                    </a:solidFill>
                  </a:tcPr>
                </a:tc>
                <a:tc>
                  <a:txBody>
                    <a:bodyPr/>
                    <a:lstStyle/>
                    <a:p>
                      <a:pPr marL="0" lvl="0" indent="0" algn="ctr" rtl="0">
                        <a:lnSpc>
                          <a:spcPct val="115000"/>
                        </a:lnSpc>
                        <a:spcBef>
                          <a:spcPts val="0"/>
                        </a:spcBef>
                        <a:spcAft>
                          <a:spcPts val="0"/>
                        </a:spcAft>
                        <a:buClr>
                          <a:schemeClr val="dk1"/>
                        </a:buClr>
                        <a:buSzPts val="1100"/>
                        <a:buFont typeface="Arial"/>
                        <a:buNone/>
                      </a:pPr>
                      <a:r>
                        <a:rPr lang="en" sz="1000" b="1">
                          <a:solidFill>
                            <a:schemeClr val="dk1"/>
                          </a:solidFill>
                          <a:latin typeface="Roboto Condensed"/>
                          <a:ea typeface="Roboto Condensed"/>
                          <a:cs typeface="Roboto Condensed"/>
                          <a:sym typeface="Roboto Condensed"/>
                        </a:rPr>
                        <a:t>0.6105€</a:t>
                      </a:r>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lvl="0" indent="0" algn="ctr" rtl="0">
                        <a:lnSpc>
                          <a:spcPct val="115000"/>
                        </a:lnSpc>
                        <a:spcBef>
                          <a:spcPts val="0"/>
                        </a:spcBef>
                        <a:spcAft>
                          <a:spcPts val="0"/>
                        </a:spcAft>
                        <a:buClr>
                          <a:schemeClr val="dk1"/>
                        </a:buClr>
                        <a:buSzPts val="1100"/>
                        <a:buFont typeface="Arial"/>
                        <a:buNone/>
                      </a:pPr>
                      <a:r>
                        <a:rPr lang="en" sz="1000" b="1">
                          <a:solidFill>
                            <a:schemeClr val="dk1"/>
                          </a:solidFill>
                          <a:latin typeface="Roboto Condensed"/>
                          <a:ea typeface="Roboto Condensed"/>
                          <a:cs typeface="Roboto Condensed"/>
                          <a:sym typeface="Roboto Condensed"/>
                        </a:rPr>
                        <a:t>0.3151€</a:t>
                      </a:r>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492€</a:t>
                      </a:r>
                      <a:endParaRPr sz="10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extLst>
                  <a:ext uri="{0D108BD9-81ED-4DB2-BD59-A6C34878D82A}">
                    <a16:rowId xmlns:a16="http://schemas.microsoft.com/office/drawing/2014/main" val="10005"/>
                  </a:ext>
                </a:extLst>
              </a:tr>
              <a:tr h="354750">
                <a:tc>
                  <a:txBody>
                    <a:bodyPr/>
                    <a:lstStyle/>
                    <a:p>
                      <a:pPr marL="0" lvl="0" indent="0" algn="l" rtl="0">
                        <a:spcBef>
                          <a:spcPts val="0"/>
                        </a:spcBef>
                        <a:spcAft>
                          <a:spcPts val="0"/>
                        </a:spcAft>
                        <a:buNone/>
                      </a:pPr>
                      <a:r>
                        <a:rPr lang="en" sz="1000" b="1">
                          <a:solidFill>
                            <a:schemeClr val="dk1"/>
                          </a:solidFill>
                          <a:latin typeface="Roboto Condensed"/>
                          <a:ea typeface="Roboto Condensed"/>
                          <a:cs typeface="Roboto Condensed"/>
                          <a:sym typeface="Roboto Condensed"/>
                        </a:rPr>
                        <a:t>Scenario 5</a:t>
                      </a:r>
                      <a:endParaRPr sz="10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10%</a:t>
                      </a:r>
                      <a:r>
                        <a:rPr lang="en" sz="1000">
                          <a:solidFill>
                            <a:schemeClr val="dk1"/>
                          </a:solidFill>
                          <a:latin typeface="Roboto Condensed"/>
                          <a:ea typeface="Roboto Condensed"/>
                          <a:cs typeface="Roboto Condensed"/>
                          <a:sym typeface="Roboto Condensed"/>
                        </a:rPr>
                        <a:t> LDV to </a:t>
                      </a:r>
                      <a:r>
                        <a:rPr lang="en" sz="1000" b="1">
                          <a:solidFill>
                            <a:srgbClr val="00C3B1"/>
                          </a:solidFill>
                          <a:latin typeface="Roboto Condensed"/>
                          <a:ea typeface="Roboto Condensed"/>
                          <a:cs typeface="Roboto Condensed"/>
                          <a:sym typeface="Roboto Condensed"/>
                        </a:rPr>
                        <a:t>Cargo Bikes</a:t>
                      </a:r>
                      <a:r>
                        <a:rPr lang="en" sz="1000">
                          <a:solidFill>
                            <a:schemeClr val="dk1"/>
                          </a:solidFill>
                          <a:latin typeface="Roboto Condensed"/>
                          <a:ea typeface="Roboto Condensed"/>
                          <a:cs typeface="Roboto Condensed"/>
                          <a:sym typeface="Roboto Condensed"/>
                        </a:rPr>
                        <a:t> + </a:t>
                      </a:r>
                      <a:r>
                        <a:rPr lang="en" sz="1000" b="1">
                          <a:solidFill>
                            <a:schemeClr val="dk1"/>
                          </a:solidFill>
                          <a:latin typeface="Roboto Condensed"/>
                          <a:ea typeface="Roboto Condensed"/>
                          <a:cs typeface="Roboto Condensed"/>
                          <a:sym typeface="Roboto Condensed"/>
                        </a:rPr>
                        <a:t>5%</a:t>
                      </a:r>
                      <a:r>
                        <a:rPr lang="en" sz="1000">
                          <a:solidFill>
                            <a:schemeClr val="dk1"/>
                          </a:solidFill>
                          <a:latin typeface="Roboto Condensed"/>
                          <a:ea typeface="Roboto Condensed"/>
                          <a:cs typeface="Roboto Condensed"/>
                          <a:sym typeface="Roboto Condensed"/>
                        </a:rPr>
                        <a:t> HDV to </a:t>
                      </a:r>
                      <a:r>
                        <a:rPr lang="en" sz="1000" b="1">
                          <a:solidFill>
                            <a:srgbClr val="00C3B1"/>
                          </a:solidFill>
                          <a:latin typeface="Roboto Condensed"/>
                          <a:ea typeface="Roboto Condensed"/>
                          <a:cs typeface="Roboto Condensed"/>
                          <a:sym typeface="Roboto Condensed"/>
                        </a:rPr>
                        <a:t>Cargo Bikes</a:t>
                      </a:r>
                      <a:endParaRPr sz="1000">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solidFill>
                      <a:schemeClr val="accent6"/>
                    </a:solidFill>
                  </a:tcPr>
                </a:tc>
                <a:tc>
                  <a:txBody>
                    <a:bodyPr/>
                    <a:lstStyle/>
                    <a:p>
                      <a:pPr marL="0" lvl="0" indent="0" algn="ctr" rtl="0">
                        <a:lnSpc>
                          <a:spcPct val="115000"/>
                        </a:lnSpc>
                        <a:spcBef>
                          <a:spcPts val="0"/>
                        </a:spcBef>
                        <a:spcAft>
                          <a:spcPts val="0"/>
                        </a:spcAft>
                        <a:buClr>
                          <a:schemeClr val="dk1"/>
                        </a:buClr>
                        <a:buSzPts val="1100"/>
                        <a:buFont typeface="Arial"/>
                        <a:buNone/>
                      </a:pPr>
                      <a:r>
                        <a:rPr lang="en" sz="1000" b="1">
                          <a:solidFill>
                            <a:schemeClr val="dk1"/>
                          </a:solidFill>
                          <a:latin typeface="Roboto Condensed"/>
                          <a:ea typeface="Roboto Condensed"/>
                          <a:cs typeface="Roboto Condensed"/>
                          <a:sym typeface="Roboto Condensed"/>
                        </a:rPr>
                        <a:t>0.9635€</a:t>
                      </a:r>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lvl="0" indent="0" algn="ctr" rtl="0">
                        <a:lnSpc>
                          <a:spcPct val="115000"/>
                        </a:lnSpc>
                        <a:spcBef>
                          <a:spcPts val="0"/>
                        </a:spcBef>
                        <a:spcAft>
                          <a:spcPts val="0"/>
                        </a:spcAft>
                        <a:buClr>
                          <a:schemeClr val="dk1"/>
                        </a:buClr>
                        <a:buSzPts val="1100"/>
                        <a:buFont typeface="Arial"/>
                        <a:buNone/>
                      </a:pPr>
                      <a:r>
                        <a:rPr lang="en" sz="1000" b="1">
                          <a:solidFill>
                            <a:schemeClr val="dk1"/>
                          </a:solidFill>
                          <a:latin typeface="Roboto Condensed"/>
                          <a:ea typeface="Roboto Condensed"/>
                          <a:cs typeface="Roboto Condensed"/>
                          <a:sym typeface="Roboto Condensed"/>
                        </a:rPr>
                        <a:t>0.0620€</a:t>
                      </a:r>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97€</a:t>
                      </a:r>
                      <a:endParaRPr sz="10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extLst>
                  <a:ext uri="{0D108BD9-81ED-4DB2-BD59-A6C34878D82A}">
                    <a16:rowId xmlns:a16="http://schemas.microsoft.com/office/drawing/2014/main" val="10006"/>
                  </a:ext>
                </a:extLst>
              </a:tr>
              <a:tr h="540200">
                <a:tc>
                  <a:txBody>
                    <a:bodyPr/>
                    <a:lstStyle/>
                    <a:p>
                      <a:pPr marL="0" lvl="0" indent="0" algn="l" rtl="0">
                        <a:spcBef>
                          <a:spcPts val="0"/>
                        </a:spcBef>
                        <a:spcAft>
                          <a:spcPts val="0"/>
                        </a:spcAft>
                        <a:buNone/>
                      </a:pPr>
                      <a:r>
                        <a:rPr lang="en" sz="1000" b="1">
                          <a:solidFill>
                            <a:schemeClr val="dk1"/>
                          </a:solidFill>
                          <a:latin typeface="Roboto Condensed"/>
                          <a:ea typeface="Roboto Condensed"/>
                          <a:cs typeface="Roboto Condensed"/>
                          <a:sym typeface="Roboto Condensed"/>
                        </a:rPr>
                        <a:t>Scenario 6</a:t>
                      </a:r>
                      <a:endParaRPr sz="10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marR="0" lvl="0" indent="0" algn="l" rtl="0">
                        <a:lnSpc>
                          <a:spcPct val="115000"/>
                        </a:lnSpc>
                        <a:spcBef>
                          <a:spcPts val="0"/>
                        </a:spcBef>
                        <a:spcAft>
                          <a:spcPts val="0"/>
                        </a:spcAft>
                        <a:buNone/>
                      </a:pPr>
                      <a:r>
                        <a:rPr lang="en" sz="1000">
                          <a:solidFill>
                            <a:schemeClr val="dk1"/>
                          </a:solidFill>
                          <a:latin typeface="Roboto Condensed"/>
                          <a:ea typeface="Roboto Condensed"/>
                          <a:cs typeface="Roboto Condensed"/>
                          <a:sym typeface="Roboto Condensed"/>
                        </a:rPr>
                        <a:t>(</a:t>
                      </a:r>
                      <a:r>
                        <a:rPr lang="en" sz="1000" b="1">
                          <a:solidFill>
                            <a:schemeClr val="dk1"/>
                          </a:solidFill>
                          <a:latin typeface="Roboto Condensed"/>
                          <a:ea typeface="Roboto Condensed"/>
                          <a:cs typeface="Roboto Condensed"/>
                          <a:sym typeface="Roboto Condensed"/>
                        </a:rPr>
                        <a:t>30%</a:t>
                      </a:r>
                      <a:r>
                        <a:rPr lang="en" sz="1000">
                          <a:solidFill>
                            <a:schemeClr val="dk1"/>
                          </a:solidFill>
                          <a:latin typeface="Roboto Condensed"/>
                          <a:ea typeface="Roboto Condensed"/>
                          <a:cs typeface="Roboto Condensed"/>
                          <a:sym typeface="Roboto Condensed"/>
                        </a:rPr>
                        <a:t> LDV to </a:t>
                      </a:r>
                      <a:r>
                        <a:rPr lang="en" sz="1000" b="1">
                          <a:solidFill>
                            <a:srgbClr val="00C3B1"/>
                          </a:solidFill>
                          <a:latin typeface="Roboto Condensed"/>
                          <a:ea typeface="Roboto Condensed"/>
                          <a:cs typeface="Roboto Condensed"/>
                          <a:sym typeface="Roboto Condensed"/>
                        </a:rPr>
                        <a:t>Electric</a:t>
                      </a:r>
                      <a:r>
                        <a:rPr lang="en" sz="1000">
                          <a:solidFill>
                            <a:schemeClr val="dk1"/>
                          </a:solidFill>
                          <a:latin typeface="Roboto Condensed"/>
                          <a:ea typeface="Roboto Condensed"/>
                          <a:cs typeface="Roboto Condensed"/>
                          <a:sym typeface="Roboto Condensed"/>
                        </a:rPr>
                        <a:t> + </a:t>
                      </a:r>
                      <a:r>
                        <a:rPr lang="en" sz="1000" b="1">
                          <a:solidFill>
                            <a:schemeClr val="dk1"/>
                          </a:solidFill>
                          <a:latin typeface="Roboto Condensed"/>
                          <a:ea typeface="Roboto Condensed"/>
                          <a:cs typeface="Roboto Condensed"/>
                          <a:sym typeface="Roboto Condensed"/>
                        </a:rPr>
                        <a:t>10% </a:t>
                      </a:r>
                      <a:r>
                        <a:rPr lang="en" sz="1000">
                          <a:solidFill>
                            <a:schemeClr val="dk1"/>
                          </a:solidFill>
                          <a:latin typeface="Roboto Condensed"/>
                          <a:ea typeface="Roboto Condensed"/>
                          <a:cs typeface="Roboto Condensed"/>
                          <a:sym typeface="Roboto Condensed"/>
                        </a:rPr>
                        <a:t>LDV to </a:t>
                      </a:r>
                      <a:r>
                        <a:rPr lang="en" sz="1000" b="1">
                          <a:solidFill>
                            <a:srgbClr val="00C3B1"/>
                          </a:solidFill>
                          <a:latin typeface="Roboto Condensed"/>
                          <a:ea typeface="Roboto Condensed"/>
                          <a:cs typeface="Roboto Condensed"/>
                          <a:sym typeface="Roboto Condensed"/>
                        </a:rPr>
                        <a:t>Cargo Bikes</a:t>
                      </a:r>
                      <a:r>
                        <a:rPr lang="en" sz="1000">
                          <a:solidFill>
                            <a:schemeClr val="dk1"/>
                          </a:solidFill>
                          <a:latin typeface="Roboto Condensed"/>
                          <a:ea typeface="Roboto Condensed"/>
                          <a:cs typeface="Roboto Condensed"/>
                          <a:sym typeface="Roboto Condensed"/>
                        </a:rPr>
                        <a:t>) + (</a:t>
                      </a:r>
                      <a:r>
                        <a:rPr lang="en" sz="1000" b="1">
                          <a:solidFill>
                            <a:schemeClr val="dk1"/>
                          </a:solidFill>
                          <a:latin typeface="Roboto Condensed"/>
                          <a:ea typeface="Roboto Condensed"/>
                          <a:cs typeface="Roboto Condensed"/>
                          <a:sym typeface="Roboto Condensed"/>
                        </a:rPr>
                        <a:t>30%</a:t>
                      </a:r>
                      <a:r>
                        <a:rPr lang="en" sz="1000">
                          <a:solidFill>
                            <a:schemeClr val="dk1"/>
                          </a:solidFill>
                          <a:latin typeface="Roboto Condensed"/>
                          <a:ea typeface="Roboto Condensed"/>
                          <a:cs typeface="Roboto Condensed"/>
                          <a:sym typeface="Roboto Condensed"/>
                        </a:rPr>
                        <a:t> HDV to </a:t>
                      </a:r>
                      <a:r>
                        <a:rPr lang="en" sz="1000" b="1">
                          <a:solidFill>
                            <a:srgbClr val="00C3B1"/>
                          </a:solidFill>
                          <a:latin typeface="Roboto Condensed"/>
                          <a:ea typeface="Roboto Condensed"/>
                          <a:cs typeface="Roboto Condensed"/>
                          <a:sym typeface="Roboto Condensed"/>
                        </a:rPr>
                        <a:t>Electric</a:t>
                      </a:r>
                      <a:r>
                        <a:rPr lang="en" sz="1000">
                          <a:solidFill>
                            <a:schemeClr val="dk1"/>
                          </a:solidFill>
                          <a:latin typeface="Roboto Condensed"/>
                          <a:ea typeface="Roboto Condensed"/>
                          <a:cs typeface="Roboto Condensed"/>
                          <a:sym typeface="Roboto Condensed"/>
                        </a:rPr>
                        <a:t> + </a:t>
                      </a:r>
                      <a:r>
                        <a:rPr lang="en" sz="1000" b="1">
                          <a:solidFill>
                            <a:schemeClr val="dk1"/>
                          </a:solidFill>
                          <a:latin typeface="Roboto Condensed"/>
                          <a:ea typeface="Roboto Condensed"/>
                          <a:cs typeface="Roboto Condensed"/>
                          <a:sym typeface="Roboto Condensed"/>
                        </a:rPr>
                        <a:t>5%</a:t>
                      </a:r>
                      <a:r>
                        <a:rPr lang="en" sz="1000">
                          <a:solidFill>
                            <a:schemeClr val="dk1"/>
                          </a:solidFill>
                          <a:latin typeface="Roboto Condensed"/>
                          <a:ea typeface="Roboto Condensed"/>
                          <a:cs typeface="Roboto Condensed"/>
                          <a:sym typeface="Roboto Condensed"/>
                        </a:rPr>
                        <a:t> HDV to </a:t>
                      </a:r>
                      <a:r>
                        <a:rPr lang="en" sz="1000" b="1">
                          <a:solidFill>
                            <a:srgbClr val="00C3B1"/>
                          </a:solidFill>
                          <a:latin typeface="Roboto Condensed"/>
                          <a:ea typeface="Roboto Condensed"/>
                          <a:cs typeface="Roboto Condensed"/>
                          <a:sym typeface="Roboto Condensed"/>
                        </a:rPr>
                        <a:t>Cargo Bikes</a:t>
                      </a:r>
                      <a:r>
                        <a:rPr lang="en" sz="1000">
                          <a:solidFill>
                            <a:schemeClr val="dk1"/>
                          </a:solidFill>
                          <a:latin typeface="Roboto Condensed"/>
                          <a:ea typeface="Roboto Condensed"/>
                          <a:cs typeface="Roboto Condensed"/>
                          <a:sym typeface="Roboto Condensed"/>
                        </a:rPr>
                        <a:t>)</a:t>
                      </a:r>
                      <a:endParaRPr sz="1000">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lvl="0" indent="0" algn="ctr" rtl="0">
                        <a:lnSpc>
                          <a:spcPct val="115000"/>
                        </a:lnSpc>
                        <a:spcBef>
                          <a:spcPts val="0"/>
                        </a:spcBef>
                        <a:spcAft>
                          <a:spcPts val="0"/>
                        </a:spcAft>
                        <a:buClr>
                          <a:schemeClr val="dk1"/>
                        </a:buClr>
                        <a:buSzPts val="1100"/>
                        <a:buFont typeface="Arial"/>
                        <a:buNone/>
                      </a:pPr>
                      <a:r>
                        <a:rPr lang="en" sz="1000" b="1">
                          <a:solidFill>
                            <a:schemeClr val="dk1"/>
                          </a:solidFill>
                          <a:latin typeface="Roboto Condensed"/>
                          <a:ea typeface="Roboto Condensed"/>
                          <a:cs typeface="Roboto Condensed"/>
                          <a:sym typeface="Roboto Condensed"/>
                        </a:rPr>
                        <a:t>0.5858€</a:t>
                      </a:r>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lvl="0" indent="0" algn="ctr" rtl="0">
                        <a:lnSpc>
                          <a:spcPct val="115000"/>
                        </a:lnSpc>
                        <a:spcBef>
                          <a:spcPts val="0"/>
                        </a:spcBef>
                        <a:spcAft>
                          <a:spcPts val="0"/>
                        </a:spcAft>
                        <a:buClr>
                          <a:schemeClr val="dk1"/>
                        </a:buClr>
                        <a:buSzPts val="1100"/>
                        <a:buFont typeface="Arial"/>
                        <a:buNone/>
                      </a:pPr>
                      <a:r>
                        <a:rPr lang="en" sz="1000" b="1">
                          <a:solidFill>
                            <a:schemeClr val="dk1"/>
                          </a:solidFill>
                          <a:latin typeface="Roboto Condensed"/>
                          <a:ea typeface="Roboto Condensed"/>
                          <a:cs typeface="Roboto Condensed"/>
                          <a:sym typeface="Roboto Condensed"/>
                        </a:rPr>
                        <a:t>0.3397€</a:t>
                      </a:r>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530€</a:t>
                      </a:r>
                      <a:endParaRPr sz="10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extLst>
                  <a:ext uri="{0D108BD9-81ED-4DB2-BD59-A6C34878D82A}">
                    <a16:rowId xmlns:a16="http://schemas.microsoft.com/office/drawing/2014/main" val="10007"/>
                  </a:ext>
                </a:extLst>
              </a:tr>
            </a:tbl>
          </a:graphicData>
        </a:graphic>
      </p:graphicFrame>
      <p:pic>
        <p:nvPicPr>
          <p:cNvPr id="981" name="Google Shape;981;p82"/>
          <p:cNvPicPr preferRelativeResize="0"/>
          <p:nvPr/>
        </p:nvPicPr>
        <p:blipFill rotWithShape="1">
          <a:blip r:embed="rId5">
            <a:alphaModFix/>
          </a:blip>
          <a:srcRect b="31162"/>
          <a:stretch/>
        </p:blipFill>
        <p:spPr>
          <a:xfrm>
            <a:off x="8145125" y="143338"/>
            <a:ext cx="960350" cy="445025"/>
          </a:xfrm>
          <a:prstGeom prst="rect">
            <a:avLst/>
          </a:prstGeom>
          <a:noFill/>
          <a:ln>
            <a:noFill/>
          </a:ln>
        </p:spPr>
      </p:pic>
      <p:sp>
        <p:nvSpPr>
          <p:cNvPr id="982" name="Google Shape;982;p82"/>
          <p:cNvSpPr txBox="1"/>
          <p:nvPr/>
        </p:nvSpPr>
        <p:spPr>
          <a:xfrm>
            <a:off x="6140575" y="88788"/>
            <a:ext cx="2466900" cy="5541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200">
                <a:solidFill>
                  <a:srgbClr val="FFFFFF"/>
                </a:solidFill>
                <a:latin typeface="Actor"/>
                <a:ea typeface="Actor"/>
                <a:cs typeface="Actor"/>
                <a:sym typeface="Actor"/>
              </a:rPr>
              <a:t>Mobilités Coûts externes et tarification du déplacement </a:t>
            </a:r>
            <a:endParaRPr sz="1200">
              <a:solidFill>
                <a:srgbClr val="FFFFFF"/>
              </a:solidFill>
              <a:latin typeface="Actor"/>
              <a:ea typeface="Actor"/>
              <a:cs typeface="Actor"/>
              <a:sym typeface="Actor"/>
            </a:endParaRPr>
          </a:p>
        </p:txBody>
      </p:sp>
      <p:graphicFrame>
        <p:nvGraphicFramePr>
          <p:cNvPr id="983" name="Google Shape;983;p82"/>
          <p:cNvGraphicFramePr/>
          <p:nvPr/>
        </p:nvGraphicFramePr>
        <p:xfrm>
          <a:off x="3236187" y="277175"/>
          <a:ext cx="2713775" cy="751075"/>
        </p:xfrm>
        <a:graphic>
          <a:graphicData uri="http://schemas.openxmlformats.org/drawingml/2006/table">
            <a:tbl>
              <a:tblPr>
                <a:noFill/>
                <a:tableStyleId>{EF508B66-1E33-4744-8378-D1033524F887}</a:tableStyleId>
              </a:tblPr>
              <a:tblGrid>
                <a:gridCol w="1299400">
                  <a:extLst>
                    <a:ext uri="{9D8B030D-6E8A-4147-A177-3AD203B41FA5}">
                      <a16:colId xmlns:a16="http://schemas.microsoft.com/office/drawing/2014/main" val="20000"/>
                    </a:ext>
                  </a:extLst>
                </a:gridCol>
                <a:gridCol w="636700">
                  <a:extLst>
                    <a:ext uri="{9D8B030D-6E8A-4147-A177-3AD203B41FA5}">
                      <a16:colId xmlns:a16="http://schemas.microsoft.com/office/drawing/2014/main" val="20001"/>
                    </a:ext>
                  </a:extLst>
                </a:gridCol>
                <a:gridCol w="777675">
                  <a:extLst>
                    <a:ext uri="{9D8B030D-6E8A-4147-A177-3AD203B41FA5}">
                      <a16:colId xmlns:a16="http://schemas.microsoft.com/office/drawing/2014/main" val="20002"/>
                    </a:ext>
                  </a:extLst>
                </a:gridCol>
              </a:tblGrid>
              <a:tr h="387575">
                <a:tc>
                  <a:txBody>
                    <a:bodyPr/>
                    <a:lstStyle/>
                    <a:p>
                      <a:pPr marL="0" lvl="0" indent="0" algn="l" rtl="0">
                        <a:spcBef>
                          <a:spcPts val="0"/>
                        </a:spcBef>
                        <a:spcAft>
                          <a:spcPts val="0"/>
                        </a:spcAft>
                        <a:buNone/>
                      </a:pPr>
                      <a:r>
                        <a:rPr lang="en" sz="1200" b="1">
                          <a:solidFill>
                            <a:schemeClr val="dk1"/>
                          </a:solidFill>
                          <a:latin typeface="Roboto Condensed"/>
                          <a:ea typeface="Roboto Condensed"/>
                          <a:cs typeface="Roboto Condensed"/>
                          <a:sym typeface="Roboto Condensed"/>
                        </a:rPr>
                        <a:t>Vehicle Type </a:t>
                      </a:r>
                      <a:endParaRPr sz="1200">
                        <a:solidFill>
                          <a:srgbClr val="313752"/>
                        </a:solidFill>
                      </a:endParaRPr>
                    </a:p>
                  </a:txBody>
                  <a:tcPr marL="91425" marR="91425" marT="91425" marB="91425">
                    <a:lnL w="19050" cap="flat" cmpd="sng">
                      <a:solidFill>
                        <a:srgbClr val="F0E2E2">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None/>
                      </a:pPr>
                      <a:r>
                        <a:rPr lang="en" sz="1200" b="1">
                          <a:solidFill>
                            <a:schemeClr val="dk1"/>
                          </a:solidFill>
                          <a:latin typeface="Roboto Condensed"/>
                          <a:ea typeface="Roboto Condensed"/>
                          <a:cs typeface="Roboto Condensed"/>
                          <a:sym typeface="Roboto Condensed"/>
                        </a:rPr>
                        <a:t>LDV</a:t>
                      </a:r>
                      <a:endParaRPr sz="1200" b="1">
                        <a:solidFill>
                          <a:schemeClr val="dk1"/>
                        </a:solidFill>
                        <a:latin typeface="Roboto Condensed"/>
                        <a:ea typeface="Roboto Condensed"/>
                        <a:cs typeface="Roboto Condensed"/>
                        <a:sym typeface="Roboto Condensed"/>
                      </a:endParaRPr>
                    </a:p>
                  </a:txBody>
                  <a:tcPr marL="91425" marR="9142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None/>
                      </a:pPr>
                      <a:r>
                        <a:rPr lang="en" sz="1200" b="1">
                          <a:solidFill>
                            <a:schemeClr val="dk1"/>
                          </a:solidFill>
                          <a:latin typeface="Roboto"/>
                          <a:ea typeface="Roboto"/>
                          <a:cs typeface="Roboto"/>
                          <a:sym typeface="Roboto"/>
                        </a:rPr>
                        <a:t>HDV</a:t>
                      </a:r>
                      <a:endParaRPr b="1">
                        <a:solidFill>
                          <a:schemeClr val="dk1"/>
                        </a:solidFill>
                        <a:latin typeface="Roboto"/>
                        <a:ea typeface="Roboto"/>
                        <a:cs typeface="Roboto"/>
                        <a:sym typeface="Roboto"/>
                      </a:endParaRPr>
                    </a:p>
                  </a:txBody>
                  <a:tcPr marL="91425" marR="9142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4"/>
                    </a:solidFill>
                  </a:tcPr>
                </a:tc>
                <a:extLst>
                  <a:ext uri="{0D108BD9-81ED-4DB2-BD59-A6C34878D82A}">
                    <a16:rowId xmlns:a16="http://schemas.microsoft.com/office/drawing/2014/main" val="10000"/>
                  </a:ext>
                </a:extLst>
              </a:tr>
              <a:tr h="363500">
                <a:tc>
                  <a:txBody>
                    <a:bodyPr/>
                    <a:lstStyle/>
                    <a:p>
                      <a:pPr marL="0" lvl="0" indent="0" algn="l" rtl="0">
                        <a:spcBef>
                          <a:spcPts val="0"/>
                        </a:spcBef>
                        <a:spcAft>
                          <a:spcPts val="0"/>
                        </a:spcAft>
                        <a:buNone/>
                      </a:pPr>
                      <a:r>
                        <a:rPr lang="en" sz="1100" b="1">
                          <a:solidFill>
                            <a:schemeClr val="dk1"/>
                          </a:solidFill>
                          <a:latin typeface="Roboto Condensed"/>
                          <a:ea typeface="Roboto Condensed"/>
                          <a:cs typeface="Roboto Condensed"/>
                          <a:sym typeface="Roboto Condensed"/>
                        </a:rPr>
                        <a:t>Cost of Noise </a:t>
                      </a:r>
                      <a:r>
                        <a:rPr lang="en" sz="700" b="1">
                          <a:solidFill>
                            <a:schemeClr val="dk1"/>
                          </a:solidFill>
                          <a:latin typeface="Roboto Condensed"/>
                          <a:ea typeface="Roboto Condensed"/>
                          <a:cs typeface="Roboto Condensed"/>
                          <a:sym typeface="Roboto Condensed"/>
                        </a:rPr>
                        <a:t>(2015)</a:t>
                      </a:r>
                      <a:endParaRPr sz="7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None/>
                      </a:pPr>
                      <a:r>
                        <a:rPr lang="en" sz="1100" b="1">
                          <a:solidFill>
                            <a:schemeClr val="dk1"/>
                          </a:solidFill>
                          <a:latin typeface="Roboto Condensed"/>
                          <a:ea typeface="Roboto Condensed"/>
                          <a:cs typeface="Roboto Condensed"/>
                          <a:sym typeface="Roboto Condensed"/>
                        </a:rPr>
                        <a:t>0.0028€</a:t>
                      </a:r>
                      <a:endParaRPr sz="1100">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None/>
                      </a:pPr>
                      <a:r>
                        <a:rPr lang="en" sz="1100" b="1">
                          <a:solidFill>
                            <a:schemeClr val="dk1"/>
                          </a:solidFill>
                          <a:latin typeface="Roboto Condensed"/>
                          <a:ea typeface="Roboto Condensed"/>
                          <a:cs typeface="Roboto Condensed"/>
                          <a:sym typeface="Roboto Condensed"/>
                        </a:rPr>
                        <a:t>0.0275€</a:t>
                      </a:r>
                      <a:endParaRPr sz="1100" b="1">
                        <a:solidFill>
                          <a:schemeClr val="dk1"/>
                        </a:solidFill>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4"/>
                    </a:solidFill>
                  </a:tcPr>
                </a:tc>
                <a:extLst>
                  <a:ext uri="{0D108BD9-81ED-4DB2-BD59-A6C34878D82A}">
                    <a16:rowId xmlns:a16="http://schemas.microsoft.com/office/drawing/2014/main" val="10001"/>
                  </a:ext>
                </a:extLst>
              </a:tr>
            </a:tbl>
          </a:graphicData>
        </a:graphic>
      </p:graphicFrame>
      <p:sp>
        <p:nvSpPr>
          <p:cNvPr id="984" name="Google Shape;984;p82"/>
          <p:cNvSpPr txBox="1"/>
          <p:nvPr/>
        </p:nvSpPr>
        <p:spPr>
          <a:xfrm>
            <a:off x="4631150" y="-41875"/>
            <a:ext cx="1318800" cy="393600"/>
          </a:xfrm>
          <a:prstGeom prst="rect">
            <a:avLst/>
          </a:prstGeom>
          <a:noFill/>
          <a:ln>
            <a:noFill/>
          </a:ln>
        </p:spPr>
        <p:txBody>
          <a:bodyPr spcFirstLastPara="1" wrap="square" lIns="91425" tIns="91425" rIns="91425" bIns="91425" anchor="t" anchorCtr="0">
            <a:normAutofit/>
          </a:bodyPr>
          <a:lstStyle/>
          <a:p>
            <a:pPr marL="0" lvl="0" indent="0" algn="l" rtl="0">
              <a:lnSpc>
                <a:spcPct val="90000"/>
              </a:lnSpc>
              <a:spcBef>
                <a:spcPts val="0"/>
              </a:spcBef>
              <a:spcAft>
                <a:spcPts val="0"/>
              </a:spcAft>
              <a:buNone/>
            </a:pPr>
            <a:r>
              <a:rPr lang="en">
                <a:solidFill>
                  <a:srgbClr val="FFFFFF"/>
                </a:solidFill>
                <a:latin typeface="Roboto Condensed"/>
                <a:ea typeface="Roboto Condensed"/>
                <a:cs typeface="Roboto Condensed"/>
                <a:sym typeface="Roboto Condensed"/>
              </a:rPr>
              <a:t>unit : €/veh.km</a:t>
            </a:r>
            <a:endParaRPr>
              <a:solidFill>
                <a:srgbClr val="FFFFFF"/>
              </a:solidFill>
              <a:latin typeface="Roboto Condensed"/>
              <a:ea typeface="Roboto Condensed"/>
              <a:cs typeface="Roboto Condensed"/>
              <a:sym typeface="Roboto Condensed"/>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988"/>
        <p:cNvGrpSpPr/>
        <p:nvPr/>
      </p:nvGrpSpPr>
      <p:grpSpPr>
        <a:xfrm>
          <a:off x="0" y="0"/>
          <a:ext cx="0" cy="0"/>
          <a:chOff x="0" y="0"/>
          <a:chExt cx="0" cy="0"/>
        </a:xfrm>
      </p:grpSpPr>
      <p:sp>
        <p:nvSpPr>
          <p:cNvPr id="989" name="Google Shape;989;p83"/>
          <p:cNvSpPr txBox="1">
            <a:spLocks noGrp="1"/>
          </p:cNvSpPr>
          <p:nvPr>
            <p:ph type="title"/>
          </p:nvPr>
        </p:nvSpPr>
        <p:spPr>
          <a:xfrm>
            <a:off x="713225" y="1610325"/>
            <a:ext cx="3651300" cy="1697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4000"/>
              <a:t>Costs for Implementation</a:t>
            </a:r>
            <a:endParaRPr sz="4000"/>
          </a:p>
        </p:txBody>
      </p:sp>
      <p:sp>
        <p:nvSpPr>
          <p:cNvPr id="990" name="Google Shape;990;p83"/>
          <p:cNvSpPr txBox="1">
            <a:spLocks noGrp="1"/>
          </p:cNvSpPr>
          <p:nvPr>
            <p:ph type="subTitle" idx="1"/>
          </p:nvPr>
        </p:nvSpPr>
        <p:spPr>
          <a:xfrm>
            <a:off x="713224" y="3658650"/>
            <a:ext cx="3471300" cy="677100"/>
          </a:xfrm>
          <a:prstGeom prst="rect">
            <a:avLst/>
          </a:prstGeom>
        </p:spPr>
        <p:txBody>
          <a:bodyPr spcFirstLastPara="1" wrap="square" lIns="91425" tIns="91425" rIns="91425" bIns="91425" anchor="t" anchorCtr="0">
            <a:spAutoFit/>
          </a:bodyPr>
          <a:lstStyle/>
          <a:p>
            <a:pPr marL="0" lvl="0" indent="0" algn="l" rtl="0">
              <a:spcBef>
                <a:spcPts val="0"/>
              </a:spcBef>
              <a:spcAft>
                <a:spcPts val="0"/>
              </a:spcAft>
              <a:buClr>
                <a:srgbClr val="1A1A1A"/>
              </a:buClr>
              <a:buSzPts val="1100"/>
              <a:buFont typeface="Arial"/>
              <a:buNone/>
            </a:pPr>
            <a:r>
              <a:rPr lang="en"/>
              <a:t>How to calculate the costs for the policy implementation?</a:t>
            </a:r>
            <a:endParaRPr/>
          </a:p>
        </p:txBody>
      </p:sp>
      <p:sp>
        <p:nvSpPr>
          <p:cNvPr id="991" name="Google Shape;991;p83"/>
          <p:cNvSpPr txBox="1">
            <a:spLocks noGrp="1"/>
          </p:cNvSpPr>
          <p:nvPr>
            <p:ph type="title" idx="2"/>
          </p:nvPr>
        </p:nvSpPr>
        <p:spPr>
          <a:xfrm>
            <a:off x="713225" y="576074"/>
            <a:ext cx="1905600" cy="1029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05</a:t>
            </a:r>
            <a:endParaRPr/>
          </a:p>
        </p:txBody>
      </p:sp>
      <p:cxnSp>
        <p:nvCxnSpPr>
          <p:cNvPr id="992" name="Google Shape;992;p83"/>
          <p:cNvCxnSpPr/>
          <p:nvPr/>
        </p:nvCxnSpPr>
        <p:spPr>
          <a:xfrm>
            <a:off x="741750" y="3520025"/>
            <a:ext cx="4303500" cy="0"/>
          </a:xfrm>
          <a:prstGeom prst="straightConnector1">
            <a:avLst/>
          </a:prstGeom>
          <a:noFill/>
          <a:ln w="28575" cap="flat" cmpd="sng">
            <a:solidFill>
              <a:schemeClr val="accent3"/>
            </a:solidFill>
            <a:prstDash val="lgDash"/>
            <a:round/>
            <a:headEnd type="none" w="med" len="med"/>
            <a:tailEnd type="none" w="med" len="med"/>
          </a:ln>
        </p:spPr>
      </p:cxnSp>
      <p:sp>
        <p:nvSpPr>
          <p:cNvPr id="993" name="Google Shape;993;p83"/>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42</a:t>
            </a:fld>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997"/>
        <p:cNvGrpSpPr/>
        <p:nvPr/>
      </p:nvGrpSpPr>
      <p:grpSpPr>
        <a:xfrm>
          <a:off x="0" y="0"/>
          <a:ext cx="0" cy="0"/>
          <a:chOff x="0" y="0"/>
          <a:chExt cx="0" cy="0"/>
        </a:xfrm>
      </p:grpSpPr>
      <p:sp>
        <p:nvSpPr>
          <p:cNvPr id="998" name="Google Shape;998;p84"/>
          <p:cNvSpPr txBox="1">
            <a:spLocks noGrp="1"/>
          </p:cNvSpPr>
          <p:nvPr>
            <p:ph type="title"/>
          </p:nvPr>
        </p:nvSpPr>
        <p:spPr>
          <a:xfrm>
            <a:off x="225300" y="362675"/>
            <a:ext cx="8693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a:t>What is Total Cost of Ownership (TCO)?</a:t>
            </a:r>
            <a:endParaRPr sz="2500" b="0"/>
          </a:p>
        </p:txBody>
      </p:sp>
      <p:sp>
        <p:nvSpPr>
          <p:cNvPr id="999" name="Google Shape;999;p84"/>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solidFill>
                  <a:schemeClr val="lt1"/>
                </a:solidFill>
              </a:rPr>
              <a:t>43</a:t>
            </a:fld>
            <a:endParaRPr>
              <a:solidFill>
                <a:schemeClr val="lt1"/>
              </a:solidFill>
            </a:endParaRPr>
          </a:p>
        </p:txBody>
      </p:sp>
      <p:sp>
        <p:nvSpPr>
          <p:cNvPr id="1000" name="Google Shape;1000;p84"/>
          <p:cNvSpPr txBox="1">
            <a:spLocks noGrp="1"/>
          </p:cNvSpPr>
          <p:nvPr>
            <p:ph type="body" idx="4294967295"/>
          </p:nvPr>
        </p:nvSpPr>
        <p:spPr>
          <a:xfrm>
            <a:off x="456150" y="1137154"/>
            <a:ext cx="8231700" cy="2647500"/>
          </a:xfrm>
          <a:prstGeom prst="rect">
            <a:avLst/>
          </a:prstGeom>
          <a:noFill/>
        </p:spPr>
        <p:txBody>
          <a:bodyPr spcFirstLastPara="1" wrap="square" lIns="91425" tIns="91425" rIns="91425" bIns="91425" anchor="t" anchorCtr="0">
            <a:spAutoFit/>
          </a:bodyPr>
          <a:lstStyle/>
          <a:p>
            <a:pPr marL="457200" lvl="0" indent="-330200" algn="l" rtl="0">
              <a:lnSpc>
                <a:spcPct val="150000"/>
              </a:lnSpc>
              <a:spcBef>
                <a:spcPts val="0"/>
              </a:spcBef>
              <a:spcAft>
                <a:spcPts val="0"/>
              </a:spcAft>
              <a:buClr>
                <a:schemeClr val="dk1"/>
              </a:buClr>
              <a:buSzPts val="1600"/>
              <a:buFont typeface="Source Sans Pro"/>
              <a:buChar char="●"/>
            </a:pPr>
            <a:r>
              <a:rPr lang="en" sz="1600">
                <a:solidFill>
                  <a:schemeClr val="dk1"/>
                </a:solidFill>
                <a:latin typeface="Source Sans Pro"/>
                <a:ea typeface="Source Sans Pro"/>
                <a:cs typeface="Source Sans Pro"/>
                <a:sym typeface="Source Sans Pro"/>
              </a:rPr>
              <a:t>The Total Cost of Ownership (TCO) refers to the sum of all costs associated with purchasing, deploying, using, and maintaining a vehicle a mode of transport over its entire lifecycle.</a:t>
            </a:r>
            <a:endParaRPr sz="1600">
              <a:solidFill>
                <a:schemeClr val="dk1"/>
              </a:solidFill>
              <a:latin typeface="Source Sans Pro"/>
              <a:ea typeface="Source Sans Pro"/>
              <a:cs typeface="Source Sans Pro"/>
              <a:sym typeface="Source Sans Pro"/>
            </a:endParaRPr>
          </a:p>
          <a:p>
            <a:pPr marL="457200" lvl="0" indent="-330200" algn="l" rtl="0">
              <a:lnSpc>
                <a:spcPct val="150000"/>
              </a:lnSpc>
              <a:spcBef>
                <a:spcPts val="0"/>
              </a:spcBef>
              <a:spcAft>
                <a:spcPts val="0"/>
              </a:spcAft>
              <a:buClr>
                <a:schemeClr val="dk1"/>
              </a:buClr>
              <a:buSzPts val="1600"/>
              <a:buFont typeface="Source Sans Pro"/>
              <a:buChar char="●"/>
            </a:pPr>
            <a:r>
              <a:rPr lang="en" sz="1600">
                <a:solidFill>
                  <a:schemeClr val="dk1"/>
                </a:solidFill>
                <a:latin typeface="Source Sans Pro"/>
                <a:ea typeface="Source Sans Pro"/>
                <a:cs typeface="Source Sans Pro"/>
                <a:sym typeface="Source Sans Pro"/>
              </a:rPr>
              <a:t>Building a TCO model can help identify the most cost-effective option and ensure that the chosen fuel and powertrain option are both sustainable and economically viable.</a:t>
            </a:r>
            <a:endParaRPr sz="1600">
              <a:solidFill>
                <a:schemeClr val="dk1"/>
              </a:solidFill>
              <a:latin typeface="Source Sans Pro"/>
              <a:ea typeface="Source Sans Pro"/>
              <a:cs typeface="Source Sans Pro"/>
              <a:sym typeface="Source Sans Pro"/>
            </a:endParaRPr>
          </a:p>
          <a:p>
            <a:pPr marL="457200" lvl="0" indent="-330200" algn="l" rtl="0">
              <a:lnSpc>
                <a:spcPct val="150000"/>
              </a:lnSpc>
              <a:spcBef>
                <a:spcPts val="0"/>
              </a:spcBef>
              <a:spcAft>
                <a:spcPts val="0"/>
              </a:spcAft>
              <a:buClr>
                <a:schemeClr val="dk1"/>
              </a:buClr>
              <a:buSzPts val="1600"/>
              <a:buFont typeface="Source Sans Pro"/>
              <a:buChar char="●"/>
            </a:pPr>
            <a:r>
              <a:rPr lang="en" sz="1600">
                <a:solidFill>
                  <a:schemeClr val="dk1"/>
                </a:solidFill>
                <a:latin typeface="Source Sans Pro"/>
                <a:ea typeface="Source Sans Pro"/>
                <a:cs typeface="Source Sans Pro"/>
                <a:sym typeface="Source Sans Pro"/>
              </a:rPr>
              <a:t>Due to the availability of data and still its high cost, the hydrogen is not considered in this study though it will be selective if the transportation and storage are pervasive.</a:t>
            </a:r>
            <a:endParaRPr sz="1600">
              <a:solidFill>
                <a:schemeClr val="dk1"/>
              </a:solidFill>
              <a:latin typeface="Source Sans Pro"/>
              <a:ea typeface="Source Sans Pro"/>
              <a:cs typeface="Source Sans Pro"/>
              <a:sym typeface="Source Sans Pro"/>
            </a:endParaRPr>
          </a:p>
        </p:txBody>
      </p:sp>
      <p:pic>
        <p:nvPicPr>
          <p:cNvPr id="1001" name="Google Shape;1001;p84"/>
          <p:cNvPicPr preferRelativeResize="0"/>
          <p:nvPr/>
        </p:nvPicPr>
        <p:blipFill>
          <a:blip r:embed="rId3">
            <a:alphaModFix/>
          </a:blip>
          <a:stretch>
            <a:fillRect/>
          </a:stretch>
        </p:blipFill>
        <p:spPr>
          <a:xfrm>
            <a:off x="164675" y="131900"/>
            <a:ext cx="467350" cy="155775"/>
          </a:xfrm>
          <a:prstGeom prst="rect">
            <a:avLst/>
          </a:prstGeom>
          <a:noFill/>
          <a:ln>
            <a:noFill/>
          </a:ln>
        </p:spPr>
      </p:pic>
      <p:pic>
        <p:nvPicPr>
          <p:cNvPr id="1002" name="Google Shape;1002;p84"/>
          <p:cNvPicPr preferRelativeResize="0"/>
          <p:nvPr/>
        </p:nvPicPr>
        <p:blipFill>
          <a:blip r:embed="rId4">
            <a:alphaModFix/>
          </a:blip>
          <a:stretch>
            <a:fillRect/>
          </a:stretch>
        </p:blipFill>
        <p:spPr>
          <a:xfrm>
            <a:off x="8411324" y="131900"/>
            <a:ext cx="536151" cy="155775"/>
          </a:xfrm>
          <a:prstGeom prst="rect">
            <a:avLst/>
          </a:prstGeom>
          <a:noFill/>
          <a:ln>
            <a:noFill/>
          </a:ln>
        </p:spPr>
      </p:pic>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1006"/>
        <p:cNvGrpSpPr/>
        <p:nvPr/>
      </p:nvGrpSpPr>
      <p:grpSpPr>
        <a:xfrm>
          <a:off x="0" y="0"/>
          <a:ext cx="0" cy="0"/>
          <a:chOff x="0" y="0"/>
          <a:chExt cx="0" cy="0"/>
        </a:xfrm>
      </p:grpSpPr>
      <p:sp>
        <p:nvSpPr>
          <p:cNvPr id="1007" name="Google Shape;1007;p85"/>
          <p:cNvSpPr txBox="1">
            <a:spLocks noGrp="1"/>
          </p:cNvSpPr>
          <p:nvPr>
            <p:ph type="title"/>
          </p:nvPr>
        </p:nvSpPr>
        <p:spPr>
          <a:xfrm>
            <a:off x="713225" y="360075"/>
            <a:ext cx="5711100" cy="633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Applied Formula</a:t>
            </a:r>
            <a:endParaRPr/>
          </a:p>
        </p:txBody>
      </p:sp>
      <p:sp>
        <p:nvSpPr>
          <p:cNvPr id="1008" name="Google Shape;1008;p85"/>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44</a:t>
            </a:fld>
            <a:endParaRPr/>
          </a:p>
        </p:txBody>
      </p:sp>
      <p:pic>
        <p:nvPicPr>
          <p:cNvPr id="1009" name="Google Shape;1009;p85"/>
          <p:cNvPicPr preferRelativeResize="0"/>
          <p:nvPr/>
        </p:nvPicPr>
        <p:blipFill rotWithShape="1">
          <a:blip r:embed="rId3">
            <a:alphaModFix/>
          </a:blip>
          <a:srcRect b="-9122"/>
          <a:stretch/>
        </p:blipFill>
        <p:spPr>
          <a:xfrm>
            <a:off x="1164585" y="1141358"/>
            <a:ext cx="7034077" cy="890512"/>
          </a:xfrm>
          <a:prstGeom prst="rect">
            <a:avLst/>
          </a:prstGeom>
          <a:noFill/>
          <a:ln>
            <a:noFill/>
          </a:ln>
        </p:spPr>
      </p:pic>
      <p:pic>
        <p:nvPicPr>
          <p:cNvPr id="1010" name="Google Shape;1010;p85"/>
          <p:cNvPicPr preferRelativeResize="0"/>
          <p:nvPr/>
        </p:nvPicPr>
        <p:blipFill>
          <a:blip r:embed="rId4">
            <a:alphaModFix/>
          </a:blip>
          <a:stretch>
            <a:fillRect/>
          </a:stretch>
        </p:blipFill>
        <p:spPr>
          <a:xfrm>
            <a:off x="180600" y="4912200"/>
            <a:ext cx="467350" cy="155775"/>
          </a:xfrm>
          <a:prstGeom prst="rect">
            <a:avLst/>
          </a:prstGeom>
          <a:noFill/>
          <a:ln>
            <a:noFill/>
          </a:ln>
        </p:spPr>
      </p:pic>
      <p:pic>
        <p:nvPicPr>
          <p:cNvPr id="1011" name="Google Shape;1011;p85"/>
          <p:cNvPicPr preferRelativeResize="0"/>
          <p:nvPr/>
        </p:nvPicPr>
        <p:blipFill>
          <a:blip r:embed="rId5">
            <a:alphaModFix/>
          </a:blip>
          <a:stretch>
            <a:fillRect/>
          </a:stretch>
        </p:blipFill>
        <p:spPr>
          <a:xfrm>
            <a:off x="8198649" y="4912200"/>
            <a:ext cx="536151" cy="155775"/>
          </a:xfrm>
          <a:prstGeom prst="rect">
            <a:avLst/>
          </a:prstGeom>
          <a:noFill/>
          <a:ln>
            <a:noFill/>
          </a:ln>
        </p:spPr>
      </p:pic>
      <p:sp>
        <p:nvSpPr>
          <p:cNvPr id="1012" name="Google Shape;1012;p85"/>
          <p:cNvSpPr txBox="1"/>
          <p:nvPr/>
        </p:nvSpPr>
        <p:spPr>
          <a:xfrm>
            <a:off x="713225" y="4561800"/>
            <a:ext cx="7608600" cy="5817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0"/>
              </a:spcAft>
              <a:buNone/>
            </a:pPr>
            <a:r>
              <a:rPr lang="en" sz="1200">
                <a:solidFill>
                  <a:srgbClr val="1F4C7C"/>
                </a:solidFill>
                <a:latin typeface="Source Sans Pro"/>
                <a:ea typeface="Source Sans Pro"/>
                <a:cs typeface="Source Sans Pro"/>
                <a:sym typeface="Source Sans Pro"/>
              </a:rPr>
              <a:t>* The formula for TCO is from (M. Koning et al. 2021) working paper: A tractable TCO model to identify (ir)relevancy domains of modal options for urban deliveries.</a:t>
            </a:r>
            <a:endParaRPr sz="1200">
              <a:solidFill>
                <a:srgbClr val="1F4C7C"/>
              </a:solidFill>
              <a:latin typeface="Source Sans Pro"/>
              <a:ea typeface="Source Sans Pro"/>
              <a:cs typeface="Source Sans Pro"/>
              <a:sym typeface="Source Sans Pro"/>
            </a:endParaRPr>
          </a:p>
        </p:txBody>
      </p:sp>
      <p:graphicFrame>
        <p:nvGraphicFramePr>
          <p:cNvPr id="1013" name="Google Shape;1013;p85"/>
          <p:cNvGraphicFramePr/>
          <p:nvPr/>
        </p:nvGraphicFramePr>
        <p:xfrm>
          <a:off x="1164575" y="2130638"/>
          <a:ext cx="3349875" cy="2332422"/>
        </p:xfrm>
        <a:graphic>
          <a:graphicData uri="http://schemas.openxmlformats.org/drawingml/2006/table">
            <a:tbl>
              <a:tblPr>
                <a:noFill/>
                <a:tableStyleId>{EF508B66-1E33-4744-8378-D1033524F887}</a:tableStyleId>
              </a:tblPr>
              <a:tblGrid>
                <a:gridCol w="3349875">
                  <a:extLst>
                    <a:ext uri="{9D8B030D-6E8A-4147-A177-3AD203B41FA5}">
                      <a16:colId xmlns:a16="http://schemas.microsoft.com/office/drawing/2014/main" val="20000"/>
                    </a:ext>
                  </a:extLst>
                </a:gridCol>
              </a:tblGrid>
              <a:tr h="0">
                <a:tc>
                  <a:txBody>
                    <a:bodyPr/>
                    <a:lstStyle/>
                    <a:p>
                      <a:pPr marL="0" lvl="0" indent="0" algn="ctr" rtl="0">
                        <a:spcBef>
                          <a:spcPts val="0"/>
                        </a:spcBef>
                        <a:spcAft>
                          <a:spcPts val="0"/>
                        </a:spcAft>
                        <a:buNone/>
                      </a:pPr>
                      <a:r>
                        <a:rPr lang="en"/>
                        <a:t>Capex</a:t>
                      </a:r>
                      <a:endParaRPr/>
                    </a:p>
                  </a:txBody>
                  <a:tcPr marL="91425" marR="91425" marT="91425" marB="91425">
                    <a:solidFill>
                      <a:srgbClr val="CFD9E0"/>
                    </a:solidFill>
                  </a:tcPr>
                </a:tc>
                <a:extLst>
                  <a:ext uri="{0D108BD9-81ED-4DB2-BD59-A6C34878D82A}">
                    <a16:rowId xmlns:a16="http://schemas.microsoft.com/office/drawing/2014/main" val="10000"/>
                  </a:ext>
                </a:extLst>
              </a:tr>
              <a:tr h="381000">
                <a:tc>
                  <a:txBody>
                    <a:bodyPr/>
                    <a:lstStyle/>
                    <a:p>
                      <a:pPr marL="0" lvl="0" indent="0" algn="l" rtl="0">
                        <a:lnSpc>
                          <a:spcPct val="115000"/>
                        </a:lnSpc>
                        <a:spcBef>
                          <a:spcPts val="300"/>
                        </a:spcBef>
                        <a:spcAft>
                          <a:spcPts val="0"/>
                        </a:spcAft>
                        <a:buClr>
                          <a:schemeClr val="dk1"/>
                        </a:buClr>
                        <a:buSzPts val="1100"/>
                        <a:buFont typeface="Arial"/>
                        <a:buNone/>
                      </a:pPr>
                      <a:r>
                        <a:rPr lang="en" sz="1100">
                          <a:solidFill>
                            <a:schemeClr val="dk1"/>
                          </a:solidFill>
                        </a:rPr>
                        <a:t>N: The size of the fleet</a:t>
                      </a:r>
                      <a:endParaRPr sz="1100">
                        <a:solidFill>
                          <a:schemeClr val="dk1"/>
                        </a:solidFill>
                      </a:endParaRPr>
                    </a:p>
                    <a:p>
                      <a:pPr marL="0" lvl="0" indent="0" algn="l" rtl="0">
                        <a:lnSpc>
                          <a:spcPct val="115000"/>
                        </a:lnSpc>
                        <a:spcBef>
                          <a:spcPts val="300"/>
                        </a:spcBef>
                        <a:spcAft>
                          <a:spcPts val="0"/>
                        </a:spcAft>
                        <a:buClr>
                          <a:schemeClr val="dk1"/>
                        </a:buClr>
                        <a:buSzPts val="1100"/>
                        <a:buFont typeface="Arial"/>
                        <a:buNone/>
                      </a:pPr>
                      <a:r>
                        <a:rPr lang="en" sz="1100">
                          <a:solidFill>
                            <a:schemeClr val="dk1"/>
                          </a:solidFill>
                        </a:rPr>
                        <a:t>p_v: the unit price of vehicles (including the installation cost of charging stations and micro hubs for electric vehicles)</a:t>
                      </a:r>
                      <a:endParaRPr sz="1100">
                        <a:solidFill>
                          <a:schemeClr val="dk1"/>
                        </a:solidFill>
                      </a:endParaRPr>
                    </a:p>
                    <a:p>
                      <a:pPr marL="0" lvl="0" indent="0" algn="l" rtl="0">
                        <a:lnSpc>
                          <a:spcPct val="115000"/>
                        </a:lnSpc>
                        <a:spcBef>
                          <a:spcPts val="300"/>
                        </a:spcBef>
                        <a:spcAft>
                          <a:spcPts val="0"/>
                        </a:spcAft>
                        <a:buClr>
                          <a:schemeClr val="dk1"/>
                        </a:buClr>
                        <a:buSzPts val="1100"/>
                        <a:buFont typeface="Arial"/>
                        <a:buNone/>
                      </a:pPr>
                      <a:r>
                        <a:rPr lang="en" sz="1100">
                          <a:solidFill>
                            <a:schemeClr val="dk1"/>
                          </a:solidFill>
                        </a:rPr>
                        <a:t>N_v: their life duration</a:t>
                      </a:r>
                      <a:endParaRPr sz="1100">
                        <a:solidFill>
                          <a:schemeClr val="dk1"/>
                        </a:solidFill>
                      </a:endParaRPr>
                    </a:p>
                    <a:p>
                      <a:pPr marL="0" lvl="0" indent="0" algn="l" rtl="0">
                        <a:lnSpc>
                          <a:spcPct val="115000"/>
                        </a:lnSpc>
                        <a:spcBef>
                          <a:spcPts val="300"/>
                        </a:spcBef>
                        <a:spcAft>
                          <a:spcPts val="0"/>
                        </a:spcAft>
                        <a:buClr>
                          <a:schemeClr val="dk1"/>
                        </a:buClr>
                        <a:buSzPts val="1100"/>
                        <a:buFont typeface="Arial"/>
                        <a:buNone/>
                      </a:pPr>
                      <a:r>
                        <a:rPr lang="en" sz="1100">
                          <a:solidFill>
                            <a:schemeClr val="dk1"/>
                          </a:solidFill>
                        </a:rPr>
                        <a:t>r: the discount rate</a:t>
                      </a:r>
                      <a:endParaRPr sz="1100">
                        <a:solidFill>
                          <a:schemeClr val="dk1"/>
                        </a:solidFill>
                      </a:endParaRPr>
                    </a:p>
                    <a:p>
                      <a:pPr marL="0" lvl="0" indent="0" algn="l" rtl="0">
                        <a:lnSpc>
                          <a:spcPct val="115000"/>
                        </a:lnSpc>
                        <a:spcBef>
                          <a:spcPts val="300"/>
                        </a:spcBef>
                        <a:spcAft>
                          <a:spcPts val="0"/>
                        </a:spcAft>
                        <a:buClr>
                          <a:schemeClr val="dk1"/>
                        </a:buClr>
                        <a:buSzPts val="1100"/>
                        <a:buFont typeface="Arial"/>
                        <a:buNone/>
                      </a:pPr>
                      <a:r>
                        <a:rPr lang="en" sz="1100">
                          <a:solidFill>
                            <a:schemeClr val="dk1"/>
                          </a:solidFill>
                        </a:rPr>
                        <a:t>a_v: The depreciation rate of vehicles</a:t>
                      </a:r>
                      <a:endParaRPr sz="1100">
                        <a:solidFill>
                          <a:schemeClr val="dk1"/>
                        </a:solidFill>
                      </a:endParaRPr>
                    </a:p>
                    <a:p>
                      <a:pPr marL="0" lvl="0" indent="0" algn="l" rtl="0">
                        <a:spcBef>
                          <a:spcPts val="300"/>
                        </a:spcBef>
                        <a:spcAft>
                          <a:spcPts val="0"/>
                        </a:spcAft>
                        <a:buNone/>
                      </a:pPr>
                      <a:endParaRPr/>
                    </a:p>
                  </a:txBody>
                  <a:tcPr marL="91425" marR="91425" marT="91425" marB="91425"/>
                </a:tc>
                <a:extLst>
                  <a:ext uri="{0D108BD9-81ED-4DB2-BD59-A6C34878D82A}">
                    <a16:rowId xmlns:a16="http://schemas.microsoft.com/office/drawing/2014/main" val="10001"/>
                  </a:ext>
                </a:extLst>
              </a:tr>
            </a:tbl>
          </a:graphicData>
        </a:graphic>
      </p:graphicFrame>
      <p:graphicFrame>
        <p:nvGraphicFramePr>
          <p:cNvPr id="1014" name="Google Shape;1014;p85"/>
          <p:cNvGraphicFramePr/>
          <p:nvPr/>
        </p:nvGraphicFramePr>
        <p:xfrm>
          <a:off x="4848763" y="2115400"/>
          <a:ext cx="3349875" cy="2371665"/>
        </p:xfrm>
        <a:graphic>
          <a:graphicData uri="http://schemas.openxmlformats.org/drawingml/2006/table">
            <a:tbl>
              <a:tblPr>
                <a:noFill/>
                <a:tableStyleId>{EF508B66-1E33-4744-8378-D1033524F887}</a:tableStyleId>
              </a:tblPr>
              <a:tblGrid>
                <a:gridCol w="3349875">
                  <a:extLst>
                    <a:ext uri="{9D8B030D-6E8A-4147-A177-3AD203B41FA5}">
                      <a16:colId xmlns:a16="http://schemas.microsoft.com/office/drawing/2014/main" val="20000"/>
                    </a:ext>
                  </a:extLst>
                </a:gridCol>
              </a:tblGrid>
              <a:tr h="381000">
                <a:tc>
                  <a:txBody>
                    <a:bodyPr/>
                    <a:lstStyle/>
                    <a:p>
                      <a:pPr marL="0" lvl="0" indent="0" algn="ctr" rtl="0">
                        <a:spcBef>
                          <a:spcPts val="0"/>
                        </a:spcBef>
                        <a:spcAft>
                          <a:spcPts val="0"/>
                        </a:spcAft>
                        <a:buNone/>
                      </a:pPr>
                      <a:r>
                        <a:rPr lang="en"/>
                        <a:t>Opex</a:t>
                      </a:r>
                      <a:endParaRPr/>
                    </a:p>
                  </a:txBody>
                  <a:tcPr marL="91425" marR="91425" marT="91425" marB="91425">
                    <a:solidFill>
                      <a:srgbClr val="CFD9E0"/>
                    </a:solidFill>
                  </a:tcPr>
                </a:tc>
                <a:extLst>
                  <a:ext uri="{0D108BD9-81ED-4DB2-BD59-A6C34878D82A}">
                    <a16:rowId xmlns:a16="http://schemas.microsoft.com/office/drawing/2014/main" val="10000"/>
                  </a:ext>
                </a:extLst>
              </a:tr>
              <a:tr h="381000">
                <a:tc>
                  <a:txBody>
                    <a:bodyPr/>
                    <a:lstStyle/>
                    <a:p>
                      <a:pPr marL="0" lvl="0" indent="0" algn="l" rtl="0">
                        <a:lnSpc>
                          <a:spcPct val="115000"/>
                        </a:lnSpc>
                        <a:spcBef>
                          <a:spcPts val="300"/>
                        </a:spcBef>
                        <a:spcAft>
                          <a:spcPts val="0"/>
                        </a:spcAft>
                        <a:buClr>
                          <a:schemeClr val="dk1"/>
                        </a:buClr>
                        <a:buSzPts val="1100"/>
                        <a:buFont typeface="Arial"/>
                        <a:buNone/>
                      </a:pPr>
                      <a:r>
                        <a:rPr lang="en" sz="1100">
                          <a:solidFill>
                            <a:schemeClr val="dk1"/>
                          </a:solidFill>
                        </a:rPr>
                        <a:t>d: The daily driven distances</a:t>
                      </a:r>
                      <a:endParaRPr sz="1100">
                        <a:solidFill>
                          <a:schemeClr val="dk1"/>
                        </a:solidFill>
                      </a:endParaRPr>
                    </a:p>
                    <a:p>
                      <a:pPr marL="0" lvl="0" indent="0" algn="l" rtl="0">
                        <a:lnSpc>
                          <a:spcPct val="115000"/>
                        </a:lnSpc>
                        <a:spcBef>
                          <a:spcPts val="300"/>
                        </a:spcBef>
                        <a:spcAft>
                          <a:spcPts val="0"/>
                        </a:spcAft>
                        <a:buClr>
                          <a:schemeClr val="dk1"/>
                        </a:buClr>
                        <a:buSzPts val="1100"/>
                        <a:buFont typeface="Arial"/>
                        <a:buNone/>
                      </a:pPr>
                      <a:r>
                        <a:rPr lang="en" sz="1100">
                          <a:solidFill>
                            <a:schemeClr val="dk1"/>
                          </a:solidFill>
                        </a:rPr>
                        <a:t>e: The kilometric consumption of vehicles </a:t>
                      </a:r>
                      <a:endParaRPr sz="1100">
                        <a:solidFill>
                          <a:schemeClr val="dk1"/>
                        </a:solidFill>
                      </a:endParaRPr>
                    </a:p>
                    <a:p>
                      <a:pPr marL="0" lvl="0" indent="0" algn="l" rtl="0">
                        <a:lnSpc>
                          <a:spcPct val="115000"/>
                        </a:lnSpc>
                        <a:spcBef>
                          <a:spcPts val="300"/>
                        </a:spcBef>
                        <a:spcAft>
                          <a:spcPts val="0"/>
                        </a:spcAft>
                        <a:buClr>
                          <a:schemeClr val="dk1"/>
                        </a:buClr>
                        <a:buSzPts val="1100"/>
                        <a:buFont typeface="Arial"/>
                        <a:buNone/>
                      </a:pPr>
                      <a:r>
                        <a:rPr lang="en" sz="1100">
                          <a:solidFill>
                            <a:schemeClr val="dk1"/>
                          </a:solidFill>
                        </a:rPr>
                        <a:t>p_e: The energy price</a:t>
                      </a:r>
                      <a:endParaRPr sz="1100">
                        <a:solidFill>
                          <a:schemeClr val="dk1"/>
                        </a:solidFill>
                      </a:endParaRPr>
                    </a:p>
                    <a:p>
                      <a:pPr marL="0" lvl="0" indent="0" algn="l" rtl="0">
                        <a:lnSpc>
                          <a:spcPct val="115000"/>
                        </a:lnSpc>
                        <a:spcBef>
                          <a:spcPts val="300"/>
                        </a:spcBef>
                        <a:spcAft>
                          <a:spcPts val="0"/>
                        </a:spcAft>
                        <a:buClr>
                          <a:schemeClr val="dk1"/>
                        </a:buClr>
                        <a:buSzPts val="1100"/>
                        <a:buFont typeface="Arial"/>
                        <a:buNone/>
                      </a:pPr>
                      <a:r>
                        <a:rPr lang="en" sz="1100">
                          <a:solidFill>
                            <a:schemeClr val="dk1"/>
                          </a:solidFill>
                        </a:rPr>
                        <a:t>p_m: The maintenance costs</a:t>
                      </a:r>
                      <a:endParaRPr sz="1100">
                        <a:solidFill>
                          <a:schemeClr val="dk1"/>
                        </a:solidFill>
                      </a:endParaRPr>
                    </a:p>
                    <a:p>
                      <a:pPr marL="0" lvl="0" indent="0" algn="l" rtl="0">
                        <a:lnSpc>
                          <a:spcPct val="115000"/>
                        </a:lnSpc>
                        <a:spcBef>
                          <a:spcPts val="300"/>
                        </a:spcBef>
                        <a:spcAft>
                          <a:spcPts val="0"/>
                        </a:spcAft>
                        <a:buClr>
                          <a:schemeClr val="dk1"/>
                        </a:buClr>
                        <a:buSzPts val="1100"/>
                        <a:buFont typeface="Arial"/>
                        <a:buNone/>
                      </a:pPr>
                      <a:r>
                        <a:rPr lang="en" sz="1100">
                          <a:solidFill>
                            <a:schemeClr val="dk1"/>
                          </a:solidFill>
                        </a:rPr>
                        <a:t>t: The daily working time of drivers</a:t>
                      </a:r>
                      <a:endParaRPr sz="1100">
                        <a:solidFill>
                          <a:schemeClr val="dk1"/>
                        </a:solidFill>
                      </a:endParaRPr>
                    </a:p>
                    <a:p>
                      <a:pPr marL="0" lvl="0" indent="0" algn="l" rtl="0">
                        <a:lnSpc>
                          <a:spcPct val="115000"/>
                        </a:lnSpc>
                        <a:spcBef>
                          <a:spcPts val="300"/>
                        </a:spcBef>
                        <a:spcAft>
                          <a:spcPts val="0"/>
                        </a:spcAft>
                        <a:buClr>
                          <a:schemeClr val="dk1"/>
                        </a:buClr>
                        <a:buSzPts val="1100"/>
                        <a:buFont typeface="Arial"/>
                        <a:buNone/>
                      </a:pPr>
                      <a:r>
                        <a:rPr lang="en" sz="1100">
                          <a:solidFill>
                            <a:schemeClr val="dk1"/>
                          </a:solidFill>
                        </a:rPr>
                        <a:t>p_L: Their hourly wage rate</a:t>
                      </a:r>
                      <a:endParaRPr sz="1100">
                        <a:solidFill>
                          <a:schemeClr val="dk1"/>
                        </a:solidFill>
                      </a:endParaRPr>
                    </a:p>
                    <a:p>
                      <a:pPr marL="0" lvl="0" indent="0" algn="l" rtl="0">
                        <a:lnSpc>
                          <a:spcPct val="115000"/>
                        </a:lnSpc>
                        <a:spcBef>
                          <a:spcPts val="300"/>
                        </a:spcBef>
                        <a:spcAft>
                          <a:spcPts val="0"/>
                        </a:spcAft>
                        <a:buClr>
                          <a:schemeClr val="dk1"/>
                        </a:buClr>
                        <a:buSzPts val="1100"/>
                        <a:buFont typeface="Arial"/>
                        <a:buNone/>
                      </a:pPr>
                      <a:r>
                        <a:rPr lang="en" sz="1100">
                          <a:solidFill>
                            <a:schemeClr val="dk1"/>
                          </a:solidFill>
                        </a:rPr>
                        <a:t>p_l: The annual insurance costs</a:t>
                      </a:r>
                      <a:endParaRPr sz="1100">
                        <a:solidFill>
                          <a:schemeClr val="dk1"/>
                        </a:solidFill>
                      </a:endParaRPr>
                    </a:p>
                    <a:p>
                      <a:pPr marL="0" lvl="0" indent="0" algn="l" rtl="0">
                        <a:lnSpc>
                          <a:spcPct val="115000"/>
                        </a:lnSpc>
                        <a:spcBef>
                          <a:spcPts val="300"/>
                        </a:spcBef>
                        <a:spcAft>
                          <a:spcPts val="300"/>
                        </a:spcAft>
                        <a:buClr>
                          <a:schemeClr val="dk1"/>
                        </a:buClr>
                        <a:buSzPts val="1100"/>
                        <a:buFont typeface="Arial"/>
                        <a:buNone/>
                      </a:pPr>
                      <a:r>
                        <a:rPr lang="en" sz="1100">
                          <a:solidFill>
                            <a:schemeClr val="dk1"/>
                          </a:solidFill>
                        </a:rPr>
                        <a:t>N_y: The number of working days per year</a:t>
                      </a:r>
                      <a:endParaRPr sz="1100">
                        <a:solidFill>
                          <a:schemeClr val="dk1"/>
                        </a:solidFill>
                      </a:endParaRPr>
                    </a:p>
                  </a:txBody>
                  <a:tcPr marL="91425" marR="91425" marT="91425" marB="91425"/>
                </a:tc>
                <a:extLst>
                  <a:ext uri="{0D108BD9-81ED-4DB2-BD59-A6C34878D82A}">
                    <a16:rowId xmlns:a16="http://schemas.microsoft.com/office/drawing/2014/main" val="10001"/>
                  </a:ext>
                </a:extLst>
              </a:tr>
            </a:tbl>
          </a:graphicData>
        </a:graphic>
      </p:graphicFrame>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1018"/>
        <p:cNvGrpSpPr/>
        <p:nvPr/>
      </p:nvGrpSpPr>
      <p:grpSpPr>
        <a:xfrm>
          <a:off x="0" y="0"/>
          <a:ext cx="0" cy="0"/>
          <a:chOff x="0" y="0"/>
          <a:chExt cx="0" cy="0"/>
        </a:xfrm>
      </p:grpSpPr>
      <p:sp>
        <p:nvSpPr>
          <p:cNvPr id="1019" name="Google Shape;1019;p86"/>
          <p:cNvSpPr txBox="1">
            <a:spLocks noGrp="1"/>
          </p:cNvSpPr>
          <p:nvPr>
            <p:ph type="title"/>
          </p:nvPr>
        </p:nvSpPr>
        <p:spPr>
          <a:xfrm>
            <a:off x="319200" y="420675"/>
            <a:ext cx="85983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a:t>Calculation Results of TCO</a:t>
            </a:r>
            <a:endParaRPr sz="2400"/>
          </a:p>
          <a:p>
            <a:pPr marL="0" lvl="0" indent="0" algn="ctr" rtl="0">
              <a:spcBef>
                <a:spcPts val="0"/>
              </a:spcBef>
              <a:spcAft>
                <a:spcPts val="0"/>
              </a:spcAft>
              <a:buNone/>
            </a:pPr>
            <a:r>
              <a:rPr lang="en" sz="2000" b="0"/>
              <a:t>Annual value: (€/tkm) and </a:t>
            </a:r>
            <a:r>
              <a:rPr lang="en" sz="2000" b="0">
                <a:solidFill>
                  <a:schemeClr val="dk1"/>
                </a:solidFill>
              </a:rPr>
              <a:t>(€/km)</a:t>
            </a:r>
            <a:endParaRPr sz="2000" b="0"/>
          </a:p>
        </p:txBody>
      </p:sp>
      <p:graphicFrame>
        <p:nvGraphicFramePr>
          <p:cNvPr id="1020" name="Google Shape;1020;p86"/>
          <p:cNvGraphicFramePr/>
          <p:nvPr/>
        </p:nvGraphicFramePr>
        <p:xfrm>
          <a:off x="549125" y="1405225"/>
          <a:ext cx="8138450" cy="2333025"/>
        </p:xfrm>
        <a:graphic>
          <a:graphicData uri="http://schemas.openxmlformats.org/drawingml/2006/table">
            <a:tbl>
              <a:tblPr>
                <a:noFill/>
                <a:tableStyleId>{EF508B66-1E33-4744-8378-D1033524F887}</a:tableStyleId>
              </a:tblPr>
              <a:tblGrid>
                <a:gridCol w="1423400">
                  <a:extLst>
                    <a:ext uri="{9D8B030D-6E8A-4147-A177-3AD203B41FA5}">
                      <a16:colId xmlns:a16="http://schemas.microsoft.com/office/drawing/2014/main" val="20000"/>
                    </a:ext>
                  </a:extLst>
                </a:gridCol>
                <a:gridCol w="1268425">
                  <a:extLst>
                    <a:ext uri="{9D8B030D-6E8A-4147-A177-3AD203B41FA5}">
                      <a16:colId xmlns:a16="http://schemas.microsoft.com/office/drawing/2014/main" val="20001"/>
                    </a:ext>
                  </a:extLst>
                </a:gridCol>
                <a:gridCol w="1278500">
                  <a:extLst>
                    <a:ext uri="{9D8B030D-6E8A-4147-A177-3AD203B41FA5}">
                      <a16:colId xmlns:a16="http://schemas.microsoft.com/office/drawing/2014/main" val="20002"/>
                    </a:ext>
                  </a:extLst>
                </a:gridCol>
                <a:gridCol w="1349075">
                  <a:extLst>
                    <a:ext uri="{9D8B030D-6E8A-4147-A177-3AD203B41FA5}">
                      <a16:colId xmlns:a16="http://schemas.microsoft.com/office/drawing/2014/main" val="20003"/>
                    </a:ext>
                  </a:extLst>
                </a:gridCol>
                <a:gridCol w="1409525">
                  <a:extLst>
                    <a:ext uri="{9D8B030D-6E8A-4147-A177-3AD203B41FA5}">
                      <a16:colId xmlns:a16="http://schemas.microsoft.com/office/drawing/2014/main" val="20004"/>
                    </a:ext>
                  </a:extLst>
                </a:gridCol>
                <a:gridCol w="1409525">
                  <a:extLst>
                    <a:ext uri="{9D8B030D-6E8A-4147-A177-3AD203B41FA5}">
                      <a16:colId xmlns:a16="http://schemas.microsoft.com/office/drawing/2014/main" val="20005"/>
                    </a:ext>
                  </a:extLst>
                </a:gridCol>
              </a:tblGrid>
              <a:tr h="503325">
                <a:tc>
                  <a:txBody>
                    <a:bodyPr/>
                    <a:lstStyle/>
                    <a:p>
                      <a:pPr marL="0" lvl="0" indent="0" algn="l" rtl="0">
                        <a:spcBef>
                          <a:spcPts val="0"/>
                        </a:spcBef>
                        <a:spcAft>
                          <a:spcPts val="0"/>
                        </a:spcAft>
                        <a:buNone/>
                      </a:pPr>
                      <a:endParaRPr sz="1600">
                        <a:solidFill>
                          <a:srgbClr val="313752"/>
                        </a:solidFill>
                      </a:endParaRPr>
                    </a:p>
                  </a:txBody>
                  <a:tcPr marL="91425" marR="91425" marT="91425" marB="91425" anchor="ctr">
                    <a:lnL w="19050" cap="flat" cmpd="sng">
                      <a:solidFill>
                        <a:srgbClr val="F0E2E2">
                          <a:alpha val="0"/>
                        </a:srgbClr>
                      </a:solidFill>
                      <a:prstDash val="solid"/>
                      <a:round/>
                      <a:headEnd type="none" w="sm" len="sm"/>
                      <a:tailEnd type="none" w="sm" len="sm"/>
                    </a:lnL>
                    <a:lnR w="28575" cap="flat" cmpd="sng">
                      <a:solidFill>
                        <a:schemeClr val="dk2"/>
                      </a:solidFill>
                      <a:prstDash val="dash"/>
                      <a:round/>
                      <a:headEnd type="none" w="sm" len="sm"/>
                      <a:tailEnd type="none" w="sm" len="sm"/>
                    </a:lnR>
                    <a:lnT w="19050" cap="flat" cmpd="sng">
                      <a:solidFill>
                        <a:srgbClr val="F0E2E2">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lvl="0" indent="0" algn="ctr" rtl="0">
                        <a:spcBef>
                          <a:spcPts val="0"/>
                        </a:spcBef>
                        <a:spcAft>
                          <a:spcPts val="0"/>
                        </a:spcAft>
                        <a:buNone/>
                      </a:pPr>
                      <a:r>
                        <a:rPr lang="en" sz="1600" b="1">
                          <a:solidFill>
                            <a:schemeClr val="dk1"/>
                          </a:solidFill>
                          <a:latin typeface="Roboto Condensed"/>
                          <a:ea typeface="Roboto Condensed"/>
                          <a:cs typeface="Roboto Condensed"/>
                          <a:sym typeface="Roboto Condensed"/>
                        </a:rPr>
                        <a:t>D-LDV</a:t>
                      </a:r>
                      <a:endParaRPr sz="1600" b="1">
                        <a:solidFill>
                          <a:schemeClr val="dk1"/>
                        </a:solidFill>
                        <a:latin typeface="Roboto Condensed"/>
                        <a:ea typeface="Roboto Condensed"/>
                        <a:cs typeface="Roboto Condensed"/>
                        <a:sym typeface="Roboto Condensed"/>
                      </a:endParaRPr>
                    </a:p>
                  </a:txBody>
                  <a:tcPr marL="91425" marR="91425" marT="91425" marB="91425" anchor="ctr">
                    <a:lnL w="28575" cap="flat" cmpd="sng">
                      <a:solidFill>
                        <a:schemeClr val="dk2"/>
                      </a:solidFill>
                      <a:prstDash val="dash"/>
                      <a:round/>
                      <a:headEnd type="none" w="sm" len="sm"/>
                      <a:tailEnd type="none" w="sm" len="sm"/>
                    </a:lnL>
                    <a:lnR w="28575" cap="flat" cmpd="sng">
                      <a:solidFill>
                        <a:schemeClr val="dk2"/>
                      </a:solidFill>
                      <a:prstDash val="dash"/>
                      <a:round/>
                      <a:headEnd type="none" w="sm" len="sm"/>
                      <a:tailEnd type="none" w="sm" len="sm"/>
                    </a:lnR>
                    <a:lnT w="19050" cap="flat" cmpd="sng">
                      <a:solidFill>
                        <a:srgbClr val="000000">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lvl="0" indent="0" algn="ctr" rtl="0">
                        <a:spcBef>
                          <a:spcPts val="0"/>
                        </a:spcBef>
                        <a:spcAft>
                          <a:spcPts val="0"/>
                        </a:spcAft>
                        <a:buNone/>
                      </a:pPr>
                      <a:r>
                        <a:rPr lang="en" sz="1600" b="1">
                          <a:solidFill>
                            <a:schemeClr val="dk1"/>
                          </a:solidFill>
                          <a:latin typeface="Roboto Condensed"/>
                          <a:ea typeface="Roboto Condensed"/>
                          <a:cs typeface="Roboto Condensed"/>
                          <a:sym typeface="Roboto Condensed"/>
                        </a:rPr>
                        <a:t>E-LDV</a:t>
                      </a:r>
                      <a:endParaRPr sz="1600" b="1">
                        <a:solidFill>
                          <a:schemeClr val="dk1"/>
                        </a:solidFill>
                        <a:latin typeface="Roboto Condensed"/>
                        <a:ea typeface="Roboto Condensed"/>
                        <a:cs typeface="Roboto Condensed"/>
                        <a:sym typeface="Roboto Condensed"/>
                      </a:endParaRPr>
                    </a:p>
                  </a:txBody>
                  <a:tcPr marL="91425" marR="91425" marT="91425" marB="91425" anchor="ctr">
                    <a:lnL w="28575" cap="flat" cmpd="sng">
                      <a:solidFill>
                        <a:schemeClr val="dk2"/>
                      </a:solidFill>
                      <a:prstDash val="dash"/>
                      <a:round/>
                      <a:headEnd type="none" w="sm" len="sm"/>
                      <a:tailEnd type="none" w="sm" len="sm"/>
                    </a:lnL>
                    <a:lnR w="28575" cap="flat" cmpd="sng">
                      <a:solidFill>
                        <a:schemeClr val="dk2"/>
                      </a:solidFill>
                      <a:prstDash val="dash"/>
                      <a:round/>
                      <a:headEnd type="none" w="sm" len="sm"/>
                      <a:tailEnd type="none" w="sm" len="sm"/>
                    </a:lnR>
                    <a:lnT w="19050" cap="flat" cmpd="sng">
                      <a:solidFill>
                        <a:srgbClr val="000000">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lvl="0" indent="0" algn="ctr" rtl="0">
                        <a:spcBef>
                          <a:spcPts val="0"/>
                        </a:spcBef>
                        <a:spcAft>
                          <a:spcPts val="0"/>
                        </a:spcAft>
                        <a:buNone/>
                      </a:pPr>
                      <a:r>
                        <a:rPr lang="en" sz="1600" b="1">
                          <a:solidFill>
                            <a:schemeClr val="dk1"/>
                          </a:solidFill>
                          <a:latin typeface="Roboto Condensed"/>
                          <a:ea typeface="Roboto Condensed"/>
                          <a:cs typeface="Roboto Condensed"/>
                          <a:sym typeface="Roboto Condensed"/>
                        </a:rPr>
                        <a:t>D-HDV</a:t>
                      </a:r>
                      <a:endParaRPr sz="1600" b="1">
                        <a:solidFill>
                          <a:schemeClr val="dk1"/>
                        </a:solidFill>
                        <a:latin typeface="Roboto Condensed"/>
                        <a:ea typeface="Roboto Condensed"/>
                        <a:cs typeface="Roboto Condensed"/>
                        <a:sym typeface="Roboto Condensed"/>
                      </a:endParaRPr>
                    </a:p>
                  </a:txBody>
                  <a:tcPr marL="91425" marR="91425" marT="91425" marB="91425" anchor="ctr">
                    <a:lnL w="28575" cap="flat" cmpd="sng">
                      <a:solidFill>
                        <a:schemeClr val="dk2"/>
                      </a:solidFill>
                      <a:prstDash val="dash"/>
                      <a:round/>
                      <a:headEnd type="none" w="sm" len="sm"/>
                      <a:tailEnd type="none" w="sm" len="sm"/>
                    </a:lnL>
                    <a:lnR w="28575" cap="flat" cmpd="sng">
                      <a:solidFill>
                        <a:schemeClr val="dk2"/>
                      </a:solidFill>
                      <a:prstDash val="dash"/>
                      <a:round/>
                      <a:headEnd type="none" w="sm" len="sm"/>
                      <a:tailEnd type="none" w="sm" len="sm"/>
                    </a:lnR>
                    <a:lnT w="19050" cap="flat" cmpd="sng">
                      <a:solidFill>
                        <a:srgbClr val="000000">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lvl="0" indent="0" algn="ctr" rtl="0">
                        <a:spcBef>
                          <a:spcPts val="0"/>
                        </a:spcBef>
                        <a:spcAft>
                          <a:spcPts val="0"/>
                        </a:spcAft>
                        <a:buNone/>
                      </a:pPr>
                      <a:r>
                        <a:rPr lang="en" sz="1600" b="1">
                          <a:solidFill>
                            <a:schemeClr val="dk1"/>
                          </a:solidFill>
                          <a:latin typeface="Roboto Condensed"/>
                          <a:ea typeface="Roboto Condensed"/>
                          <a:cs typeface="Roboto Condensed"/>
                          <a:sym typeface="Roboto Condensed"/>
                        </a:rPr>
                        <a:t>E-HDV</a:t>
                      </a:r>
                      <a:endParaRPr sz="1600" b="1">
                        <a:solidFill>
                          <a:schemeClr val="dk1"/>
                        </a:solidFill>
                        <a:latin typeface="Roboto Condensed"/>
                        <a:ea typeface="Roboto Condensed"/>
                        <a:cs typeface="Roboto Condensed"/>
                        <a:sym typeface="Roboto Condensed"/>
                      </a:endParaRPr>
                    </a:p>
                  </a:txBody>
                  <a:tcPr marL="91425" marR="91425" marT="91425" marB="91425" anchor="ctr">
                    <a:lnL w="28575" cap="flat" cmpd="sng">
                      <a:solidFill>
                        <a:schemeClr val="dk2"/>
                      </a:solidFill>
                      <a:prstDash val="dash"/>
                      <a:round/>
                      <a:headEnd type="none" w="sm" len="sm"/>
                      <a:tailEnd type="none" w="sm" len="sm"/>
                    </a:lnL>
                    <a:lnR w="28575" cap="flat" cmpd="sng">
                      <a:solidFill>
                        <a:schemeClr val="dk2"/>
                      </a:solidFill>
                      <a:prstDash val="dash"/>
                      <a:round/>
                      <a:headEnd type="none" w="sm" len="sm"/>
                      <a:tailEnd type="none" w="sm" len="sm"/>
                    </a:lnR>
                    <a:lnT w="19050" cap="flat" cmpd="sng">
                      <a:solidFill>
                        <a:srgbClr val="000000">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lvl="0" indent="0" algn="ctr" rtl="0">
                        <a:spcBef>
                          <a:spcPts val="0"/>
                        </a:spcBef>
                        <a:spcAft>
                          <a:spcPts val="0"/>
                        </a:spcAft>
                        <a:buNone/>
                      </a:pPr>
                      <a:r>
                        <a:rPr lang="en" sz="1600" b="1">
                          <a:solidFill>
                            <a:schemeClr val="dk1"/>
                          </a:solidFill>
                          <a:latin typeface="Roboto Condensed"/>
                          <a:ea typeface="Roboto Condensed"/>
                          <a:cs typeface="Roboto Condensed"/>
                          <a:sym typeface="Roboto Condensed"/>
                        </a:rPr>
                        <a:t>Cargo-B</a:t>
                      </a:r>
                      <a:endParaRPr sz="1600" b="1">
                        <a:solidFill>
                          <a:schemeClr val="dk1"/>
                        </a:solidFill>
                        <a:latin typeface="Roboto Condensed"/>
                        <a:ea typeface="Roboto Condensed"/>
                        <a:cs typeface="Roboto Condensed"/>
                        <a:sym typeface="Roboto Condensed"/>
                      </a:endParaRPr>
                    </a:p>
                  </a:txBody>
                  <a:tcPr marL="91425" marR="91425" marT="91425" marB="91425" anchor="ctr">
                    <a:lnL w="28575" cap="flat" cmpd="sng">
                      <a:solidFill>
                        <a:schemeClr val="dk2"/>
                      </a:solidFill>
                      <a:prstDash val="dash"/>
                      <a:round/>
                      <a:headEnd type="none" w="sm" len="sm"/>
                      <a:tailEnd type="none" w="sm" len="sm"/>
                    </a:lnL>
                    <a:lnR w="19050" cap="flat" cmpd="sng">
                      <a:solidFill>
                        <a:srgbClr val="000000">
                          <a:alpha val="0"/>
                        </a:srgbClr>
                      </a:solidFill>
                      <a:prstDash val="solid"/>
                      <a:round/>
                      <a:headEnd type="none" w="sm" len="sm"/>
                      <a:tailEnd type="none" w="sm" len="sm"/>
                    </a:lnR>
                    <a:lnT w="19050" cap="flat" cmpd="sng">
                      <a:solidFill>
                        <a:srgbClr val="000000">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extLst>
                  <a:ext uri="{0D108BD9-81ED-4DB2-BD59-A6C34878D82A}">
                    <a16:rowId xmlns:a16="http://schemas.microsoft.com/office/drawing/2014/main" val="10000"/>
                  </a:ext>
                </a:extLst>
              </a:tr>
              <a:tr h="457425">
                <a:tc>
                  <a:txBody>
                    <a:bodyPr/>
                    <a:lstStyle/>
                    <a:p>
                      <a:pPr marL="0" lvl="0" indent="0" algn="ctr" rtl="0">
                        <a:spcBef>
                          <a:spcPts val="0"/>
                        </a:spcBef>
                        <a:spcAft>
                          <a:spcPts val="0"/>
                        </a:spcAft>
                        <a:buNone/>
                      </a:pPr>
                      <a:r>
                        <a:rPr lang="en" sz="1600" b="1">
                          <a:solidFill>
                            <a:schemeClr val="dk1"/>
                          </a:solidFill>
                          <a:latin typeface="Roboto Condensed"/>
                          <a:ea typeface="Roboto Condensed"/>
                          <a:cs typeface="Roboto Condensed"/>
                          <a:sym typeface="Roboto Condensed"/>
                        </a:rPr>
                        <a:t>TCO (€/tkm)</a:t>
                      </a:r>
                      <a:endParaRPr sz="16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600">
                          <a:latin typeface="Roboto Condensed"/>
                          <a:ea typeface="Roboto Condensed"/>
                          <a:cs typeface="Roboto Condensed"/>
                          <a:sym typeface="Roboto Condensed"/>
                        </a:rPr>
                        <a:t>2.96</a:t>
                      </a:r>
                      <a:endParaRPr sz="1600">
                        <a:latin typeface="Roboto Condensed"/>
                        <a:ea typeface="Roboto Condensed"/>
                        <a:cs typeface="Roboto Condensed"/>
                        <a:sym typeface="Roboto Condensed"/>
                      </a:endParaRPr>
                    </a:p>
                  </a:txBody>
                  <a:tcPr marL="28575" marR="28575" marT="91425" marB="91425" anchor="ctr">
                    <a:lnL w="28575" cap="flat" cmpd="sng">
                      <a:solidFill>
                        <a:schemeClr val="dk2"/>
                      </a:solidFill>
                      <a:prstDash val="dash"/>
                      <a:round/>
                      <a:headEnd type="none" w="sm" len="sm"/>
                      <a:tailEnd type="none" w="sm" len="sm"/>
                    </a:lnL>
                    <a:lnR w="28575" cap="flat" cmpd="sng">
                      <a:solidFill>
                        <a:schemeClr val="dk2"/>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600">
                          <a:latin typeface="Roboto Condensed"/>
                          <a:ea typeface="Roboto Condensed"/>
                          <a:cs typeface="Roboto Condensed"/>
                          <a:sym typeface="Roboto Condensed"/>
                        </a:rPr>
                        <a:t>3.07</a:t>
                      </a:r>
                      <a:endParaRPr sz="1600">
                        <a:latin typeface="Roboto Condensed"/>
                        <a:ea typeface="Roboto Condensed"/>
                        <a:cs typeface="Roboto Condensed"/>
                        <a:sym typeface="Roboto Condensed"/>
                      </a:endParaRPr>
                    </a:p>
                  </a:txBody>
                  <a:tcPr marL="28575" marR="28575" marT="91425" marB="91425" anchor="ctr">
                    <a:lnL w="28575" cap="flat" cmpd="sng">
                      <a:solidFill>
                        <a:schemeClr val="dk2"/>
                      </a:solidFill>
                      <a:prstDash val="dash"/>
                      <a:round/>
                      <a:headEnd type="none" w="sm" len="sm"/>
                      <a:tailEnd type="none" w="sm" len="sm"/>
                    </a:lnL>
                    <a:lnR w="28575" cap="flat" cmpd="sng">
                      <a:solidFill>
                        <a:schemeClr val="dk2"/>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600">
                          <a:latin typeface="Roboto Condensed"/>
                          <a:ea typeface="Roboto Condensed"/>
                          <a:cs typeface="Roboto Condensed"/>
                          <a:sym typeface="Roboto Condensed"/>
                        </a:rPr>
                        <a:t>0.70</a:t>
                      </a:r>
                      <a:endParaRPr sz="1600">
                        <a:latin typeface="Roboto Condensed"/>
                        <a:ea typeface="Roboto Condensed"/>
                        <a:cs typeface="Roboto Condensed"/>
                        <a:sym typeface="Roboto Condensed"/>
                      </a:endParaRPr>
                    </a:p>
                  </a:txBody>
                  <a:tcPr marL="28575" marR="28575" marT="91425" marB="91425" anchor="ctr">
                    <a:lnL w="28575" cap="flat" cmpd="sng">
                      <a:solidFill>
                        <a:schemeClr val="dk2"/>
                      </a:solidFill>
                      <a:prstDash val="dash"/>
                      <a:round/>
                      <a:headEnd type="none" w="sm" len="sm"/>
                      <a:tailEnd type="none" w="sm" len="sm"/>
                    </a:lnL>
                    <a:lnR w="28575" cap="flat" cmpd="sng">
                      <a:solidFill>
                        <a:schemeClr val="dk2"/>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600">
                          <a:latin typeface="Roboto Condensed"/>
                          <a:ea typeface="Roboto Condensed"/>
                          <a:cs typeface="Roboto Condensed"/>
                          <a:sym typeface="Roboto Condensed"/>
                        </a:rPr>
                        <a:t>0.81</a:t>
                      </a:r>
                      <a:endParaRPr sz="1600">
                        <a:latin typeface="Roboto Condensed"/>
                        <a:ea typeface="Roboto Condensed"/>
                        <a:cs typeface="Roboto Condensed"/>
                        <a:sym typeface="Roboto Condensed"/>
                      </a:endParaRPr>
                    </a:p>
                  </a:txBody>
                  <a:tcPr marL="28575" marR="28575" marT="91425" marB="91425" anchor="ctr">
                    <a:lnL w="28575" cap="flat" cmpd="sng">
                      <a:solidFill>
                        <a:schemeClr val="dk2"/>
                      </a:solidFill>
                      <a:prstDash val="dash"/>
                      <a:round/>
                      <a:headEnd type="none" w="sm" len="sm"/>
                      <a:tailEnd type="none" w="sm" len="sm"/>
                    </a:lnL>
                    <a:lnR w="28575" cap="flat" cmpd="sng">
                      <a:solidFill>
                        <a:schemeClr val="dk2"/>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600">
                          <a:latin typeface="Roboto Condensed"/>
                          <a:ea typeface="Roboto Condensed"/>
                          <a:cs typeface="Roboto Condensed"/>
                          <a:sym typeface="Roboto Condensed"/>
                        </a:rPr>
                        <a:t>7.02</a:t>
                      </a:r>
                      <a:endParaRPr sz="1600">
                        <a:latin typeface="Roboto Condensed"/>
                        <a:ea typeface="Roboto Condensed"/>
                        <a:cs typeface="Roboto Condensed"/>
                        <a:sym typeface="Roboto Condensed"/>
                      </a:endParaRPr>
                    </a:p>
                  </a:txBody>
                  <a:tcPr marL="28575" marR="28575" marT="91425" marB="91425" anchor="ctr">
                    <a:lnL w="28575" cap="flat" cmpd="sng">
                      <a:solidFill>
                        <a:schemeClr val="dk2"/>
                      </a:solidFill>
                      <a:prstDash val="dash"/>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extLst>
                  <a:ext uri="{0D108BD9-81ED-4DB2-BD59-A6C34878D82A}">
                    <a16:rowId xmlns:a16="http://schemas.microsoft.com/office/drawing/2014/main" val="10001"/>
                  </a:ext>
                </a:extLst>
              </a:tr>
              <a:tr h="457425">
                <a:tc>
                  <a:txBody>
                    <a:bodyPr/>
                    <a:lstStyle/>
                    <a:p>
                      <a:pPr marL="0" lvl="0" indent="0" algn="ctr" rtl="0">
                        <a:spcBef>
                          <a:spcPts val="0"/>
                        </a:spcBef>
                        <a:spcAft>
                          <a:spcPts val="0"/>
                        </a:spcAft>
                        <a:buNone/>
                      </a:pPr>
                      <a:r>
                        <a:rPr lang="en" sz="1600" b="1">
                          <a:solidFill>
                            <a:schemeClr val="dk1"/>
                          </a:solidFill>
                          <a:latin typeface="Roboto Condensed"/>
                          <a:ea typeface="Roboto Condensed"/>
                          <a:cs typeface="Roboto Condensed"/>
                          <a:sym typeface="Roboto Condensed"/>
                        </a:rPr>
                        <a:t>Difference*</a:t>
                      </a:r>
                      <a:endParaRPr sz="16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600">
                          <a:latin typeface="Roboto Condensed"/>
                          <a:ea typeface="Roboto Condensed"/>
                          <a:cs typeface="Roboto Condensed"/>
                          <a:sym typeface="Roboto Condensed"/>
                        </a:rPr>
                        <a:t>-</a:t>
                      </a:r>
                      <a:endParaRPr sz="1600">
                        <a:latin typeface="Roboto Condensed"/>
                        <a:ea typeface="Roboto Condensed"/>
                        <a:cs typeface="Roboto Condensed"/>
                        <a:sym typeface="Roboto Condensed"/>
                      </a:endParaRPr>
                    </a:p>
                  </a:txBody>
                  <a:tcPr marL="28575" marR="28575" marT="91425" marB="91425" anchor="ctr">
                    <a:lnL w="28575" cap="flat" cmpd="sng">
                      <a:solidFill>
                        <a:schemeClr val="dk2"/>
                      </a:solidFill>
                      <a:prstDash val="dash"/>
                      <a:round/>
                      <a:headEnd type="none" w="sm" len="sm"/>
                      <a:tailEnd type="none" w="sm" len="sm"/>
                    </a:lnL>
                    <a:lnR w="28575" cap="flat" cmpd="sng">
                      <a:solidFill>
                        <a:schemeClr val="dk2"/>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600">
                          <a:latin typeface="Roboto Condensed"/>
                          <a:ea typeface="Roboto Condensed"/>
                          <a:cs typeface="Roboto Condensed"/>
                          <a:sym typeface="Roboto Condensed"/>
                        </a:rPr>
                        <a:t>0.11</a:t>
                      </a:r>
                      <a:endParaRPr sz="1600">
                        <a:latin typeface="Roboto Condensed"/>
                        <a:ea typeface="Roboto Condensed"/>
                        <a:cs typeface="Roboto Condensed"/>
                        <a:sym typeface="Roboto Condensed"/>
                      </a:endParaRPr>
                    </a:p>
                  </a:txBody>
                  <a:tcPr marL="28575" marR="28575" marT="91425" marB="91425" anchor="ctr">
                    <a:lnL w="28575" cap="flat" cmpd="sng">
                      <a:solidFill>
                        <a:schemeClr val="dk2"/>
                      </a:solidFill>
                      <a:prstDash val="dash"/>
                      <a:round/>
                      <a:headEnd type="none" w="sm" len="sm"/>
                      <a:tailEnd type="none" w="sm" len="sm"/>
                    </a:lnL>
                    <a:lnR w="28575" cap="flat" cmpd="sng">
                      <a:solidFill>
                        <a:schemeClr val="dk2"/>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600">
                          <a:latin typeface="Roboto Condensed"/>
                          <a:ea typeface="Roboto Condensed"/>
                          <a:cs typeface="Roboto Condensed"/>
                          <a:sym typeface="Roboto Condensed"/>
                        </a:rPr>
                        <a:t>-</a:t>
                      </a:r>
                      <a:endParaRPr sz="1600">
                        <a:latin typeface="Roboto Condensed"/>
                        <a:ea typeface="Roboto Condensed"/>
                        <a:cs typeface="Roboto Condensed"/>
                        <a:sym typeface="Roboto Condensed"/>
                      </a:endParaRPr>
                    </a:p>
                  </a:txBody>
                  <a:tcPr marL="28575" marR="28575" marT="91425" marB="91425" anchor="ctr">
                    <a:lnL w="28575" cap="flat" cmpd="sng">
                      <a:solidFill>
                        <a:schemeClr val="dk2"/>
                      </a:solidFill>
                      <a:prstDash val="dash"/>
                      <a:round/>
                      <a:headEnd type="none" w="sm" len="sm"/>
                      <a:tailEnd type="none" w="sm" len="sm"/>
                    </a:lnL>
                    <a:lnR w="28575" cap="flat" cmpd="sng">
                      <a:solidFill>
                        <a:schemeClr val="dk2"/>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600">
                          <a:latin typeface="Roboto Condensed"/>
                          <a:ea typeface="Roboto Condensed"/>
                          <a:cs typeface="Roboto Condensed"/>
                          <a:sym typeface="Roboto Condensed"/>
                        </a:rPr>
                        <a:t>0.11</a:t>
                      </a:r>
                      <a:endParaRPr sz="1600">
                        <a:latin typeface="Roboto Condensed"/>
                        <a:ea typeface="Roboto Condensed"/>
                        <a:cs typeface="Roboto Condensed"/>
                        <a:sym typeface="Roboto Condensed"/>
                      </a:endParaRPr>
                    </a:p>
                  </a:txBody>
                  <a:tcPr marL="28575" marR="28575" marT="91425" marB="91425" anchor="ctr">
                    <a:lnL w="28575" cap="flat" cmpd="sng">
                      <a:solidFill>
                        <a:schemeClr val="dk2"/>
                      </a:solidFill>
                      <a:prstDash val="dash"/>
                      <a:round/>
                      <a:headEnd type="none" w="sm" len="sm"/>
                      <a:tailEnd type="none" w="sm" len="sm"/>
                    </a:lnL>
                    <a:lnR w="28575" cap="flat" cmpd="sng">
                      <a:solidFill>
                        <a:schemeClr val="dk2"/>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600">
                          <a:latin typeface="Roboto Condensed"/>
                          <a:ea typeface="Roboto Condensed"/>
                          <a:cs typeface="Roboto Condensed"/>
                          <a:sym typeface="Roboto Condensed"/>
                        </a:rPr>
                        <a:t>-</a:t>
                      </a:r>
                      <a:endParaRPr sz="1600">
                        <a:latin typeface="Roboto Condensed"/>
                        <a:ea typeface="Roboto Condensed"/>
                        <a:cs typeface="Roboto Condensed"/>
                        <a:sym typeface="Roboto Condensed"/>
                      </a:endParaRPr>
                    </a:p>
                  </a:txBody>
                  <a:tcPr marL="28575" marR="28575" marT="91425" marB="91425" anchor="ctr">
                    <a:lnL w="28575" cap="flat" cmpd="sng">
                      <a:solidFill>
                        <a:schemeClr val="dk2"/>
                      </a:solidFill>
                      <a:prstDash val="dash"/>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extLst>
                  <a:ext uri="{0D108BD9-81ED-4DB2-BD59-A6C34878D82A}">
                    <a16:rowId xmlns:a16="http://schemas.microsoft.com/office/drawing/2014/main" val="10002"/>
                  </a:ext>
                </a:extLst>
              </a:tr>
              <a:tr h="457425">
                <a:tc>
                  <a:txBody>
                    <a:bodyPr/>
                    <a:lstStyle/>
                    <a:p>
                      <a:pPr marL="0" lvl="0" indent="0" algn="ctr" rtl="0">
                        <a:spcBef>
                          <a:spcPts val="0"/>
                        </a:spcBef>
                        <a:spcAft>
                          <a:spcPts val="0"/>
                        </a:spcAft>
                        <a:buClr>
                          <a:schemeClr val="dk1"/>
                        </a:buClr>
                        <a:buSzPts val="1100"/>
                        <a:buFont typeface="Arial"/>
                        <a:buNone/>
                      </a:pPr>
                      <a:r>
                        <a:rPr lang="en" sz="1600" b="1">
                          <a:solidFill>
                            <a:schemeClr val="dk1"/>
                          </a:solidFill>
                          <a:latin typeface="Roboto Condensed"/>
                          <a:ea typeface="Roboto Condensed"/>
                          <a:cs typeface="Roboto Condensed"/>
                          <a:sym typeface="Roboto Condensed"/>
                        </a:rPr>
                        <a:t>TCO (€/km)</a:t>
                      </a:r>
                      <a:endParaRPr sz="16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marR="0" lvl="0" indent="0" algn="ctr" rtl="0">
                        <a:lnSpc>
                          <a:spcPct val="115000"/>
                        </a:lnSpc>
                        <a:spcBef>
                          <a:spcPts val="0"/>
                        </a:spcBef>
                        <a:spcAft>
                          <a:spcPts val="0"/>
                        </a:spcAft>
                        <a:buNone/>
                      </a:pPr>
                      <a:r>
                        <a:rPr lang="en" sz="1600">
                          <a:latin typeface="Roboto Condensed"/>
                          <a:ea typeface="Roboto Condensed"/>
                          <a:cs typeface="Roboto Condensed"/>
                          <a:sym typeface="Roboto Condensed"/>
                        </a:rPr>
                        <a:t>1.48</a:t>
                      </a:r>
                      <a:endParaRPr sz="1600">
                        <a:latin typeface="Roboto Condensed"/>
                        <a:ea typeface="Roboto Condensed"/>
                        <a:cs typeface="Roboto Condensed"/>
                        <a:sym typeface="Roboto Condensed"/>
                      </a:endParaRPr>
                    </a:p>
                  </a:txBody>
                  <a:tcPr marL="28575" marR="28575" marT="91425" marB="91425" anchor="ctr">
                    <a:lnL w="28575" cap="flat" cmpd="sng">
                      <a:solidFill>
                        <a:schemeClr val="dk2"/>
                      </a:solidFill>
                      <a:prstDash val="dash"/>
                      <a:round/>
                      <a:headEnd type="none" w="sm" len="sm"/>
                      <a:tailEnd type="none" w="sm" len="sm"/>
                    </a:lnL>
                    <a:lnR w="28575" cap="flat" cmpd="sng">
                      <a:solidFill>
                        <a:schemeClr val="dk2"/>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marR="0" lvl="0" indent="0" algn="ctr" rtl="0">
                        <a:lnSpc>
                          <a:spcPct val="115000"/>
                        </a:lnSpc>
                        <a:spcBef>
                          <a:spcPts val="0"/>
                        </a:spcBef>
                        <a:spcAft>
                          <a:spcPts val="0"/>
                        </a:spcAft>
                        <a:buNone/>
                      </a:pPr>
                      <a:r>
                        <a:rPr lang="en" sz="1600">
                          <a:latin typeface="Roboto Condensed"/>
                          <a:ea typeface="Roboto Condensed"/>
                          <a:cs typeface="Roboto Condensed"/>
                          <a:sym typeface="Roboto Condensed"/>
                        </a:rPr>
                        <a:t>1.54</a:t>
                      </a:r>
                      <a:endParaRPr sz="1600">
                        <a:latin typeface="Roboto Condensed"/>
                        <a:ea typeface="Roboto Condensed"/>
                        <a:cs typeface="Roboto Condensed"/>
                        <a:sym typeface="Roboto Condensed"/>
                      </a:endParaRPr>
                    </a:p>
                  </a:txBody>
                  <a:tcPr marL="28575" marR="28575" marT="91425" marB="91425" anchor="ctr">
                    <a:lnL w="28575" cap="flat" cmpd="sng">
                      <a:solidFill>
                        <a:schemeClr val="dk2"/>
                      </a:solidFill>
                      <a:prstDash val="dash"/>
                      <a:round/>
                      <a:headEnd type="none" w="sm" len="sm"/>
                      <a:tailEnd type="none" w="sm" len="sm"/>
                    </a:lnL>
                    <a:lnR w="28575" cap="flat" cmpd="sng">
                      <a:solidFill>
                        <a:schemeClr val="dk2"/>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marR="0" lvl="0" indent="0" algn="ctr" rtl="0">
                        <a:lnSpc>
                          <a:spcPct val="115000"/>
                        </a:lnSpc>
                        <a:spcBef>
                          <a:spcPts val="0"/>
                        </a:spcBef>
                        <a:spcAft>
                          <a:spcPts val="0"/>
                        </a:spcAft>
                        <a:buNone/>
                      </a:pPr>
                      <a:r>
                        <a:rPr lang="en" sz="1600">
                          <a:latin typeface="Roboto Condensed"/>
                          <a:ea typeface="Roboto Condensed"/>
                          <a:cs typeface="Roboto Condensed"/>
                          <a:sym typeface="Roboto Condensed"/>
                        </a:rPr>
                        <a:t>1.39</a:t>
                      </a:r>
                      <a:endParaRPr sz="1600">
                        <a:latin typeface="Roboto Condensed"/>
                        <a:ea typeface="Roboto Condensed"/>
                        <a:cs typeface="Roboto Condensed"/>
                        <a:sym typeface="Roboto Condensed"/>
                      </a:endParaRPr>
                    </a:p>
                  </a:txBody>
                  <a:tcPr marL="28575" marR="28575" marT="91425" marB="91425" anchor="ctr">
                    <a:lnL w="28575" cap="flat" cmpd="sng">
                      <a:solidFill>
                        <a:schemeClr val="dk2"/>
                      </a:solidFill>
                      <a:prstDash val="dash"/>
                      <a:round/>
                      <a:headEnd type="none" w="sm" len="sm"/>
                      <a:tailEnd type="none" w="sm" len="sm"/>
                    </a:lnL>
                    <a:lnR w="28575" cap="flat" cmpd="sng">
                      <a:solidFill>
                        <a:schemeClr val="dk2"/>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marR="0" lvl="0" indent="0" algn="ctr" rtl="0">
                        <a:lnSpc>
                          <a:spcPct val="115000"/>
                        </a:lnSpc>
                        <a:spcBef>
                          <a:spcPts val="0"/>
                        </a:spcBef>
                        <a:spcAft>
                          <a:spcPts val="0"/>
                        </a:spcAft>
                        <a:buNone/>
                      </a:pPr>
                      <a:r>
                        <a:rPr lang="en" sz="1600">
                          <a:latin typeface="Roboto Condensed"/>
                          <a:ea typeface="Roboto Condensed"/>
                          <a:cs typeface="Roboto Condensed"/>
                          <a:sym typeface="Roboto Condensed"/>
                        </a:rPr>
                        <a:t>1.62</a:t>
                      </a:r>
                      <a:endParaRPr sz="1600">
                        <a:latin typeface="Roboto Condensed"/>
                        <a:ea typeface="Roboto Condensed"/>
                        <a:cs typeface="Roboto Condensed"/>
                        <a:sym typeface="Roboto Condensed"/>
                      </a:endParaRPr>
                    </a:p>
                  </a:txBody>
                  <a:tcPr marL="28575" marR="28575" marT="91425" marB="91425" anchor="ctr">
                    <a:lnL w="28575" cap="flat" cmpd="sng">
                      <a:solidFill>
                        <a:schemeClr val="dk2"/>
                      </a:solidFill>
                      <a:prstDash val="dash"/>
                      <a:round/>
                      <a:headEnd type="none" w="sm" len="sm"/>
                      <a:tailEnd type="none" w="sm" len="sm"/>
                    </a:lnL>
                    <a:lnR w="28575" cap="flat" cmpd="sng">
                      <a:solidFill>
                        <a:schemeClr val="dk2"/>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marR="0" lvl="0" indent="0" algn="ctr" rtl="0">
                        <a:lnSpc>
                          <a:spcPct val="115000"/>
                        </a:lnSpc>
                        <a:spcBef>
                          <a:spcPts val="0"/>
                        </a:spcBef>
                        <a:spcAft>
                          <a:spcPts val="0"/>
                        </a:spcAft>
                        <a:buNone/>
                      </a:pPr>
                      <a:r>
                        <a:rPr lang="en" sz="1600">
                          <a:latin typeface="Roboto Condensed"/>
                          <a:ea typeface="Roboto Condensed"/>
                          <a:cs typeface="Roboto Condensed"/>
                          <a:sym typeface="Roboto Condensed"/>
                        </a:rPr>
                        <a:t>1.76</a:t>
                      </a:r>
                      <a:endParaRPr sz="1600">
                        <a:latin typeface="Roboto Condensed"/>
                        <a:ea typeface="Roboto Condensed"/>
                        <a:cs typeface="Roboto Condensed"/>
                        <a:sym typeface="Roboto Condensed"/>
                      </a:endParaRPr>
                    </a:p>
                  </a:txBody>
                  <a:tcPr marL="28575" marR="28575" marT="91425" marB="91425" anchor="ctr">
                    <a:lnL w="28575" cap="flat" cmpd="sng">
                      <a:solidFill>
                        <a:schemeClr val="dk2"/>
                      </a:solidFill>
                      <a:prstDash val="dash"/>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extLst>
                  <a:ext uri="{0D108BD9-81ED-4DB2-BD59-A6C34878D82A}">
                    <a16:rowId xmlns:a16="http://schemas.microsoft.com/office/drawing/2014/main" val="10003"/>
                  </a:ext>
                </a:extLst>
              </a:tr>
              <a:tr h="457425">
                <a:tc>
                  <a:txBody>
                    <a:bodyPr/>
                    <a:lstStyle/>
                    <a:p>
                      <a:pPr marL="0" lvl="0" indent="0" algn="ctr" rtl="0">
                        <a:spcBef>
                          <a:spcPts val="0"/>
                        </a:spcBef>
                        <a:spcAft>
                          <a:spcPts val="0"/>
                        </a:spcAft>
                        <a:buClr>
                          <a:schemeClr val="dk1"/>
                        </a:buClr>
                        <a:buSzPts val="1100"/>
                        <a:buFont typeface="Arial"/>
                        <a:buNone/>
                      </a:pPr>
                      <a:r>
                        <a:rPr lang="en" sz="1600" b="1">
                          <a:solidFill>
                            <a:schemeClr val="dk1"/>
                          </a:solidFill>
                          <a:latin typeface="Roboto Condensed"/>
                          <a:ea typeface="Roboto Condensed"/>
                          <a:cs typeface="Roboto Condensed"/>
                          <a:sym typeface="Roboto Condensed"/>
                        </a:rPr>
                        <a:t>Difference*</a:t>
                      </a:r>
                      <a:endParaRPr sz="16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alpha val="0"/>
                        </a:schemeClr>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600">
                          <a:latin typeface="Roboto Condensed"/>
                          <a:ea typeface="Roboto Condensed"/>
                          <a:cs typeface="Roboto Condensed"/>
                          <a:sym typeface="Roboto Condensed"/>
                        </a:rPr>
                        <a:t>-</a:t>
                      </a:r>
                      <a:endParaRPr sz="1600">
                        <a:latin typeface="Roboto Condensed"/>
                        <a:ea typeface="Roboto Condensed"/>
                        <a:cs typeface="Roboto Condensed"/>
                        <a:sym typeface="Roboto Condensed"/>
                      </a:endParaRPr>
                    </a:p>
                  </a:txBody>
                  <a:tcPr marL="28575" marR="28575" marT="91425" marB="91425" anchor="ctr">
                    <a:lnL w="28575" cap="flat" cmpd="sng">
                      <a:solidFill>
                        <a:schemeClr val="dk2"/>
                      </a:solidFill>
                      <a:prstDash val="dash"/>
                      <a:round/>
                      <a:headEnd type="none" w="sm" len="sm"/>
                      <a:tailEnd type="none" w="sm" len="sm"/>
                    </a:lnL>
                    <a:lnR w="28575" cap="flat" cmpd="sng">
                      <a:solidFill>
                        <a:schemeClr val="dk2"/>
                      </a:solidFill>
                      <a:prstDash val="dash"/>
                      <a:round/>
                      <a:headEnd type="none" w="sm" len="sm"/>
                      <a:tailEnd type="none" w="sm" len="sm"/>
                    </a:lnR>
                    <a:lnT w="2857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600">
                          <a:latin typeface="Roboto Condensed"/>
                          <a:ea typeface="Roboto Condensed"/>
                          <a:cs typeface="Roboto Condensed"/>
                          <a:sym typeface="Roboto Condensed"/>
                        </a:rPr>
                        <a:t>0.06</a:t>
                      </a:r>
                      <a:endParaRPr sz="1600">
                        <a:latin typeface="Roboto Condensed"/>
                        <a:ea typeface="Roboto Condensed"/>
                        <a:cs typeface="Roboto Condensed"/>
                        <a:sym typeface="Roboto Condensed"/>
                      </a:endParaRPr>
                    </a:p>
                  </a:txBody>
                  <a:tcPr marL="28575" marR="28575" marT="91425" marB="91425" anchor="ctr">
                    <a:lnL w="28575" cap="flat" cmpd="sng">
                      <a:solidFill>
                        <a:schemeClr val="dk2"/>
                      </a:solidFill>
                      <a:prstDash val="dash"/>
                      <a:round/>
                      <a:headEnd type="none" w="sm" len="sm"/>
                      <a:tailEnd type="none" w="sm" len="sm"/>
                    </a:lnL>
                    <a:lnR w="28575" cap="flat" cmpd="sng">
                      <a:solidFill>
                        <a:schemeClr val="dk2"/>
                      </a:solidFill>
                      <a:prstDash val="dash"/>
                      <a:round/>
                      <a:headEnd type="none" w="sm" len="sm"/>
                      <a:tailEnd type="none" w="sm" len="sm"/>
                    </a:lnR>
                    <a:lnT w="2857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600">
                          <a:latin typeface="Roboto Condensed"/>
                          <a:ea typeface="Roboto Condensed"/>
                          <a:cs typeface="Roboto Condensed"/>
                          <a:sym typeface="Roboto Condensed"/>
                        </a:rPr>
                        <a:t>-</a:t>
                      </a:r>
                      <a:endParaRPr sz="1600">
                        <a:latin typeface="Roboto Condensed"/>
                        <a:ea typeface="Roboto Condensed"/>
                        <a:cs typeface="Roboto Condensed"/>
                        <a:sym typeface="Roboto Condensed"/>
                      </a:endParaRPr>
                    </a:p>
                  </a:txBody>
                  <a:tcPr marL="28575" marR="28575" marT="91425" marB="91425" anchor="ctr">
                    <a:lnL w="28575" cap="flat" cmpd="sng">
                      <a:solidFill>
                        <a:schemeClr val="dk2"/>
                      </a:solidFill>
                      <a:prstDash val="dash"/>
                      <a:round/>
                      <a:headEnd type="none" w="sm" len="sm"/>
                      <a:tailEnd type="none" w="sm" len="sm"/>
                    </a:lnL>
                    <a:lnR w="28575" cap="flat" cmpd="sng">
                      <a:solidFill>
                        <a:schemeClr val="dk2"/>
                      </a:solidFill>
                      <a:prstDash val="dash"/>
                      <a:round/>
                      <a:headEnd type="none" w="sm" len="sm"/>
                      <a:tailEnd type="none" w="sm" len="sm"/>
                    </a:lnR>
                    <a:lnT w="2857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600">
                          <a:latin typeface="Roboto Condensed"/>
                          <a:ea typeface="Roboto Condensed"/>
                          <a:cs typeface="Roboto Condensed"/>
                          <a:sym typeface="Roboto Condensed"/>
                        </a:rPr>
                        <a:t>0.23</a:t>
                      </a:r>
                      <a:endParaRPr sz="1600">
                        <a:latin typeface="Roboto Condensed"/>
                        <a:ea typeface="Roboto Condensed"/>
                        <a:cs typeface="Roboto Condensed"/>
                        <a:sym typeface="Roboto Condensed"/>
                      </a:endParaRPr>
                    </a:p>
                  </a:txBody>
                  <a:tcPr marL="28575" marR="28575" marT="91425" marB="91425" anchor="ctr">
                    <a:lnL w="28575" cap="flat" cmpd="sng">
                      <a:solidFill>
                        <a:schemeClr val="dk2"/>
                      </a:solidFill>
                      <a:prstDash val="dash"/>
                      <a:round/>
                      <a:headEnd type="none" w="sm" len="sm"/>
                      <a:tailEnd type="none" w="sm" len="sm"/>
                    </a:lnL>
                    <a:lnR w="28575" cap="flat" cmpd="sng">
                      <a:solidFill>
                        <a:schemeClr val="dk2"/>
                      </a:solidFill>
                      <a:prstDash val="dash"/>
                      <a:round/>
                      <a:headEnd type="none" w="sm" len="sm"/>
                      <a:tailEnd type="none" w="sm" len="sm"/>
                    </a:lnR>
                    <a:lnT w="2857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600">
                          <a:latin typeface="Roboto Condensed"/>
                          <a:ea typeface="Roboto Condensed"/>
                          <a:cs typeface="Roboto Condensed"/>
                          <a:sym typeface="Roboto Condensed"/>
                        </a:rPr>
                        <a:t>-</a:t>
                      </a:r>
                      <a:endParaRPr sz="1600">
                        <a:latin typeface="Roboto Condensed"/>
                        <a:ea typeface="Roboto Condensed"/>
                        <a:cs typeface="Roboto Condensed"/>
                        <a:sym typeface="Roboto Condensed"/>
                      </a:endParaRPr>
                    </a:p>
                  </a:txBody>
                  <a:tcPr marL="28575" marR="28575" marT="91425" marB="91425" anchor="ctr">
                    <a:lnL w="28575" cap="flat" cmpd="sng">
                      <a:solidFill>
                        <a:schemeClr val="dk2"/>
                      </a:solidFill>
                      <a:prstDash val="dash"/>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extLst>
                  <a:ext uri="{0D108BD9-81ED-4DB2-BD59-A6C34878D82A}">
                    <a16:rowId xmlns:a16="http://schemas.microsoft.com/office/drawing/2014/main" val="10004"/>
                  </a:ext>
                </a:extLst>
              </a:tr>
            </a:tbl>
          </a:graphicData>
        </a:graphic>
      </p:graphicFrame>
      <p:sp>
        <p:nvSpPr>
          <p:cNvPr id="1021" name="Google Shape;1021;p86"/>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solidFill>
                  <a:schemeClr val="lt1"/>
                </a:solidFill>
              </a:rPr>
              <a:t>45</a:t>
            </a:fld>
            <a:endParaRPr>
              <a:solidFill>
                <a:schemeClr val="lt1"/>
              </a:solidFill>
            </a:endParaRPr>
          </a:p>
        </p:txBody>
      </p:sp>
      <p:pic>
        <p:nvPicPr>
          <p:cNvPr id="1022" name="Google Shape;1022;p86"/>
          <p:cNvPicPr preferRelativeResize="0"/>
          <p:nvPr/>
        </p:nvPicPr>
        <p:blipFill>
          <a:blip r:embed="rId3">
            <a:alphaModFix/>
          </a:blip>
          <a:stretch>
            <a:fillRect/>
          </a:stretch>
        </p:blipFill>
        <p:spPr>
          <a:xfrm>
            <a:off x="164675" y="131900"/>
            <a:ext cx="467350" cy="155775"/>
          </a:xfrm>
          <a:prstGeom prst="rect">
            <a:avLst/>
          </a:prstGeom>
          <a:noFill/>
          <a:ln>
            <a:noFill/>
          </a:ln>
        </p:spPr>
      </p:pic>
      <p:pic>
        <p:nvPicPr>
          <p:cNvPr id="1023" name="Google Shape;1023;p86"/>
          <p:cNvPicPr preferRelativeResize="0"/>
          <p:nvPr/>
        </p:nvPicPr>
        <p:blipFill>
          <a:blip r:embed="rId4">
            <a:alphaModFix/>
          </a:blip>
          <a:stretch>
            <a:fillRect/>
          </a:stretch>
        </p:blipFill>
        <p:spPr>
          <a:xfrm>
            <a:off x="8411324" y="131900"/>
            <a:ext cx="536151" cy="155775"/>
          </a:xfrm>
          <a:prstGeom prst="rect">
            <a:avLst/>
          </a:prstGeom>
          <a:noFill/>
          <a:ln>
            <a:noFill/>
          </a:ln>
        </p:spPr>
      </p:pic>
      <p:sp>
        <p:nvSpPr>
          <p:cNvPr id="1024" name="Google Shape;1024;p86"/>
          <p:cNvSpPr txBox="1"/>
          <p:nvPr/>
        </p:nvSpPr>
        <p:spPr>
          <a:xfrm>
            <a:off x="319200" y="4573075"/>
            <a:ext cx="8450100" cy="5817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0"/>
              </a:spcAft>
              <a:buNone/>
            </a:pPr>
            <a:r>
              <a:rPr lang="en" sz="1200">
                <a:solidFill>
                  <a:schemeClr val="accent6"/>
                </a:solidFill>
                <a:highlight>
                  <a:schemeClr val="dk2"/>
                </a:highlight>
                <a:latin typeface="Actor"/>
                <a:ea typeface="Actor"/>
                <a:cs typeface="Actor"/>
                <a:sym typeface="Actor"/>
              </a:rPr>
              <a:t>* The “Difference” indicates the difference between the same vehicle type (D-LDV vs E-LDV and D-HDV vs E-HDV).</a:t>
            </a:r>
            <a:endParaRPr sz="1200">
              <a:solidFill>
                <a:schemeClr val="accent6"/>
              </a:solidFill>
              <a:highlight>
                <a:schemeClr val="dk2"/>
              </a:highlight>
              <a:latin typeface="Actor"/>
              <a:ea typeface="Actor"/>
              <a:cs typeface="Actor"/>
              <a:sym typeface="Actor"/>
            </a:endParaRPr>
          </a:p>
          <a:p>
            <a:pPr marL="0" lvl="0" indent="0" algn="l" rtl="0">
              <a:lnSpc>
                <a:spcPct val="115000"/>
              </a:lnSpc>
              <a:spcBef>
                <a:spcPts val="0"/>
              </a:spcBef>
              <a:spcAft>
                <a:spcPts val="0"/>
              </a:spcAft>
              <a:buNone/>
            </a:pPr>
            <a:r>
              <a:rPr lang="en" sz="1200">
                <a:solidFill>
                  <a:schemeClr val="accent6"/>
                </a:solidFill>
                <a:highlight>
                  <a:schemeClr val="dk2"/>
                </a:highlight>
                <a:latin typeface="Actor"/>
                <a:ea typeface="Actor"/>
                <a:cs typeface="Actor"/>
                <a:sym typeface="Actor"/>
              </a:rPr>
              <a:t>* The discount rate is 9.5%/year.</a:t>
            </a:r>
            <a:endParaRPr sz="1200">
              <a:solidFill>
                <a:schemeClr val="accent6"/>
              </a:solidFill>
              <a:highlight>
                <a:schemeClr val="dk2"/>
              </a:highlight>
              <a:latin typeface="Actor"/>
              <a:ea typeface="Actor"/>
              <a:cs typeface="Actor"/>
              <a:sym typeface="Actor"/>
            </a:endParaRPr>
          </a:p>
        </p:txBody>
      </p:sp>
      <p:sp>
        <p:nvSpPr>
          <p:cNvPr id="1025" name="Google Shape;1025;p86"/>
          <p:cNvSpPr/>
          <p:nvPr/>
        </p:nvSpPr>
        <p:spPr>
          <a:xfrm>
            <a:off x="557700" y="2799475"/>
            <a:ext cx="8121300" cy="916800"/>
          </a:xfrm>
          <a:prstGeom prst="rect">
            <a:avLst/>
          </a:prstGeom>
          <a:noFill/>
          <a:ln w="38100" cap="flat" cmpd="sng">
            <a:solidFill>
              <a:srgbClr val="FF0000"/>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Actor"/>
              <a:ea typeface="Actor"/>
              <a:cs typeface="Actor"/>
              <a:sym typeface="Actor"/>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1029"/>
        <p:cNvGrpSpPr/>
        <p:nvPr/>
      </p:nvGrpSpPr>
      <p:grpSpPr>
        <a:xfrm>
          <a:off x="0" y="0"/>
          <a:ext cx="0" cy="0"/>
          <a:chOff x="0" y="0"/>
          <a:chExt cx="0" cy="0"/>
        </a:xfrm>
      </p:grpSpPr>
      <p:sp>
        <p:nvSpPr>
          <p:cNvPr id="1030" name="Google Shape;1030;p87"/>
          <p:cNvSpPr txBox="1">
            <a:spLocks noGrp="1"/>
          </p:cNvSpPr>
          <p:nvPr>
            <p:ph type="title"/>
          </p:nvPr>
        </p:nvSpPr>
        <p:spPr>
          <a:xfrm>
            <a:off x="224075" y="420675"/>
            <a:ext cx="8693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a:t>Interpretation for the Results</a:t>
            </a:r>
            <a:endParaRPr sz="2500" b="0"/>
          </a:p>
        </p:txBody>
      </p:sp>
      <p:sp>
        <p:nvSpPr>
          <p:cNvPr id="1031" name="Google Shape;1031;p8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solidFill>
                  <a:schemeClr val="lt1"/>
                </a:solidFill>
              </a:rPr>
              <a:t>46</a:t>
            </a:fld>
            <a:endParaRPr>
              <a:solidFill>
                <a:schemeClr val="lt1"/>
              </a:solidFill>
            </a:endParaRPr>
          </a:p>
        </p:txBody>
      </p:sp>
      <p:sp>
        <p:nvSpPr>
          <p:cNvPr id="1032" name="Google Shape;1032;p87"/>
          <p:cNvSpPr txBox="1">
            <a:spLocks noGrp="1"/>
          </p:cNvSpPr>
          <p:nvPr>
            <p:ph type="body" idx="4294967295"/>
          </p:nvPr>
        </p:nvSpPr>
        <p:spPr>
          <a:xfrm>
            <a:off x="499625" y="1126375"/>
            <a:ext cx="4078200" cy="2709000"/>
          </a:xfrm>
          <a:prstGeom prst="rect">
            <a:avLst/>
          </a:prstGeom>
          <a:noFill/>
        </p:spPr>
        <p:txBody>
          <a:bodyPr spcFirstLastPara="1" wrap="square" lIns="91425" tIns="91425" rIns="91425" bIns="91425" anchor="t" anchorCtr="0">
            <a:spAutoFit/>
          </a:bodyPr>
          <a:lstStyle/>
          <a:p>
            <a:pPr marL="457200" lvl="0" indent="-317500" algn="l" rtl="0">
              <a:lnSpc>
                <a:spcPct val="100000"/>
              </a:lnSpc>
              <a:spcBef>
                <a:spcPts val="0"/>
              </a:spcBef>
              <a:spcAft>
                <a:spcPts val="0"/>
              </a:spcAft>
              <a:buClr>
                <a:schemeClr val="dk1"/>
              </a:buClr>
              <a:buSzPts val="1400"/>
              <a:buFont typeface="Roboto Condensed"/>
              <a:buChar char="●"/>
            </a:pPr>
            <a:r>
              <a:rPr lang="en" sz="1400">
                <a:solidFill>
                  <a:schemeClr val="dk1"/>
                </a:solidFill>
                <a:latin typeface="Roboto Condensed"/>
                <a:ea typeface="Roboto Condensed"/>
                <a:cs typeface="Roboto Condensed"/>
                <a:sym typeface="Roboto Condensed"/>
              </a:rPr>
              <a:t>The impact of driver’s salary in each TCO value is dominant, especially for Cargo-B occupying 93% of the total TCO.</a:t>
            </a:r>
            <a:endParaRPr sz="1400">
              <a:solidFill>
                <a:schemeClr val="dk1"/>
              </a:solidFill>
              <a:latin typeface="Roboto Condensed"/>
              <a:ea typeface="Roboto Condensed"/>
              <a:cs typeface="Roboto Condensed"/>
              <a:sym typeface="Roboto Condensed"/>
            </a:endParaRPr>
          </a:p>
          <a:p>
            <a:pPr marL="457200" lvl="0" indent="-317500" algn="l" rtl="0">
              <a:lnSpc>
                <a:spcPct val="100000"/>
              </a:lnSpc>
              <a:spcBef>
                <a:spcPts val="600"/>
              </a:spcBef>
              <a:spcAft>
                <a:spcPts val="0"/>
              </a:spcAft>
              <a:buClr>
                <a:schemeClr val="dk1"/>
              </a:buClr>
              <a:buSzPts val="1400"/>
              <a:buFont typeface="Roboto Condensed"/>
              <a:buChar char="●"/>
            </a:pPr>
            <a:r>
              <a:rPr lang="en" sz="1400">
                <a:solidFill>
                  <a:schemeClr val="dk1"/>
                </a:solidFill>
                <a:latin typeface="Roboto Condensed"/>
                <a:ea typeface="Roboto Condensed"/>
                <a:cs typeface="Roboto Condensed"/>
                <a:sym typeface="Roboto Condensed"/>
              </a:rPr>
              <a:t>The transition from D-LDV to E-LDV is the most cost competitive case for the transition from diesel to electric, only 0.06 €/km will be caused.</a:t>
            </a:r>
            <a:endParaRPr sz="1400">
              <a:solidFill>
                <a:schemeClr val="dk1"/>
              </a:solidFill>
              <a:latin typeface="Roboto Condensed"/>
              <a:ea typeface="Roboto Condensed"/>
              <a:cs typeface="Roboto Condensed"/>
              <a:sym typeface="Roboto Condensed"/>
            </a:endParaRPr>
          </a:p>
          <a:p>
            <a:pPr marL="457200" lvl="0" indent="-317500" algn="l" rtl="0">
              <a:lnSpc>
                <a:spcPct val="100000"/>
              </a:lnSpc>
              <a:spcBef>
                <a:spcPts val="600"/>
              </a:spcBef>
              <a:spcAft>
                <a:spcPts val="600"/>
              </a:spcAft>
              <a:buClr>
                <a:schemeClr val="dk1"/>
              </a:buClr>
              <a:buSzPts val="1400"/>
              <a:buFont typeface="Roboto Condensed"/>
              <a:buChar char="●"/>
            </a:pPr>
            <a:r>
              <a:rPr lang="en" sz="1400">
                <a:solidFill>
                  <a:schemeClr val="dk1"/>
                </a:solidFill>
                <a:latin typeface="Roboto Condensed"/>
                <a:ea typeface="Roboto Condensed"/>
                <a:cs typeface="Roboto Condensed"/>
                <a:sym typeface="Roboto Condensed"/>
              </a:rPr>
              <a:t>Regarding the Capex, electric vehicles are more costly than that of diesel, whereas the Opex is lower than that of diesel ones. Therefore, switching to electric is actually quite competitive and could provide operators with an advantage</a:t>
            </a:r>
            <a:r>
              <a:rPr lang="en" sz="1100">
                <a:solidFill>
                  <a:schemeClr val="dk1"/>
                </a:solidFill>
                <a:latin typeface="Arial"/>
                <a:ea typeface="Arial"/>
                <a:cs typeface="Arial"/>
                <a:sym typeface="Arial"/>
              </a:rPr>
              <a:t>. </a:t>
            </a:r>
            <a:endParaRPr sz="1400">
              <a:solidFill>
                <a:schemeClr val="dk1"/>
              </a:solidFill>
              <a:latin typeface="Roboto Condensed"/>
              <a:ea typeface="Roboto Condensed"/>
              <a:cs typeface="Roboto Condensed"/>
              <a:sym typeface="Roboto Condensed"/>
            </a:endParaRPr>
          </a:p>
        </p:txBody>
      </p:sp>
      <p:pic>
        <p:nvPicPr>
          <p:cNvPr id="1033" name="Google Shape;1033;p87"/>
          <p:cNvPicPr preferRelativeResize="0"/>
          <p:nvPr/>
        </p:nvPicPr>
        <p:blipFill>
          <a:blip r:embed="rId3">
            <a:alphaModFix/>
          </a:blip>
          <a:stretch>
            <a:fillRect/>
          </a:stretch>
        </p:blipFill>
        <p:spPr>
          <a:xfrm>
            <a:off x="164675" y="131900"/>
            <a:ext cx="467350" cy="155775"/>
          </a:xfrm>
          <a:prstGeom prst="rect">
            <a:avLst/>
          </a:prstGeom>
          <a:noFill/>
          <a:ln>
            <a:noFill/>
          </a:ln>
        </p:spPr>
      </p:pic>
      <p:pic>
        <p:nvPicPr>
          <p:cNvPr id="1034" name="Google Shape;1034;p87"/>
          <p:cNvPicPr preferRelativeResize="0"/>
          <p:nvPr/>
        </p:nvPicPr>
        <p:blipFill>
          <a:blip r:embed="rId4">
            <a:alphaModFix/>
          </a:blip>
          <a:stretch>
            <a:fillRect/>
          </a:stretch>
        </p:blipFill>
        <p:spPr>
          <a:xfrm>
            <a:off x="8411324" y="131900"/>
            <a:ext cx="536151" cy="155775"/>
          </a:xfrm>
          <a:prstGeom prst="rect">
            <a:avLst/>
          </a:prstGeom>
          <a:noFill/>
          <a:ln>
            <a:noFill/>
          </a:ln>
        </p:spPr>
      </p:pic>
      <p:sp>
        <p:nvSpPr>
          <p:cNvPr id="1035" name="Google Shape;1035;p87"/>
          <p:cNvSpPr txBox="1"/>
          <p:nvPr/>
        </p:nvSpPr>
        <p:spPr>
          <a:xfrm>
            <a:off x="4739400" y="1146875"/>
            <a:ext cx="3985200" cy="369300"/>
          </a:xfrm>
          <a:prstGeom prst="rect">
            <a:avLst/>
          </a:prstGeom>
          <a:noFill/>
          <a:ln>
            <a:noFill/>
          </a:ln>
        </p:spPr>
        <p:txBody>
          <a:bodyPr spcFirstLastPara="1" wrap="square" lIns="91425" tIns="91425" rIns="91425" bIns="91425" anchor="t" anchorCtr="0">
            <a:spAutoFit/>
          </a:bodyPr>
          <a:lstStyle/>
          <a:p>
            <a:pPr marL="0" lvl="0" indent="0" algn="ctr" rtl="0">
              <a:lnSpc>
                <a:spcPct val="115000"/>
              </a:lnSpc>
              <a:spcBef>
                <a:spcPts val="0"/>
              </a:spcBef>
              <a:spcAft>
                <a:spcPts val="0"/>
              </a:spcAft>
              <a:buNone/>
            </a:pPr>
            <a:r>
              <a:rPr lang="en" sz="1200" b="1">
                <a:solidFill>
                  <a:schemeClr val="dk1"/>
                </a:solidFill>
                <a:latin typeface="Source Sans Pro"/>
                <a:ea typeface="Source Sans Pro"/>
                <a:cs typeface="Source Sans Pro"/>
                <a:sym typeface="Source Sans Pro"/>
              </a:rPr>
              <a:t>Table: Breakdown of Annual TCO (€/km)</a:t>
            </a:r>
            <a:endParaRPr sz="1200" b="1">
              <a:solidFill>
                <a:schemeClr val="dk1"/>
              </a:solidFill>
              <a:latin typeface="Source Sans Pro"/>
              <a:ea typeface="Source Sans Pro"/>
              <a:cs typeface="Source Sans Pro"/>
              <a:sym typeface="Source Sans Pro"/>
            </a:endParaRPr>
          </a:p>
        </p:txBody>
      </p:sp>
      <p:pic>
        <p:nvPicPr>
          <p:cNvPr id="1036" name="Google Shape;1036;p87"/>
          <p:cNvPicPr preferRelativeResize="0"/>
          <p:nvPr/>
        </p:nvPicPr>
        <p:blipFill>
          <a:blip r:embed="rId5">
            <a:alphaModFix/>
          </a:blip>
          <a:stretch>
            <a:fillRect/>
          </a:stretch>
        </p:blipFill>
        <p:spPr>
          <a:xfrm>
            <a:off x="4872587" y="1516175"/>
            <a:ext cx="3718824" cy="2230305"/>
          </a:xfrm>
          <a:prstGeom prst="rect">
            <a:avLst/>
          </a:prstGeom>
          <a:noFill/>
          <a:ln>
            <a:noFill/>
          </a:ln>
        </p:spPr>
      </p:pic>
      <p:cxnSp>
        <p:nvCxnSpPr>
          <p:cNvPr id="1037" name="Google Shape;1037;p87"/>
          <p:cNvCxnSpPr/>
          <p:nvPr/>
        </p:nvCxnSpPr>
        <p:spPr>
          <a:xfrm>
            <a:off x="5442212" y="2122864"/>
            <a:ext cx="632400" cy="0"/>
          </a:xfrm>
          <a:prstGeom prst="straightConnector1">
            <a:avLst/>
          </a:prstGeom>
          <a:noFill/>
          <a:ln w="19050" cap="flat" cmpd="sng">
            <a:solidFill>
              <a:srgbClr val="FF0000"/>
            </a:solidFill>
            <a:prstDash val="solid"/>
            <a:round/>
            <a:headEnd type="none" w="med" len="med"/>
            <a:tailEnd type="none" w="med" len="med"/>
          </a:ln>
        </p:spPr>
      </p:cxn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1041"/>
        <p:cNvGrpSpPr/>
        <p:nvPr/>
      </p:nvGrpSpPr>
      <p:grpSpPr>
        <a:xfrm>
          <a:off x="0" y="0"/>
          <a:ext cx="0" cy="0"/>
          <a:chOff x="0" y="0"/>
          <a:chExt cx="0" cy="0"/>
        </a:xfrm>
      </p:grpSpPr>
      <p:sp>
        <p:nvSpPr>
          <p:cNvPr id="1042" name="Google Shape;1042;p88"/>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Total Cost Calculated by TCO</a:t>
            </a:r>
            <a:endParaRPr/>
          </a:p>
        </p:txBody>
      </p:sp>
      <p:sp>
        <p:nvSpPr>
          <p:cNvPr id="1043" name="Google Shape;1043;p88"/>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47</a:t>
            </a:fld>
            <a:endParaRPr/>
          </a:p>
        </p:txBody>
      </p:sp>
      <p:pic>
        <p:nvPicPr>
          <p:cNvPr id="1044" name="Google Shape;1044;p88"/>
          <p:cNvPicPr preferRelativeResize="0"/>
          <p:nvPr/>
        </p:nvPicPr>
        <p:blipFill>
          <a:blip r:embed="rId3">
            <a:alphaModFix/>
          </a:blip>
          <a:stretch>
            <a:fillRect/>
          </a:stretch>
        </p:blipFill>
        <p:spPr>
          <a:xfrm>
            <a:off x="180600" y="4912200"/>
            <a:ext cx="467350" cy="155775"/>
          </a:xfrm>
          <a:prstGeom prst="rect">
            <a:avLst/>
          </a:prstGeom>
          <a:noFill/>
          <a:ln>
            <a:noFill/>
          </a:ln>
        </p:spPr>
      </p:pic>
      <p:pic>
        <p:nvPicPr>
          <p:cNvPr id="1045" name="Google Shape;1045;p88"/>
          <p:cNvPicPr preferRelativeResize="0"/>
          <p:nvPr/>
        </p:nvPicPr>
        <p:blipFill>
          <a:blip r:embed="rId4">
            <a:alphaModFix/>
          </a:blip>
          <a:stretch>
            <a:fillRect/>
          </a:stretch>
        </p:blipFill>
        <p:spPr>
          <a:xfrm>
            <a:off x="8198649" y="4912200"/>
            <a:ext cx="536151" cy="155775"/>
          </a:xfrm>
          <a:prstGeom prst="rect">
            <a:avLst/>
          </a:prstGeom>
          <a:noFill/>
          <a:ln>
            <a:noFill/>
          </a:ln>
        </p:spPr>
      </p:pic>
      <p:graphicFrame>
        <p:nvGraphicFramePr>
          <p:cNvPr id="1046" name="Google Shape;1046;p88"/>
          <p:cNvGraphicFramePr/>
          <p:nvPr/>
        </p:nvGraphicFramePr>
        <p:xfrm>
          <a:off x="376862" y="1221050"/>
          <a:ext cx="8390300" cy="3153805"/>
        </p:xfrm>
        <a:graphic>
          <a:graphicData uri="http://schemas.openxmlformats.org/drawingml/2006/table">
            <a:tbl>
              <a:tblPr>
                <a:noFill/>
                <a:tableStyleId>{EF508B66-1E33-4744-8378-D1033524F887}</a:tableStyleId>
              </a:tblPr>
              <a:tblGrid>
                <a:gridCol w="898950">
                  <a:extLst>
                    <a:ext uri="{9D8B030D-6E8A-4147-A177-3AD203B41FA5}">
                      <a16:colId xmlns:a16="http://schemas.microsoft.com/office/drawing/2014/main" val="20000"/>
                    </a:ext>
                  </a:extLst>
                </a:gridCol>
                <a:gridCol w="4971550">
                  <a:extLst>
                    <a:ext uri="{9D8B030D-6E8A-4147-A177-3AD203B41FA5}">
                      <a16:colId xmlns:a16="http://schemas.microsoft.com/office/drawing/2014/main" val="20001"/>
                    </a:ext>
                  </a:extLst>
                </a:gridCol>
                <a:gridCol w="1259900">
                  <a:extLst>
                    <a:ext uri="{9D8B030D-6E8A-4147-A177-3AD203B41FA5}">
                      <a16:colId xmlns:a16="http://schemas.microsoft.com/office/drawing/2014/main" val="20002"/>
                    </a:ext>
                  </a:extLst>
                </a:gridCol>
                <a:gridCol w="1259900">
                  <a:extLst>
                    <a:ext uri="{9D8B030D-6E8A-4147-A177-3AD203B41FA5}">
                      <a16:colId xmlns:a16="http://schemas.microsoft.com/office/drawing/2014/main" val="20003"/>
                    </a:ext>
                  </a:extLst>
                </a:gridCol>
              </a:tblGrid>
              <a:tr h="237325">
                <a:tc>
                  <a:txBody>
                    <a:bodyPr/>
                    <a:lstStyle/>
                    <a:p>
                      <a:pPr marL="0" lvl="0" indent="0" algn="l" rtl="0">
                        <a:spcBef>
                          <a:spcPts val="0"/>
                        </a:spcBef>
                        <a:spcAft>
                          <a:spcPts val="0"/>
                        </a:spcAft>
                        <a:buNone/>
                      </a:pPr>
                      <a:endParaRPr sz="1200" b="1">
                        <a:solidFill>
                          <a:schemeClr val="dk1"/>
                        </a:solidFill>
                        <a:latin typeface="Roboto Condensed"/>
                        <a:ea typeface="Roboto Condensed"/>
                        <a:cs typeface="Roboto Condensed"/>
                        <a:sym typeface="Roboto Condensed"/>
                      </a:endParaRPr>
                    </a:p>
                    <a:p>
                      <a:pPr marL="0" lvl="0" indent="0" algn="l" rtl="0">
                        <a:spcBef>
                          <a:spcPts val="0"/>
                        </a:spcBef>
                        <a:spcAft>
                          <a:spcPts val="0"/>
                        </a:spcAft>
                        <a:buNone/>
                      </a:pPr>
                      <a:r>
                        <a:rPr lang="en" sz="1200" b="1">
                          <a:solidFill>
                            <a:schemeClr val="dk1"/>
                          </a:solidFill>
                          <a:latin typeface="Roboto Condensed"/>
                          <a:ea typeface="Roboto Condensed"/>
                          <a:cs typeface="Roboto Condensed"/>
                          <a:sym typeface="Roboto Condensed"/>
                        </a:rPr>
                        <a:t>Scenario</a:t>
                      </a:r>
                      <a:endParaRPr sz="1200">
                        <a:solidFill>
                          <a:srgbClr val="313752"/>
                        </a:solidFill>
                      </a:endParaRPr>
                    </a:p>
                  </a:txBody>
                  <a:tcPr marL="91425" marR="91425" marT="91425" marB="91425">
                    <a:lnL w="19050" cap="flat" cmpd="sng">
                      <a:solidFill>
                        <a:srgbClr val="F0E2E2">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r>
                        <a:rPr lang="en" sz="1200" b="1">
                          <a:solidFill>
                            <a:schemeClr val="dk1"/>
                          </a:solidFill>
                          <a:latin typeface="Roboto Condensed"/>
                          <a:ea typeface="Roboto Condensed"/>
                          <a:cs typeface="Roboto Condensed"/>
                          <a:sym typeface="Roboto Condensed"/>
                        </a:rPr>
                        <a:t>Description</a:t>
                      </a:r>
                      <a:endParaRPr sz="1200" b="1">
                        <a:solidFill>
                          <a:schemeClr val="dk1"/>
                        </a:solidFill>
                        <a:latin typeface="Roboto Condensed"/>
                        <a:ea typeface="Roboto Condensed"/>
                        <a:cs typeface="Roboto Condensed"/>
                        <a:sym typeface="Roboto Condensed"/>
                      </a:endParaRPr>
                    </a:p>
                  </a:txBody>
                  <a:tcPr marL="91425" marR="9142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200" b="1">
                          <a:solidFill>
                            <a:schemeClr val="dk1"/>
                          </a:solidFill>
                          <a:latin typeface="Roboto"/>
                          <a:ea typeface="Roboto"/>
                          <a:cs typeface="Roboto"/>
                          <a:sym typeface="Roboto"/>
                        </a:rPr>
                        <a:t>Total TCO</a:t>
                      </a:r>
                      <a:endParaRPr sz="1200" b="1">
                        <a:solidFill>
                          <a:schemeClr val="dk1"/>
                        </a:solidFill>
                        <a:latin typeface="Roboto"/>
                        <a:ea typeface="Roboto"/>
                        <a:cs typeface="Roboto"/>
                        <a:sym typeface="Roboto"/>
                      </a:endParaRPr>
                    </a:p>
                    <a:p>
                      <a:pPr marL="0" lvl="0" indent="0" algn="ctr" rtl="0">
                        <a:spcBef>
                          <a:spcPts val="0"/>
                        </a:spcBef>
                        <a:spcAft>
                          <a:spcPts val="0"/>
                        </a:spcAft>
                        <a:buNone/>
                      </a:pPr>
                      <a:r>
                        <a:rPr lang="en" sz="1200" b="1">
                          <a:solidFill>
                            <a:schemeClr val="dk1"/>
                          </a:solidFill>
                          <a:latin typeface="Roboto"/>
                          <a:ea typeface="Roboto"/>
                          <a:cs typeface="Roboto"/>
                          <a:sym typeface="Roboto"/>
                        </a:rPr>
                        <a:t>(M€/year)</a:t>
                      </a:r>
                      <a:endParaRPr sz="1200" b="1">
                        <a:solidFill>
                          <a:schemeClr val="dk1"/>
                        </a:solidFill>
                        <a:latin typeface="Roboto"/>
                        <a:ea typeface="Roboto"/>
                        <a:cs typeface="Roboto"/>
                        <a:sym typeface="Roboto"/>
                      </a:endParaRPr>
                    </a:p>
                  </a:txBody>
                  <a:tcPr marL="91425" marR="9142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200" b="1">
                          <a:solidFill>
                            <a:schemeClr val="dk1"/>
                          </a:solidFill>
                          <a:latin typeface="Roboto"/>
                          <a:ea typeface="Roboto"/>
                          <a:cs typeface="Roboto"/>
                          <a:sym typeface="Roboto"/>
                        </a:rPr>
                        <a:t>Difference from Status Quo (M€/year)</a:t>
                      </a:r>
                      <a:endParaRPr sz="1200" b="1">
                        <a:solidFill>
                          <a:schemeClr val="dk1"/>
                        </a:solidFill>
                        <a:latin typeface="Roboto"/>
                        <a:ea typeface="Roboto"/>
                        <a:cs typeface="Roboto"/>
                        <a:sym typeface="Roboto"/>
                      </a:endParaRPr>
                    </a:p>
                  </a:txBody>
                  <a:tcPr marL="91425" marR="9142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extLst>
                  <a:ext uri="{0D108BD9-81ED-4DB2-BD59-A6C34878D82A}">
                    <a16:rowId xmlns:a16="http://schemas.microsoft.com/office/drawing/2014/main" val="10000"/>
                  </a:ext>
                </a:extLst>
              </a:tr>
              <a:tr h="250100">
                <a:tc>
                  <a:txBody>
                    <a:bodyPr/>
                    <a:lstStyle/>
                    <a:p>
                      <a:pPr marL="0" lvl="0" indent="0" algn="l" rtl="0">
                        <a:spcBef>
                          <a:spcPts val="0"/>
                        </a:spcBef>
                        <a:spcAft>
                          <a:spcPts val="0"/>
                        </a:spcAft>
                        <a:buNone/>
                      </a:pPr>
                      <a:r>
                        <a:rPr lang="en" sz="1000" b="1">
                          <a:solidFill>
                            <a:schemeClr val="dk1"/>
                          </a:solidFill>
                          <a:latin typeface="Roboto Condensed"/>
                          <a:ea typeface="Roboto Condensed"/>
                          <a:cs typeface="Roboto Condensed"/>
                          <a:sym typeface="Roboto Condensed"/>
                        </a:rPr>
                        <a:t>Status Quo</a:t>
                      </a:r>
                      <a:endParaRPr sz="10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alpha val="0"/>
                        </a:schemeClr>
                      </a:solidFill>
                      <a:prstDash val="solid"/>
                      <a:round/>
                      <a:headEnd type="none" w="sm" len="sm"/>
                      <a:tailEnd type="none" w="sm" len="sm"/>
                    </a:lnB>
                    <a:solidFill>
                      <a:schemeClr val="lt1"/>
                    </a:solidFill>
                  </a:tcPr>
                </a:tc>
                <a:tc>
                  <a:txBody>
                    <a:bodyPr/>
                    <a:lstStyle/>
                    <a:p>
                      <a:pPr marL="0" lvl="0" indent="0" algn="l" rtl="0">
                        <a:lnSpc>
                          <a:spcPct val="115000"/>
                        </a:lnSpc>
                        <a:spcBef>
                          <a:spcPts val="0"/>
                        </a:spcBef>
                        <a:spcAft>
                          <a:spcPts val="0"/>
                        </a:spcAft>
                        <a:buNone/>
                      </a:pPr>
                      <a:r>
                        <a:rPr lang="en" sz="1000">
                          <a:latin typeface="Roboto Condensed"/>
                          <a:ea typeface="Roboto Condensed"/>
                          <a:cs typeface="Roboto Condensed"/>
                          <a:sym typeface="Roboto Condensed"/>
                        </a:rPr>
                        <a:t>2022 Traffic Flow Structure in Paris</a:t>
                      </a:r>
                      <a:endParaRPr sz="1000">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alpha val="0"/>
                        </a:schemeClr>
                      </a:solidFill>
                      <a:prstDash val="solid"/>
                      <a:round/>
                      <a:headEnd type="none" w="sm" len="sm"/>
                      <a:tailEnd type="none" w="sm" len="sm"/>
                    </a:lnB>
                    <a:solidFill>
                      <a:schemeClr val="lt1"/>
                    </a:solidFill>
                  </a:tcPr>
                </a:tc>
                <a:tc>
                  <a:txBody>
                    <a:bodyPr/>
                    <a:lstStyle/>
                    <a:p>
                      <a:pPr marL="0" lvl="0" indent="0" algn="ctr" rtl="0">
                        <a:lnSpc>
                          <a:spcPct val="115000"/>
                        </a:lnSpc>
                        <a:spcBef>
                          <a:spcPts val="0"/>
                        </a:spcBef>
                        <a:spcAft>
                          <a:spcPts val="0"/>
                        </a:spcAft>
                        <a:buNone/>
                      </a:pPr>
                      <a:r>
                        <a:rPr lang="en" sz="1000">
                          <a:latin typeface="Roboto Condensed"/>
                          <a:ea typeface="Roboto Condensed"/>
                          <a:cs typeface="Roboto Condensed"/>
                          <a:sym typeface="Roboto Condensed"/>
                        </a:rPr>
                        <a:t>2,308</a:t>
                      </a:r>
                      <a:endParaRPr sz="1000">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1"/>
                    </a:solidFill>
                  </a:tcPr>
                </a:tc>
                <a:tc>
                  <a:txBody>
                    <a:bodyPr/>
                    <a:lstStyle/>
                    <a:p>
                      <a:pPr marL="0" lvl="0" indent="0" algn="ctr" rtl="0">
                        <a:lnSpc>
                          <a:spcPct val="115000"/>
                        </a:lnSpc>
                        <a:spcBef>
                          <a:spcPts val="0"/>
                        </a:spcBef>
                        <a:spcAft>
                          <a:spcPts val="0"/>
                        </a:spcAft>
                        <a:buNone/>
                      </a:pPr>
                      <a:endParaRPr sz="1000">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1"/>
                    </a:solidFill>
                  </a:tcPr>
                </a:tc>
                <a:extLst>
                  <a:ext uri="{0D108BD9-81ED-4DB2-BD59-A6C34878D82A}">
                    <a16:rowId xmlns:a16="http://schemas.microsoft.com/office/drawing/2014/main" val="10001"/>
                  </a:ext>
                </a:extLst>
              </a:tr>
              <a:tr h="0">
                <a:tc>
                  <a:txBody>
                    <a:bodyPr/>
                    <a:lstStyle/>
                    <a:p>
                      <a:pPr marL="0" lvl="0" indent="0" algn="l" rtl="0">
                        <a:spcBef>
                          <a:spcPts val="0"/>
                        </a:spcBef>
                        <a:spcAft>
                          <a:spcPts val="0"/>
                        </a:spcAft>
                        <a:buNone/>
                      </a:pPr>
                      <a:r>
                        <a:rPr lang="en" sz="1000" b="1">
                          <a:solidFill>
                            <a:schemeClr val="dk1"/>
                          </a:solidFill>
                          <a:latin typeface="Roboto Condensed"/>
                          <a:ea typeface="Roboto Condensed"/>
                          <a:cs typeface="Roboto Condensed"/>
                          <a:sym typeface="Roboto Condensed"/>
                        </a:rPr>
                        <a:t>Scenario 1</a:t>
                      </a:r>
                      <a:endParaRPr sz="10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1000" b="1">
                          <a:latin typeface="Roboto Condensed"/>
                          <a:ea typeface="Roboto Condensed"/>
                          <a:cs typeface="Roboto Condensed"/>
                          <a:sym typeface="Roboto Condensed"/>
                        </a:rPr>
                        <a:t>50% </a:t>
                      </a:r>
                      <a:r>
                        <a:rPr lang="en" sz="1000">
                          <a:latin typeface="Roboto Condensed"/>
                          <a:ea typeface="Roboto Condensed"/>
                          <a:cs typeface="Roboto Condensed"/>
                          <a:sym typeface="Roboto Condensed"/>
                        </a:rPr>
                        <a:t>LDV to</a:t>
                      </a:r>
                      <a:r>
                        <a:rPr lang="en" sz="1000" b="1">
                          <a:latin typeface="Roboto Condensed"/>
                          <a:ea typeface="Roboto Condensed"/>
                          <a:cs typeface="Roboto Condensed"/>
                          <a:sym typeface="Roboto Condensed"/>
                        </a:rPr>
                        <a:t> </a:t>
                      </a:r>
                      <a:r>
                        <a:rPr lang="en" sz="1000" b="1">
                          <a:solidFill>
                            <a:srgbClr val="00C3B1"/>
                          </a:solidFill>
                          <a:latin typeface="Roboto Condensed"/>
                          <a:ea typeface="Roboto Condensed"/>
                          <a:cs typeface="Roboto Condensed"/>
                          <a:sym typeface="Roboto Condensed"/>
                        </a:rPr>
                        <a:t>Electric</a:t>
                      </a:r>
                      <a:endParaRPr sz="1000" b="1">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sz="1000">
                          <a:latin typeface="Roboto Condensed"/>
                          <a:ea typeface="Roboto Condensed"/>
                          <a:cs typeface="Roboto Condensed"/>
                          <a:sym typeface="Roboto Condensed"/>
                        </a:rPr>
                        <a:t>2,327</a:t>
                      </a:r>
                      <a:endParaRPr sz="1000">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19.2</a:t>
                      </a:r>
                      <a:endParaRPr sz="10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extLst>
                  <a:ext uri="{0D108BD9-81ED-4DB2-BD59-A6C34878D82A}">
                    <a16:rowId xmlns:a16="http://schemas.microsoft.com/office/drawing/2014/main" val="10002"/>
                  </a:ext>
                </a:extLst>
              </a:tr>
              <a:tr h="211825">
                <a:tc>
                  <a:txBody>
                    <a:bodyPr/>
                    <a:lstStyle/>
                    <a:p>
                      <a:pPr marL="0" lvl="0" indent="0" algn="l" rtl="0">
                        <a:spcBef>
                          <a:spcPts val="0"/>
                        </a:spcBef>
                        <a:spcAft>
                          <a:spcPts val="0"/>
                        </a:spcAft>
                        <a:buNone/>
                      </a:pPr>
                      <a:r>
                        <a:rPr lang="en" sz="1000" b="1">
                          <a:solidFill>
                            <a:schemeClr val="dk1"/>
                          </a:solidFill>
                          <a:latin typeface="Roboto Condensed"/>
                          <a:ea typeface="Roboto Condensed"/>
                          <a:cs typeface="Roboto Condensed"/>
                          <a:sym typeface="Roboto Condensed"/>
                        </a:rPr>
                        <a:t>Scenario 2</a:t>
                      </a:r>
                      <a:endParaRPr sz="10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50% </a:t>
                      </a:r>
                      <a:r>
                        <a:rPr lang="en" sz="1000">
                          <a:solidFill>
                            <a:schemeClr val="dk1"/>
                          </a:solidFill>
                          <a:latin typeface="Roboto Condensed"/>
                          <a:ea typeface="Roboto Condensed"/>
                          <a:cs typeface="Roboto Condensed"/>
                          <a:sym typeface="Roboto Condensed"/>
                        </a:rPr>
                        <a:t>HDV to</a:t>
                      </a:r>
                      <a:r>
                        <a:rPr lang="en" sz="1000" b="1">
                          <a:solidFill>
                            <a:schemeClr val="dk1"/>
                          </a:solidFill>
                          <a:latin typeface="Roboto Condensed"/>
                          <a:ea typeface="Roboto Condensed"/>
                          <a:cs typeface="Roboto Condensed"/>
                          <a:sym typeface="Roboto Condensed"/>
                        </a:rPr>
                        <a:t> </a:t>
                      </a:r>
                      <a:r>
                        <a:rPr lang="en" sz="1000" b="1">
                          <a:solidFill>
                            <a:srgbClr val="00C3B1"/>
                          </a:solidFill>
                          <a:latin typeface="Roboto Condensed"/>
                          <a:ea typeface="Roboto Condensed"/>
                          <a:cs typeface="Roboto Condensed"/>
                          <a:sym typeface="Roboto Condensed"/>
                        </a:rPr>
                        <a:t>Electric</a:t>
                      </a:r>
                      <a:endParaRPr sz="1000">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solidFill>
                      <a:schemeClr val="accent6"/>
                    </a:solidFill>
                  </a:tcPr>
                </a:tc>
                <a:tc>
                  <a:txBody>
                    <a:bodyPr/>
                    <a:lstStyle/>
                    <a:p>
                      <a:pPr marL="0" lvl="0" indent="0" algn="ctr" rtl="0">
                        <a:spcBef>
                          <a:spcPts val="0"/>
                        </a:spcBef>
                        <a:spcAft>
                          <a:spcPts val="0"/>
                        </a:spcAft>
                        <a:buNone/>
                      </a:pPr>
                      <a:r>
                        <a:rPr lang="en" sz="1000">
                          <a:latin typeface="Roboto Condensed"/>
                          <a:ea typeface="Roboto Condensed"/>
                          <a:cs typeface="Roboto Condensed"/>
                          <a:sym typeface="Roboto Condensed"/>
                        </a:rPr>
                        <a:t>2,337</a:t>
                      </a:r>
                      <a:endParaRPr sz="1000">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29.4</a:t>
                      </a:r>
                      <a:endParaRPr sz="10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extLst>
                  <a:ext uri="{0D108BD9-81ED-4DB2-BD59-A6C34878D82A}">
                    <a16:rowId xmlns:a16="http://schemas.microsoft.com/office/drawing/2014/main" val="10003"/>
                  </a:ext>
                </a:extLst>
              </a:tr>
              <a:tr h="0">
                <a:tc>
                  <a:txBody>
                    <a:bodyPr/>
                    <a:lstStyle/>
                    <a:p>
                      <a:pPr marL="0" lvl="0" indent="0" algn="l" rtl="0">
                        <a:spcBef>
                          <a:spcPts val="0"/>
                        </a:spcBef>
                        <a:spcAft>
                          <a:spcPts val="0"/>
                        </a:spcAft>
                        <a:buNone/>
                      </a:pPr>
                      <a:r>
                        <a:rPr lang="en" sz="1000" b="1">
                          <a:solidFill>
                            <a:schemeClr val="dk1"/>
                          </a:solidFill>
                          <a:latin typeface="Roboto Condensed"/>
                          <a:ea typeface="Roboto Condensed"/>
                          <a:cs typeface="Roboto Condensed"/>
                          <a:sym typeface="Roboto Condensed"/>
                        </a:rPr>
                        <a:t>Scenario 3</a:t>
                      </a:r>
                      <a:endParaRPr sz="10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1000" b="1">
                          <a:latin typeface="Roboto Condensed"/>
                          <a:ea typeface="Roboto Condensed"/>
                          <a:cs typeface="Roboto Condensed"/>
                          <a:sym typeface="Roboto Condensed"/>
                        </a:rPr>
                        <a:t>100%</a:t>
                      </a:r>
                      <a:r>
                        <a:rPr lang="en" sz="1000">
                          <a:latin typeface="Roboto Condensed"/>
                          <a:ea typeface="Roboto Condensed"/>
                          <a:cs typeface="Roboto Condensed"/>
                          <a:sym typeface="Roboto Condensed"/>
                        </a:rPr>
                        <a:t> LDV and </a:t>
                      </a:r>
                      <a:r>
                        <a:rPr lang="en" sz="1000" b="1">
                          <a:latin typeface="Roboto Condensed"/>
                          <a:ea typeface="Roboto Condensed"/>
                          <a:cs typeface="Roboto Condensed"/>
                          <a:sym typeface="Roboto Condensed"/>
                        </a:rPr>
                        <a:t>100%</a:t>
                      </a:r>
                      <a:r>
                        <a:rPr lang="en" sz="1000">
                          <a:latin typeface="Roboto Condensed"/>
                          <a:ea typeface="Roboto Condensed"/>
                          <a:cs typeface="Roboto Condensed"/>
                          <a:sym typeface="Roboto Condensed"/>
                        </a:rPr>
                        <a:t> HDV to </a:t>
                      </a:r>
                      <a:r>
                        <a:rPr lang="en" sz="1000" b="1">
                          <a:solidFill>
                            <a:srgbClr val="00C3B1"/>
                          </a:solidFill>
                          <a:latin typeface="Roboto Condensed"/>
                          <a:ea typeface="Roboto Condensed"/>
                          <a:cs typeface="Roboto Condensed"/>
                          <a:sym typeface="Roboto Condensed"/>
                        </a:rPr>
                        <a:t>Electric</a:t>
                      </a:r>
                      <a:endParaRPr sz="1000">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lvl="0" indent="0" algn="ctr" rtl="0">
                        <a:spcBef>
                          <a:spcPts val="0"/>
                        </a:spcBef>
                        <a:spcAft>
                          <a:spcPts val="0"/>
                        </a:spcAft>
                        <a:buNone/>
                      </a:pPr>
                      <a:r>
                        <a:rPr lang="en" sz="1000">
                          <a:latin typeface="Roboto Condensed"/>
                          <a:ea typeface="Roboto Condensed"/>
                          <a:cs typeface="Roboto Condensed"/>
                          <a:sym typeface="Roboto Condensed"/>
                        </a:rPr>
                        <a:t>2,441</a:t>
                      </a:r>
                      <a:endParaRPr sz="1000">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lvl="0" indent="0" algn="ctr" rtl="0">
                        <a:spcBef>
                          <a:spcPts val="0"/>
                        </a:spcBef>
                        <a:spcAft>
                          <a:spcPts val="0"/>
                        </a:spcAft>
                        <a:buNone/>
                      </a:pPr>
                      <a:r>
                        <a:rPr lang="en" sz="1000" b="1">
                          <a:latin typeface="Roboto Condensed"/>
                          <a:ea typeface="Roboto Condensed"/>
                          <a:cs typeface="Roboto Condensed"/>
                          <a:sym typeface="Roboto Condensed"/>
                        </a:rPr>
                        <a:t>133.8</a:t>
                      </a:r>
                      <a:endParaRPr sz="1000" b="1">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extLst>
                  <a:ext uri="{0D108BD9-81ED-4DB2-BD59-A6C34878D82A}">
                    <a16:rowId xmlns:a16="http://schemas.microsoft.com/office/drawing/2014/main" val="10004"/>
                  </a:ext>
                </a:extLst>
              </a:tr>
              <a:tr h="0">
                <a:tc>
                  <a:txBody>
                    <a:bodyPr/>
                    <a:lstStyle/>
                    <a:p>
                      <a:pPr marL="0" lvl="0" indent="0" algn="l" rtl="0">
                        <a:spcBef>
                          <a:spcPts val="0"/>
                        </a:spcBef>
                        <a:spcAft>
                          <a:spcPts val="0"/>
                        </a:spcAft>
                        <a:buNone/>
                      </a:pPr>
                      <a:r>
                        <a:rPr lang="en" sz="1000" b="1">
                          <a:solidFill>
                            <a:schemeClr val="dk1"/>
                          </a:solidFill>
                          <a:latin typeface="Roboto Condensed"/>
                          <a:ea typeface="Roboto Condensed"/>
                          <a:cs typeface="Roboto Condensed"/>
                          <a:sym typeface="Roboto Condensed"/>
                        </a:rPr>
                        <a:t>Scenario 4</a:t>
                      </a:r>
                      <a:endParaRPr sz="10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alpha val="0"/>
                        </a:schemeClr>
                      </a:solidFill>
                      <a:prstDash val="solid"/>
                      <a:round/>
                      <a:headEnd type="none" w="sm" len="sm"/>
                      <a:tailEnd type="none" w="sm" len="sm"/>
                    </a:lnB>
                  </a:tcPr>
                </a:tc>
                <a:tc>
                  <a:txBody>
                    <a:bodyPr/>
                    <a:lstStyle/>
                    <a:p>
                      <a:pPr marL="0" marR="0" lvl="0" indent="0" algn="l" rtl="0">
                        <a:lnSpc>
                          <a:spcPct val="115000"/>
                        </a:lnSpc>
                        <a:spcBef>
                          <a:spcPts val="0"/>
                        </a:spcBef>
                        <a:spcAft>
                          <a:spcPts val="0"/>
                        </a:spcAft>
                        <a:buNone/>
                      </a:pPr>
                      <a:r>
                        <a:rPr lang="en" sz="1000" b="1">
                          <a:latin typeface="Roboto Condensed"/>
                          <a:ea typeface="Roboto Condensed"/>
                          <a:cs typeface="Roboto Condensed"/>
                          <a:sym typeface="Roboto Condensed"/>
                        </a:rPr>
                        <a:t>85%</a:t>
                      </a:r>
                      <a:r>
                        <a:rPr lang="en" sz="1000">
                          <a:latin typeface="Roboto Condensed"/>
                          <a:ea typeface="Roboto Condensed"/>
                          <a:cs typeface="Roboto Condensed"/>
                          <a:sym typeface="Roboto Condensed"/>
                        </a:rPr>
                        <a:t> LDV to </a:t>
                      </a:r>
                      <a:r>
                        <a:rPr lang="en" sz="1000" b="1">
                          <a:solidFill>
                            <a:srgbClr val="00C3B1"/>
                          </a:solidFill>
                          <a:latin typeface="Roboto Condensed"/>
                          <a:ea typeface="Roboto Condensed"/>
                          <a:cs typeface="Roboto Condensed"/>
                          <a:sym typeface="Roboto Condensed"/>
                        </a:rPr>
                        <a:t>Electric</a:t>
                      </a:r>
                      <a:r>
                        <a:rPr lang="en" sz="1000">
                          <a:latin typeface="Roboto Condensed"/>
                          <a:ea typeface="Roboto Condensed"/>
                          <a:cs typeface="Roboto Condensed"/>
                          <a:sym typeface="Roboto Condensed"/>
                        </a:rPr>
                        <a:t> + </a:t>
                      </a:r>
                      <a:r>
                        <a:rPr lang="en" sz="1000" b="1">
                          <a:latin typeface="Roboto Condensed"/>
                          <a:ea typeface="Roboto Condensed"/>
                          <a:cs typeface="Roboto Condensed"/>
                          <a:sym typeface="Roboto Condensed"/>
                        </a:rPr>
                        <a:t>15%</a:t>
                      </a:r>
                      <a:r>
                        <a:rPr lang="en" sz="1000">
                          <a:latin typeface="Roboto Condensed"/>
                          <a:ea typeface="Roboto Condensed"/>
                          <a:cs typeface="Roboto Condensed"/>
                          <a:sym typeface="Roboto Condensed"/>
                        </a:rPr>
                        <a:t> HDV to </a:t>
                      </a:r>
                      <a:r>
                        <a:rPr lang="en" sz="1000" b="1">
                          <a:solidFill>
                            <a:srgbClr val="00C3B1"/>
                          </a:solidFill>
                          <a:latin typeface="Roboto Condensed"/>
                          <a:ea typeface="Roboto Condensed"/>
                          <a:cs typeface="Roboto Condensed"/>
                          <a:sym typeface="Roboto Condensed"/>
                        </a:rPr>
                        <a:t>Cargo</a:t>
                      </a:r>
                      <a:r>
                        <a:rPr lang="en" sz="1000">
                          <a:latin typeface="Roboto Condensed"/>
                          <a:ea typeface="Roboto Condensed"/>
                          <a:cs typeface="Roboto Condensed"/>
                          <a:sym typeface="Roboto Condensed"/>
                        </a:rPr>
                        <a:t> </a:t>
                      </a:r>
                      <a:r>
                        <a:rPr lang="en" sz="1000" b="1">
                          <a:solidFill>
                            <a:srgbClr val="00C3B1"/>
                          </a:solidFill>
                          <a:latin typeface="Roboto Condensed"/>
                          <a:ea typeface="Roboto Condensed"/>
                          <a:cs typeface="Roboto Condensed"/>
                          <a:sym typeface="Roboto Condensed"/>
                        </a:rPr>
                        <a:t>Bikes</a:t>
                      </a:r>
                      <a:endParaRPr sz="1000">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alpha val="0"/>
                        </a:schemeClr>
                      </a:solidFill>
                      <a:prstDash val="solid"/>
                      <a:round/>
                      <a:headEnd type="none" w="sm" len="sm"/>
                      <a:tailEnd type="none" w="sm" len="sm"/>
                    </a:lnB>
                    <a:solidFill>
                      <a:schemeClr val="accent6"/>
                    </a:solidFill>
                  </a:tcPr>
                </a:tc>
                <a:tc>
                  <a:txBody>
                    <a:bodyPr/>
                    <a:lstStyle/>
                    <a:p>
                      <a:pPr marL="0" lvl="0" indent="0" algn="ctr" rtl="0">
                        <a:spcBef>
                          <a:spcPts val="0"/>
                        </a:spcBef>
                        <a:spcAft>
                          <a:spcPts val="0"/>
                        </a:spcAft>
                        <a:buNone/>
                      </a:pPr>
                      <a:r>
                        <a:rPr lang="en" sz="1000">
                          <a:latin typeface="Roboto Condensed"/>
                          <a:ea typeface="Roboto Condensed"/>
                          <a:cs typeface="Roboto Condensed"/>
                          <a:sym typeface="Roboto Condensed"/>
                        </a:rPr>
                        <a:t>2,641</a:t>
                      </a:r>
                      <a:endParaRPr sz="1000">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lvl="0" indent="0" algn="ctr" rtl="0">
                        <a:spcBef>
                          <a:spcPts val="0"/>
                        </a:spcBef>
                        <a:spcAft>
                          <a:spcPts val="0"/>
                        </a:spcAft>
                        <a:buNone/>
                      </a:pPr>
                      <a:r>
                        <a:rPr lang="en" sz="1000" b="1">
                          <a:latin typeface="Roboto Condensed"/>
                          <a:ea typeface="Roboto Condensed"/>
                          <a:cs typeface="Roboto Condensed"/>
                          <a:sym typeface="Roboto Condensed"/>
                        </a:rPr>
                        <a:t>333.3</a:t>
                      </a:r>
                      <a:endParaRPr sz="1000" b="1">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extLst>
                  <a:ext uri="{0D108BD9-81ED-4DB2-BD59-A6C34878D82A}">
                    <a16:rowId xmlns:a16="http://schemas.microsoft.com/office/drawing/2014/main" val="10005"/>
                  </a:ext>
                </a:extLst>
              </a:tr>
              <a:tr h="0">
                <a:tc>
                  <a:txBody>
                    <a:bodyPr/>
                    <a:lstStyle/>
                    <a:p>
                      <a:pPr marL="0" lvl="0" indent="0" algn="l" rtl="0">
                        <a:spcBef>
                          <a:spcPts val="0"/>
                        </a:spcBef>
                        <a:spcAft>
                          <a:spcPts val="0"/>
                        </a:spcAft>
                        <a:buNone/>
                      </a:pPr>
                      <a:r>
                        <a:rPr lang="en" sz="1000" b="1">
                          <a:solidFill>
                            <a:schemeClr val="dk1"/>
                          </a:solidFill>
                          <a:latin typeface="Roboto Condensed"/>
                          <a:ea typeface="Roboto Condensed"/>
                          <a:cs typeface="Roboto Condensed"/>
                          <a:sym typeface="Roboto Condensed"/>
                        </a:rPr>
                        <a:t>Scenario 5</a:t>
                      </a:r>
                      <a:endParaRPr sz="10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10%</a:t>
                      </a:r>
                      <a:r>
                        <a:rPr lang="en" sz="1000">
                          <a:solidFill>
                            <a:schemeClr val="dk1"/>
                          </a:solidFill>
                          <a:latin typeface="Roboto Condensed"/>
                          <a:ea typeface="Roboto Condensed"/>
                          <a:cs typeface="Roboto Condensed"/>
                          <a:sym typeface="Roboto Condensed"/>
                        </a:rPr>
                        <a:t> LDV to </a:t>
                      </a:r>
                      <a:r>
                        <a:rPr lang="en" sz="1000" b="1">
                          <a:solidFill>
                            <a:srgbClr val="00C3B1"/>
                          </a:solidFill>
                          <a:latin typeface="Roboto Condensed"/>
                          <a:ea typeface="Roboto Condensed"/>
                          <a:cs typeface="Roboto Condensed"/>
                          <a:sym typeface="Roboto Condensed"/>
                        </a:rPr>
                        <a:t>Cargo Bikes</a:t>
                      </a:r>
                      <a:r>
                        <a:rPr lang="en" sz="1000">
                          <a:solidFill>
                            <a:schemeClr val="dk1"/>
                          </a:solidFill>
                          <a:latin typeface="Roboto Condensed"/>
                          <a:ea typeface="Roboto Condensed"/>
                          <a:cs typeface="Roboto Condensed"/>
                          <a:sym typeface="Roboto Condensed"/>
                        </a:rPr>
                        <a:t> + </a:t>
                      </a:r>
                      <a:r>
                        <a:rPr lang="en" sz="1000" b="1">
                          <a:solidFill>
                            <a:schemeClr val="dk1"/>
                          </a:solidFill>
                          <a:latin typeface="Roboto Condensed"/>
                          <a:ea typeface="Roboto Condensed"/>
                          <a:cs typeface="Roboto Condensed"/>
                          <a:sym typeface="Roboto Condensed"/>
                        </a:rPr>
                        <a:t>5%</a:t>
                      </a:r>
                      <a:r>
                        <a:rPr lang="en" sz="1000">
                          <a:solidFill>
                            <a:schemeClr val="dk1"/>
                          </a:solidFill>
                          <a:latin typeface="Roboto Condensed"/>
                          <a:ea typeface="Roboto Condensed"/>
                          <a:cs typeface="Roboto Condensed"/>
                          <a:sym typeface="Roboto Condensed"/>
                        </a:rPr>
                        <a:t> HDV to </a:t>
                      </a:r>
                      <a:r>
                        <a:rPr lang="en" sz="1000" b="1">
                          <a:solidFill>
                            <a:srgbClr val="00C3B1"/>
                          </a:solidFill>
                          <a:latin typeface="Roboto Condensed"/>
                          <a:ea typeface="Roboto Condensed"/>
                          <a:cs typeface="Roboto Condensed"/>
                          <a:sym typeface="Roboto Condensed"/>
                        </a:rPr>
                        <a:t>Cargo Bikes</a:t>
                      </a:r>
                      <a:endParaRPr sz="1000">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solidFill>
                      <a:schemeClr val="accent6"/>
                    </a:solidFill>
                  </a:tcPr>
                </a:tc>
                <a:tc>
                  <a:txBody>
                    <a:bodyPr/>
                    <a:lstStyle/>
                    <a:p>
                      <a:pPr marL="0" lvl="0" indent="0" algn="ctr" rtl="0">
                        <a:spcBef>
                          <a:spcPts val="0"/>
                        </a:spcBef>
                        <a:spcAft>
                          <a:spcPts val="0"/>
                        </a:spcAft>
                        <a:buNone/>
                      </a:pPr>
                      <a:r>
                        <a:rPr lang="en" sz="1000">
                          <a:latin typeface="Roboto Condensed"/>
                          <a:ea typeface="Roboto Condensed"/>
                          <a:cs typeface="Roboto Condensed"/>
                          <a:sym typeface="Roboto Condensed"/>
                        </a:rPr>
                        <a:t>2,734</a:t>
                      </a:r>
                      <a:endParaRPr sz="1000">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lvl="0" indent="0" algn="ctr" rtl="0">
                        <a:spcBef>
                          <a:spcPts val="0"/>
                        </a:spcBef>
                        <a:spcAft>
                          <a:spcPts val="0"/>
                        </a:spcAft>
                        <a:buNone/>
                      </a:pPr>
                      <a:r>
                        <a:rPr lang="en" sz="1000" b="1">
                          <a:latin typeface="Roboto Condensed"/>
                          <a:ea typeface="Roboto Condensed"/>
                          <a:cs typeface="Roboto Condensed"/>
                          <a:sym typeface="Roboto Condensed"/>
                        </a:rPr>
                        <a:t>426.9</a:t>
                      </a:r>
                      <a:endParaRPr sz="1000" b="1">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extLst>
                  <a:ext uri="{0D108BD9-81ED-4DB2-BD59-A6C34878D82A}">
                    <a16:rowId xmlns:a16="http://schemas.microsoft.com/office/drawing/2014/main" val="10006"/>
                  </a:ext>
                </a:extLst>
              </a:tr>
              <a:tr h="243725">
                <a:tc>
                  <a:txBody>
                    <a:bodyPr/>
                    <a:lstStyle/>
                    <a:p>
                      <a:pPr marL="0" lvl="0" indent="0" algn="l" rtl="0">
                        <a:spcBef>
                          <a:spcPts val="0"/>
                        </a:spcBef>
                        <a:spcAft>
                          <a:spcPts val="0"/>
                        </a:spcAft>
                        <a:buNone/>
                      </a:pPr>
                      <a:r>
                        <a:rPr lang="en" sz="1000" b="1">
                          <a:solidFill>
                            <a:schemeClr val="dk1"/>
                          </a:solidFill>
                          <a:latin typeface="Roboto Condensed"/>
                          <a:ea typeface="Roboto Condensed"/>
                          <a:cs typeface="Roboto Condensed"/>
                          <a:sym typeface="Roboto Condensed"/>
                        </a:rPr>
                        <a:t>Scenario 6</a:t>
                      </a:r>
                      <a:endParaRPr sz="10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marR="0" lvl="0" indent="0" algn="l" rtl="0">
                        <a:lnSpc>
                          <a:spcPct val="115000"/>
                        </a:lnSpc>
                        <a:spcBef>
                          <a:spcPts val="0"/>
                        </a:spcBef>
                        <a:spcAft>
                          <a:spcPts val="0"/>
                        </a:spcAft>
                        <a:buNone/>
                      </a:pPr>
                      <a:r>
                        <a:rPr lang="en" sz="1000">
                          <a:solidFill>
                            <a:schemeClr val="dk1"/>
                          </a:solidFill>
                          <a:latin typeface="Roboto Condensed"/>
                          <a:ea typeface="Roboto Condensed"/>
                          <a:cs typeface="Roboto Condensed"/>
                          <a:sym typeface="Roboto Condensed"/>
                        </a:rPr>
                        <a:t>(</a:t>
                      </a:r>
                      <a:r>
                        <a:rPr lang="en" sz="1000" b="1">
                          <a:solidFill>
                            <a:schemeClr val="dk1"/>
                          </a:solidFill>
                          <a:latin typeface="Roboto Condensed"/>
                          <a:ea typeface="Roboto Condensed"/>
                          <a:cs typeface="Roboto Condensed"/>
                          <a:sym typeface="Roboto Condensed"/>
                        </a:rPr>
                        <a:t>30%</a:t>
                      </a:r>
                      <a:r>
                        <a:rPr lang="en" sz="1000">
                          <a:solidFill>
                            <a:schemeClr val="dk1"/>
                          </a:solidFill>
                          <a:latin typeface="Roboto Condensed"/>
                          <a:ea typeface="Roboto Condensed"/>
                          <a:cs typeface="Roboto Condensed"/>
                          <a:sym typeface="Roboto Condensed"/>
                        </a:rPr>
                        <a:t> LDV to </a:t>
                      </a:r>
                      <a:r>
                        <a:rPr lang="en" sz="1000" b="1">
                          <a:solidFill>
                            <a:srgbClr val="00C3B1"/>
                          </a:solidFill>
                          <a:latin typeface="Roboto Condensed"/>
                          <a:ea typeface="Roboto Condensed"/>
                          <a:cs typeface="Roboto Condensed"/>
                          <a:sym typeface="Roboto Condensed"/>
                        </a:rPr>
                        <a:t>Electric</a:t>
                      </a:r>
                      <a:r>
                        <a:rPr lang="en" sz="1000">
                          <a:solidFill>
                            <a:schemeClr val="dk1"/>
                          </a:solidFill>
                          <a:latin typeface="Roboto Condensed"/>
                          <a:ea typeface="Roboto Condensed"/>
                          <a:cs typeface="Roboto Condensed"/>
                          <a:sym typeface="Roboto Condensed"/>
                        </a:rPr>
                        <a:t> + </a:t>
                      </a:r>
                      <a:r>
                        <a:rPr lang="en" sz="1000" b="1">
                          <a:solidFill>
                            <a:schemeClr val="dk1"/>
                          </a:solidFill>
                          <a:latin typeface="Roboto Condensed"/>
                          <a:ea typeface="Roboto Condensed"/>
                          <a:cs typeface="Roboto Condensed"/>
                          <a:sym typeface="Roboto Condensed"/>
                        </a:rPr>
                        <a:t>10% </a:t>
                      </a:r>
                      <a:r>
                        <a:rPr lang="en" sz="1000">
                          <a:solidFill>
                            <a:schemeClr val="dk1"/>
                          </a:solidFill>
                          <a:latin typeface="Roboto Condensed"/>
                          <a:ea typeface="Roboto Condensed"/>
                          <a:cs typeface="Roboto Condensed"/>
                          <a:sym typeface="Roboto Condensed"/>
                        </a:rPr>
                        <a:t>LDV to </a:t>
                      </a:r>
                      <a:r>
                        <a:rPr lang="en" sz="1000" b="1">
                          <a:solidFill>
                            <a:srgbClr val="00C3B1"/>
                          </a:solidFill>
                          <a:latin typeface="Roboto Condensed"/>
                          <a:ea typeface="Roboto Condensed"/>
                          <a:cs typeface="Roboto Condensed"/>
                          <a:sym typeface="Roboto Condensed"/>
                        </a:rPr>
                        <a:t>Cargo Bikes</a:t>
                      </a:r>
                      <a:r>
                        <a:rPr lang="en" sz="1000">
                          <a:solidFill>
                            <a:schemeClr val="dk1"/>
                          </a:solidFill>
                          <a:latin typeface="Roboto Condensed"/>
                          <a:ea typeface="Roboto Condensed"/>
                          <a:cs typeface="Roboto Condensed"/>
                          <a:sym typeface="Roboto Condensed"/>
                        </a:rPr>
                        <a:t>) + (</a:t>
                      </a:r>
                      <a:r>
                        <a:rPr lang="en" sz="1000" b="1">
                          <a:solidFill>
                            <a:schemeClr val="dk1"/>
                          </a:solidFill>
                          <a:latin typeface="Roboto Condensed"/>
                          <a:ea typeface="Roboto Condensed"/>
                          <a:cs typeface="Roboto Condensed"/>
                          <a:sym typeface="Roboto Condensed"/>
                        </a:rPr>
                        <a:t>30%</a:t>
                      </a:r>
                      <a:r>
                        <a:rPr lang="en" sz="1000">
                          <a:solidFill>
                            <a:schemeClr val="dk1"/>
                          </a:solidFill>
                          <a:latin typeface="Roboto Condensed"/>
                          <a:ea typeface="Roboto Condensed"/>
                          <a:cs typeface="Roboto Condensed"/>
                          <a:sym typeface="Roboto Condensed"/>
                        </a:rPr>
                        <a:t> HDV to </a:t>
                      </a:r>
                      <a:r>
                        <a:rPr lang="en" sz="1000" b="1">
                          <a:solidFill>
                            <a:srgbClr val="00C3B1"/>
                          </a:solidFill>
                          <a:latin typeface="Roboto Condensed"/>
                          <a:ea typeface="Roboto Condensed"/>
                          <a:cs typeface="Roboto Condensed"/>
                          <a:sym typeface="Roboto Condensed"/>
                        </a:rPr>
                        <a:t>Electric</a:t>
                      </a:r>
                      <a:r>
                        <a:rPr lang="en" sz="1000">
                          <a:solidFill>
                            <a:schemeClr val="dk1"/>
                          </a:solidFill>
                          <a:latin typeface="Roboto Condensed"/>
                          <a:ea typeface="Roboto Condensed"/>
                          <a:cs typeface="Roboto Condensed"/>
                          <a:sym typeface="Roboto Condensed"/>
                        </a:rPr>
                        <a:t> + </a:t>
                      </a:r>
                      <a:r>
                        <a:rPr lang="en" sz="1000" b="1">
                          <a:solidFill>
                            <a:schemeClr val="dk1"/>
                          </a:solidFill>
                          <a:latin typeface="Roboto Condensed"/>
                          <a:ea typeface="Roboto Condensed"/>
                          <a:cs typeface="Roboto Condensed"/>
                          <a:sym typeface="Roboto Condensed"/>
                        </a:rPr>
                        <a:t>5%</a:t>
                      </a:r>
                      <a:r>
                        <a:rPr lang="en" sz="1000">
                          <a:solidFill>
                            <a:schemeClr val="dk1"/>
                          </a:solidFill>
                          <a:latin typeface="Roboto Condensed"/>
                          <a:ea typeface="Roboto Condensed"/>
                          <a:cs typeface="Roboto Condensed"/>
                          <a:sym typeface="Roboto Condensed"/>
                        </a:rPr>
                        <a:t> HDV to </a:t>
                      </a:r>
                      <a:r>
                        <a:rPr lang="en" sz="1000" b="1">
                          <a:solidFill>
                            <a:srgbClr val="00C3B1"/>
                          </a:solidFill>
                          <a:latin typeface="Roboto Condensed"/>
                          <a:ea typeface="Roboto Condensed"/>
                          <a:cs typeface="Roboto Condensed"/>
                          <a:sym typeface="Roboto Condensed"/>
                        </a:rPr>
                        <a:t>Cargo Bikes</a:t>
                      </a:r>
                      <a:r>
                        <a:rPr lang="en" sz="1000">
                          <a:solidFill>
                            <a:schemeClr val="dk1"/>
                          </a:solidFill>
                          <a:latin typeface="Roboto Condensed"/>
                          <a:ea typeface="Roboto Condensed"/>
                          <a:cs typeface="Roboto Condensed"/>
                          <a:sym typeface="Roboto Condensed"/>
                        </a:rPr>
                        <a:t>)</a:t>
                      </a:r>
                      <a:endParaRPr sz="1000">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lvl="0" indent="0" algn="ctr" rtl="0">
                        <a:spcBef>
                          <a:spcPts val="0"/>
                        </a:spcBef>
                        <a:spcAft>
                          <a:spcPts val="0"/>
                        </a:spcAft>
                        <a:buNone/>
                      </a:pPr>
                      <a:r>
                        <a:rPr lang="en" sz="1000">
                          <a:latin typeface="Roboto Condensed"/>
                          <a:ea typeface="Roboto Condensed"/>
                          <a:cs typeface="Roboto Condensed"/>
                          <a:sym typeface="Roboto Condensed"/>
                        </a:rPr>
                        <a:t>2,774</a:t>
                      </a:r>
                      <a:endParaRPr sz="1000">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lvl="0" indent="0" algn="ctr" rtl="0">
                        <a:spcBef>
                          <a:spcPts val="0"/>
                        </a:spcBef>
                        <a:spcAft>
                          <a:spcPts val="0"/>
                        </a:spcAft>
                        <a:buNone/>
                      </a:pPr>
                      <a:r>
                        <a:rPr lang="en" sz="1000" b="1">
                          <a:latin typeface="Roboto Condensed"/>
                          <a:ea typeface="Roboto Condensed"/>
                          <a:cs typeface="Roboto Condensed"/>
                          <a:sym typeface="Roboto Condensed"/>
                        </a:rPr>
                        <a:t>467.0</a:t>
                      </a:r>
                      <a:endParaRPr sz="1000" b="1">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extLst>
                  <a:ext uri="{0D108BD9-81ED-4DB2-BD59-A6C34878D82A}">
                    <a16:rowId xmlns:a16="http://schemas.microsoft.com/office/drawing/2014/main" val="10007"/>
                  </a:ext>
                </a:extLst>
              </a:tr>
            </a:tbl>
          </a:graphicData>
        </a:graphic>
      </p:graphicFrame>
      <p:sp>
        <p:nvSpPr>
          <p:cNvPr id="1047" name="Google Shape;1047;p88"/>
          <p:cNvSpPr txBox="1"/>
          <p:nvPr/>
        </p:nvSpPr>
        <p:spPr>
          <a:xfrm>
            <a:off x="180600" y="4321475"/>
            <a:ext cx="8925000" cy="5487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0"/>
              </a:spcAft>
              <a:buNone/>
            </a:pPr>
            <a:r>
              <a:rPr lang="en" sz="1100">
                <a:solidFill>
                  <a:schemeClr val="accent3"/>
                </a:solidFill>
                <a:latin typeface="Source Sans Pro"/>
                <a:ea typeface="Source Sans Pro"/>
                <a:cs typeface="Source Sans Pro"/>
                <a:sym typeface="Source Sans Pro"/>
              </a:rPr>
              <a:t>* It is hardly possible to identify the exact number of freight vehicle ownership in Paris. Considering this point, this study assumed that the TCO for the operation days (305 days) * 24 hours would be aggregated with the cost of freight vehicle ownership in Paris for this study.</a:t>
            </a:r>
            <a:endParaRPr sz="1200">
              <a:solidFill>
                <a:schemeClr val="accent3"/>
              </a:solidFill>
              <a:latin typeface="Source Sans Pro"/>
              <a:ea typeface="Source Sans Pro"/>
              <a:cs typeface="Source Sans Pro"/>
              <a:sym typeface="Source Sans Pro"/>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1051"/>
        <p:cNvGrpSpPr/>
        <p:nvPr/>
      </p:nvGrpSpPr>
      <p:grpSpPr>
        <a:xfrm>
          <a:off x="0" y="0"/>
          <a:ext cx="0" cy="0"/>
          <a:chOff x="0" y="0"/>
          <a:chExt cx="0" cy="0"/>
        </a:xfrm>
      </p:grpSpPr>
      <p:sp>
        <p:nvSpPr>
          <p:cNvPr id="1052" name="Google Shape;1052;p89"/>
          <p:cNvSpPr txBox="1">
            <a:spLocks noGrp="1"/>
          </p:cNvSpPr>
          <p:nvPr>
            <p:ph type="title"/>
          </p:nvPr>
        </p:nvSpPr>
        <p:spPr>
          <a:xfrm>
            <a:off x="713225" y="1610325"/>
            <a:ext cx="3651300" cy="1697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4400"/>
              <a:t>Cost Benefit Analysis</a:t>
            </a:r>
            <a:endParaRPr sz="4400"/>
          </a:p>
        </p:txBody>
      </p:sp>
      <p:sp>
        <p:nvSpPr>
          <p:cNvPr id="1053" name="Google Shape;1053;p89"/>
          <p:cNvSpPr txBox="1">
            <a:spLocks noGrp="1"/>
          </p:cNvSpPr>
          <p:nvPr>
            <p:ph type="subTitle" idx="1"/>
          </p:nvPr>
        </p:nvSpPr>
        <p:spPr>
          <a:xfrm>
            <a:off x="713224" y="3658650"/>
            <a:ext cx="3471300" cy="677100"/>
          </a:xfrm>
          <a:prstGeom prst="rect">
            <a:avLst/>
          </a:prstGeom>
        </p:spPr>
        <p:txBody>
          <a:bodyPr spcFirstLastPara="1" wrap="square" lIns="91425" tIns="91425" rIns="91425" bIns="91425" anchor="t" anchorCtr="0">
            <a:spAutoFit/>
          </a:bodyPr>
          <a:lstStyle/>
          <a:p>
            <a:pPr marL="0" lvl="0" indent="0" algn="l" rtl="0">
              <a:spcBef>
                <a:spcPts val="0"/>
              </a:spcBef>
              <a:spcAft>
                <a:spcPts val="0"/>
              </a:spcAft>
              <a:buClr>
                <a:srgbClr val="1A1A1A"/>
              </a:buClr>
              <a:buSzPts val="1100"/>
              <a:buFont typeface="Arial"/>
              <a:buNone/>
            </a:pPr>
            <a:r>
              <a:rPr lang="en"/>
              <a:t>What is the balance between benefits and costs for policy implementation?</a:t>
            </a:r>
            <a:endParaRPr/>
          </a:p>
        </p:txBody>
      </p:sp>
      <p:sp>
        <p:nvSpPr>
          <p:cNvPr id="1054" name="Google Shape;1054;p89"/>
          <p:cNvSpPr txBox="1">
            <a:spLocks noGrp="1"/>
          </p:cNvSpPr>
          <p:nvPr>
            <p:ph type="title" idx="2"/>
          </p:nvPr>
        </p:nvSpPr>
        <p:spPr>
          <a:xfrm>
            <a:off x="713225" y="576074"/>
            <a:ext cx="1905600" cy="1029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06</a:t>
            </a:r>
            <a:endParaRPr/>
          </a:p>
        </p:txBody>
      </p:sp>
      <p:cxnSp>
        <p:nvCxnSpPr>
          <p:cNvPr id="1055" name="Google Shape;1055;p89"/>
          <p:cNvCxnSpPr/>
          <p:nvPr/>
        </p:nvCxnSpPr>
        <p:spPr>
          <a:xfrm>
            <a:off x="741750" y="3520025"/>
            <a:ext cx="4303500" cy="0"/>
          </a:xfrm>
          <a:prstGeom prst="straightConnector1">
            <a:avLst/>
          </a:prstGeom>
          <a:noFill/>
          <a:ln w="28575" cap="flat" cmpd="sng">
            <a:solidFill>
              <a:schemeClr val="accent3"/>
            </a:solidFill>
            <a:prstDash val="lgDash"/>
            <a:round/>
            <a:headEnd type="none" w="med" len="med"/>
            <a:tailEnd type="none" w="med" len="med"/>
          </a:ln>
        </p:spPr>
      </p:cxnSp>
      <p:sp>
        <p:nvSpPr>
          <p:cNvPr id="1056" name="Google Shape;1056;p89"/>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48</a:t>
            </a:fld>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1060"/>
        <p:cNvGrpSpPr/>
        <p:nvPr/>
      </p:nvGrpSpPr>
      <p:grpSpPr>
        <a:xfrm>
          <a:off x="0" y="0"/>
          <a:ext cx="0" cy="0"/>
          <a:chOff x="0" y="0"/>
          <a:chExt cx="0" cy="0"/>
        </a:xfrm>
      </p:grpSpPr>
      <p:sp>
        <p:nvSpPr>
          <p:cNvPr id="1061" name="Google Shape;1061;p90"/>
          <p:cNvSpPr txBox="1">
            <a:spLocks noGrp="1"/>
          </p:cNvSpPr>
          <p:nvPr>
            <p:ph type="title"/>
          </p:nvPr>
        </p:nvSpPr>
        <p:spPr>
          <a:xfrm>
            <a:off x="224075" y="420675"/>
            <a:ext cx="8693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a:t>CBA - Assumptions</a:t>
            </a:r>
            <a:r>
              <a:rPr lang="en" sz="2500" b="0"/>
              <a:t> </a:t>
            </a:r>
            <a:endParaRPr sz="2500" b="0"/>
          </a:p>
        </p:txBody>
      </p:sp>
      <p:sp>
        <p:nvSpPr>
          <p:cNvPr id="1062" name="Google Shape;1062;p90"/>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solidFill>
                  <a:schemeClr val="lt1"/>
                </a:solidFill>
              </a:rPr>
              <a:t>49</a:t>
            </a:fld>
            <a:endParaRPr>
              <a:solidFill>
                <a:schemeClr val="lt1"/>
              </a:solidFill>
            </a:endParaRPr>
          </a:p>
        </p:txBody>
      </p:sp>
      <p:sp>
        <p:nvSpPr>
          <p:cNvPr id="1063" name="Google Shape;1063;p90"/>
          <p:cNvSpPr txBox="1">
            <a:spLocks noGrp="1"/>
          </p:cNvSpPr>
          <p:nvPr>
            <p:ph type="body" idx="4294967295"/>
          </p:nvPr>
        </p:nvSpPr>
        <p:spPr>
          <a:xfrm>
            <a:off x="152400" y="1100588"/>
            <a:ext cx="8839200" cy="2387400"/>
          </a:xfrm>
          <a:prstGeom prst="rect">
            <a:avLst/>
          </a:prstGeom>
          <a:noFill/>
        </p:spPr>
        <p:txBody>
          <a:bodyPr spcFirstLastPara="1" wrap="square" lIns="91425" tIns="91425" rIns="91425" bIns="91425" anchor="t" anchorCtr="0">
            <a:spAutoFit/>
          </a:bodyPr>
          <a:lstStyle/>
          <a:p>
            <a:pPr marL="0" lvl="0" indent="0" algn="l" rtl="0">
              <a:lnSpc>
                <a:spcPct val="115000"/>
              </a:lnSpc>
              <a:spcBef>
                <a:spcPts val="0"/>
              </a:spcBef>
              <a:spcAft>
                <a:spcPts val="0"/>
              </a:spcAft>
              <a:buNone/>
            </a:pPr>
            <a:r>
              <a:rPr lang="en" sz="1400" b="1">
                <a:solidFill>
                  <a:schemeClr val="dk1"/>
                </a:solidFill>
                <a:latin typeface="Roboto Condensed"/>
                <a:ea typeface="Roboto Condensed"/>
                <a:cs typeface="Roboto Condensed"/>
                <a:sym typeface="Roboto Condensed"/>
              </a:rPr>
              <a:t>General</a:t>
            </a:r>
            <a:endParaRPr sz="1400" b="1">
              <a:solidFill>
                <a:schemeClr val="dk1"/>
              </a:solidFill>
              <a:latin typeface="Roboto Condensed"/>
              <a:ea typeface="Roboto Condensed"/>
              <a:cs typeface="Roboto Condensed"/>
              <a:sym typeface="Roboto Condensed"/>
            </a:endParaRPr>
          </a:p>
          <a:p>
            <a:pPr marL="457200" lvl="0" indent="-304800" algn="l" rtl="0">
              <a:lnSpc>
                <a:spcPct val="115000"/>
              </a:lnSpc>
              <a:spcBef>
                <a:spcPts val="0"/>
              </a:spcBef>
              <a:spcAft>
                <a:spcPts val="0"/>
              </a:spcAft>
              <a:buClr>
                <a:schemeClr val="dk1"/>
              </a:buClr>
              <a:buSzPts val="1200"/>
              <a:buFont typeface="Roboto Condensed"/>
              <a:buChar char="●"/>
            </a:pPr>
            <a:r>
              <a:rPr lang="en" sz="1200">
                <a:solidFill>
                  <a:schemeClr val="dk1"/>
                </a:solidFill>
                <a:latin typeface="Roboto Condensed"/>
                <a:ea typeface="Roboto Condensed"/>
                <a:cs typeface="Roboto Condensed"/>
                <a:sym typeface="Roboto Condensed"/>
              </a:rPr>
              <a:t>The base year of the CBA calculation: 2022</a:t>
            </a:r>
            <a:endParaRPr sz="1200">
              <a:solidFill>
                <a:schemeClr val="dk1"/>
              </a:solidFill>
              <a:latin typeface="Roboto Condensed"/>
              <a:ea typeface="Roboto Condensed"/>
              <a:cs typeface="Roboto Condensed"/>
              <a:sym typeface="Roboto Condensed"/>
            </a:endParaRPr>
          </a:p>
          <a:p>
            <a:pPr marL="457200" lvl="0" indent="-304800" algn="l" rtl="0">
              <a:lnSpc>
                <a:spcPct val="115000"/>
              </a:lnSpc>
              <a:spcBef>
                <a:spcPts val="0"/>
              </a:spcBef>
              <a:spcAft>
                <a:spcPts val="0"/>
              </a:spcAft>
              <a:buClr>
                <a:schemeClr val="dk1"/>
              </a:buClr>
              <a:buSzPts val="1200"/>
              <a:buFont typeface="Roboto Condensed"/>
              <a:buChar char="●"/>
            </a:pPr>
            <a:r>
              <a:rPr lang="en" sz="1200">
                <a:solidFill>
                  <a:schemeClr val="dk1"/>
                </a:solidFill>
                <a:latin typeface="Roboto Condensed"/>
                <a:ea typeface="Roboto Condensed"/>
                <a:cs typeface="Roboto Condensed"/>
                <a:sym typeface="Roboto Condensed"/>
              </a:rPr>
              <a:t>The evaluation period: 1 year</a:t>
            </a:r>
            <a:endParaRPr sz="1200">
              <a:solidFill>
                <a:schemeClr val="dk1"/>
              </a:solidFill>
              <a:latin typeface="Roboto Condensed"/>
              <a:ea typeface="Roboto Condensed"/>
              <a:cs typeface="Roboto Condensed"/>
              <a:sym typeface="Roboto Condensed"/>
            </a:endParaRPr>
          </a:p>
          <a:p>
            <a:pPr marL="457200" lvl="0" indent="-304800" algn="l" rtl="0">
              <a:lnSpc>
                <a:spcPct val="115000"/>
              </a:lnSpc>
              <a:spcBef>
                <a:spcPts val="0"/>
              </a:spcBef>
              <a:spcAft>
                <a:spcPts val="0"/>
              </a:spcAft>
              <a:buClr>
                <a:schemeClr val="dk1"/>
              </a:buClr>
              <a:buSzPts val="1200"/>
              <a:buFont typeface="Roboto Condensed"/>
              <a:buChar char="●"/>
            </a:pPr>
            <a:r>
              <a:rPr lang="en" sz="1200">
                <a:solidFill>
                  <a:schemeClr val="dk1"/>
                </a:solidFill>
                <a:latin typeface="Roboto Condensed"/>
                <a:ea typeface="Roboto Condensed"/>
                <a:cs typeface="Roboto Condensed"/>
                <a:sym typeface="Roboto Condensed"/>
              </a:rPr>
              <a:t>Target road distance in Paris and the periphery: 1,561 km</a:t>
            </a:r>
            <a:endParaRPr sz="1200">
              <a:solidFill>
                <a:schemeClr val="dk1"/>
              </a:solidFill>
              <a:latin typeface="Roboto Condensed"/>
              <a:ea typeface="Roboto Condensed"/>
              <a:cs typeface="Roboto Condensed"/>
              <a:sym typeface="Roboto Condensed"/>
            </a:endParaRPr>
          </a:p>
          <a:p>
            <a:pPr marL="0" lvl="0" indent="0" algn="l" rtl="0">
              <a:lnSpc>
                <a:spcPct val="115000"/>
              </a:lnSpc>
              <a:spcBef>
                <a:spcPts val="0"/>
              </a:spcBef>
              <a:spcAft>
                <a:spcPts val="0"/>
              </a:spcAft>
              <a:buNone/>
            </a:pPr>
            <a:r>
              <a:rPr lang="en" sz="1400" b="1">
                <a:solidFill>
                  <a:schemeClr val="dk1"/>
                </a:solidFill>
                <a:latin typeface="Roboto Condensed"/>
                <a:ea typeface="Roboto Condensed"/>
                <a:cs typeface="Roboto Condensed"/>
                <a:sym typeface="Roboto Condensed"/>
              </a:rPr>
              <a:t>Benefits</a:t>
            </a:r>
            <a:endParaRPr sz="1400" b="1">
              <a:solidFill>
                <a:schemeClr val="dk1"/>
              </a:solidFill>
              <a:latin typeface="Roboto Condensed"/>
              <a:ea typeface="Roboto Condensed"/>
              <a:cs typeface="Roboto Condensed"/>
              <a:sym typeface="Roboto Condensed"/>
            </a:endParaRPr>
          </a:p>
          <a:p>
            <a:pPr marL="457200" lvl="0" indent="-304800" algn="l" rtl="0">
              <a:lnSpc>
                <a:spcPct val="115000"/>
              </a:lnSpc>
              <a:spcBef>
                <a:spcPts val="0"/>
              </a:spcBef>
              <a:spcAft>
                <a:spcPts val="0"/>
              </a:spcAft>
              <a:buClr>
                <a:schemeClr val="dk1"/>
              </a:buClr>
              <a:buSzPts val="1200"/>
              <a:buFont typeface="Roboto Condensed"/>
              <a:buChar char="●"/>
            </a:pPr>
            <a:r>
              <a:rPr lang="en" sz="1200">
                <a:solidFill>
                  <a:schemeClr val="dk1"/>
                </a:solidFill>
                <a:latin typeface="Roboto Condensed"/>
                <a:ea typeface="Roboto Condensed"/>
                <a:cs typeface="Roboto Condensed"/>
                <a:sym typeface="Roboto Condensed"/>
              </a:rPr>
              <a:t>For health benefits, only long term health benefits and cyclist health are considered.</a:t>
            </a:r>
            <a:endParaRPr sz="1200">
              <a:solidFill>
                <a:schemeClr val="dk1"/>
              </a:solidFill>
              <a:latin typeface="Roboto Condensed"/>
              <a:ea typeface="Roboto Condensed"/>
              <a:cs typeface="Roboto Condensed"/>
              <a:sym typeface="Roboto Condensed"/>
            </a:endParaRPr>
          </a:p>
          <a:p>
            <a:pPr marL="457200" lvl="0" indent="-304800" algn="l" rtl="0">
              <a:lnSpc>
                <a:spcPct val="115000"/>
              </a:lnSpc>
              <a:spcBef>
                <a:spcPts val="0"/>
              </a:spcBef>
              <a:spcAft>
                <a:spcPts val="0"/>
              </a:spcAft>
              <a:buClr>
                <a:schemeClr val="dk1"/>
              </a:buClr>
              <a:buSzPts val="1200"/>
              <a:buFont typeface="Roboto Condensed"/>
              <a:buChar char="●"/>
            </a:pPr>
            <a:r>
              <a:rPr lang="en" sz="1200">
                <a:solidFill>
                  <a:schemeClr val="dk1"/>
                </a:solidFill>
                <a:latin typeface="Roboto Condensed"/>
                <a:ea typeface="Roboto Condensed"/>
                <a:cs typeface="Roboto Condensed"/>
                <a:sym typeface="Roboto Condensed"/>
              </a:rPr>
              <a:t>For other benefits, Noise, CO2, and congestion are considered, we assume a 0 external noise cost of electric vehicles.</a:t>
            </a:r>
            <a:endParaRPr sz="1200">
              <a:solidFill>
                <a:schemeClr val="dk1"/>
              </a:solidFill>
              <a:latin typeface="Roboto Condensed"/>
              <a:ea typeface="Roboto Condensed"/>
              <a:cs typeface="Roboto Condensed"/>
              <a:sym typeface="Roboto Condensed"/>
            </a:endParaRPr>
          </a:p>
          <a:p>
            <a:pPr marL="0" lvl="0" indent="0" algn="l" rtl="0">
              <a:lnSpc>
                <a:spcPct val="115000"/>
              </a:lnSpc>
              <a:spcBef>
                <a:spcPts val="0"/>
              </a:spcBef>
              <a:spcAft>
                <a:spcPts val="0"/>
              </a:spcAft>
              <a:buNone/>
            </a:pPr>
            <a:r>
              <a:rPr lang="en" sz="1400" b="1">
                <a:solidFill>
                  <a:schemeClr val="dk1"/>
                </a:solidFill>
                <a:latin typeface="Roboto Condensed"/>
                <a:ea typeface="Roboto Condensed"/>
                <a:cs typeface="Roboto Condensed"/>
                <a:sym typeface="Roboto Condensed"/>
              </a:rPr>
              <a:t>Costs</a:t>
            </a:r>
            <a:endParaRPr sz="1400" b="1">
              <a:solidFill>
                <a:schemeClr val="dk1"/>
              </a:solidFill>
              <a:latin typeface="Roboto Condensed"/>
              <a:ea typeface="Roboto Condensed"/>
              <a:cs typeface="Roboto Condensed"/>
              <a:sym typeface="Roboto Condensed"/>
            </a:endParaRPr>
          </a:p>
          <a:p>
            <a:pPr marL="457200" marR="0" lvl="0" indent="-304800" algn="l" rtl="0">
              <a:lnSpc>
                <a:spcPct val="115000"/>
              </a:lnSpc>
              <a:spcBef>
                <a:spcPts val="0"/>
              </a:spcBef>
              <a:spcAft>
                <a:spcPts val="0"/>
              </a:spcAft>
              <a:buClr>
                <a:schemeClr val="dk1"/>
              </a:buClr>
              <a:buSzPts val="1200"/>
              <a:buFont typeface="Roboto Condensed"/>
              <a:buChar char="●"/>
            </a:pPr>
            <a:r>
              <a:rPr lang="en" sz="1200">
                <a:solidFill>
                  <a:schemeClr val="dk1"/>
                </a:solidFill>
                <a:latin typeface="Roboto Condensed"/>
                <a:ea typeface="Roboto Condensed"/>
                <a:cs typeface="Roboto Condensed"/>
                <a:sym typeface="Roboto Condensed"/>
              </a:rPr>
              <a:t>TCO (€/km/year) is applied.</a:t>
            </a:r>
            <a:endParaRPr sz="1200">
              <a:solidFill>
                <a:schemeClr val="dk1"/>
              </a:solidFill>
              <a:latin typeface="Roboto Condensed"/>
              <a:ea typeface="Roboto Condensed"/>
              <a:cs typeface="Roboto Condensed"/>
              <a:sym typeface="Roboto Condensed"/>
            </a:endParaRPr>
          </a:p>
          <a:p>
            <a:pPr marL="457200" marR="0" lvl="0" indent="-304800" algn="l" rtl="0">
              <a:lnSpc>
                <a:spcPct val="115000"/>
              </a:lnSpc>
              <a:spcBef>
                <a:spcPts val="0"/>
              </a:spcBef>
              <a:spcAft>
                <a:spcPts val="0"/>
              </a:spcAft>
              <a:buClr>
                <a:schemeClr val="dk1"/>
              </a:buClr>
              <a:buSzPts val="1200"/>
              <a:buFont typeface="Roboto Condensed"/>
              <a:buChar char="●"/>
            </a:pPr>
            <a:r>
              <a:rPr lang="en" sz="1200">
                <a:solidFill>
                  <a:schemeClr val="dk1"/>
                </a:solidFill>
                <a:latin typeface="Roboto Condensed"/>
                <a:ea typeface="Roboto Condensed"/>
                <a:cs typeface="Roboto Condensed"/>
                <a:sym typeface="Roboto Condensed"/>
              </a:rPr>
              <a:t>Travel distance and carried load is averaged (no segregation of long-distance vs short-distance transportation).</a:t>
            </a:r>
            <a:endParaRPr sz="1200">
              <a:solidFill>
                <a:schemeClr val="dk1"/>
              </a:solidFill>
              <a:latin typeface="Roboto Condensed"/>
              <a:ea typeface="Roboto Condensed"/>
              <a:cs typeface="Roboto Condensed"/>
              <a:sym typeface="Roboto Condensed"/>
            </a:endParaRPr>
          </a:p>
        </p:txBody>
      </p:sp>
      <p:pic>
        <p:nvPicPr>
          <p:cNvPr id="1064" name="Google Shape;1064;p90"/>
          <p:cNvPicPr preferRelativeResize="0"/>
          <p:nvPr/>
        </p:nvPicPr>
        <p:blipFill>
          <a:blip r:embed="rId3">
            <a:alphaModFix/>
          </a:blip>
          <a:stretch>
            <a:fillRect/>
          </a:stretch>
        </p:blipFill>
        <p:spPr>
          <a:xfrm>
            <a:off x="164675" y="131900"/>
            <a:ext cx="467350" cy="155775"/>
          </a:xfrm>
          <a:prstGeom prst="rect">
            <a:avLst/>
          </a:prstGeom>
          <a:noFill/>
          <a:ln>
            <a:noFill/>
          </a:ln>
        </p:spPr>
      </p:pic>
      <p:pic>
        <p:nvPicPr>
          <p:cNvPr id="1065" name="Google Shape;1065;p90"/>
          <p:cNvPicPr preferRelativeResize="0"/>
          <p:nvPr/>
        </p:nvPicPr>
        <p:blipFill>
          <a:blip r:embed="rId4">
            <a:alphaModFix/>
          </a:blip>
          <a:stretch>
            <a:fillRect/>
          </a:stretch>
        </p:blipFill>
        <p:spPr>
          <a:xfrm>
            <a:off x="8411324" y="131900"/>
            <a:ext cx="536151" cy="155775"/>
          </a:xfrm>
          <a:prstGeom prst="rect">
            <a:avLst/>
          </a:prstGeom>
          <a:noFill/>
          <a:ln>
            <a:noFill/>
          </a:ln>
        </p:spPr>
      </p:pic>
      <p:sp>
        <p:nvSpPr>
          <p:cNvPr id="1066" name="Google Shape;1066;p90"/>
          <p:cNvSpPr/>
          <p:nvPr/>
        </p:nvSpPr>
        <p:spPr>
          <a:xfrm>
            <a:off x="1827000" y="3488000"/>
            <a:ext cx="5490000" cy="441000"/>
          </a:xfrm>
          <a:prstGeom prst="rect">
            <a:avLst/>
          </a:prstGeom>
          <a:solidFill>
            <a:schemeClr val="accent6"/>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600" i="1">
                <a:latin typeface="Times New Roman"/>
                <a:ea typeface="Times New Roman"/>
                <a:cs typeface="Times New Roman"/>
                <a:sym typeface="Times New Roman"/>
              </a:rPr>
              <a:t>CBA = Benefits </a:t>
            </a:r>
            <a:r>
              <a:rPr lang="en" sz="900" i="1">
                <a:latin typeface="Times New Roman"/>
                <a:ea typeface="Times New Roman"/>
                <a:cs typeface="Times New Roman"/>
                <a:sym typeface="Times New Roman"/>
              </a:rPr>
              <a:t>(HIA + Other Benefits)</a:t>
            </a:r>
            <a:r>
              <a:rPr lang="en" sz="1600" i="1">
                <a:latin typeface="Times New Roman"/>
                <a:ea typeface="Times New Roman"/>
                <a:cs typeface="Times New Roman"/>
                <a:sym typeface="Times New Roman"/>
              </a:rPr>
              <a:t> - Cost </a:t>
            </a:r>
            <a:r>
              <a:rPr lang="en" sz="900" i="1">
                <a:latin typeface="Times New Roman"/>
                <a:ea typeface="Times New Roman"/>
                <a:cs typeface="Times New Roman"/>
                <a:sym typeface="Times New Roman"/>
              </a:rPr>
              <a:t>(TCO)</a:t>
            </a:r>
            <a:endParaRPr sz="1600" i="1">
              <a:latin typeface="Times New Roman"/>
              <a:ea typeface="Times New Roman"/>
              <a:cs typeface="Times New Roman"/>
              <a:sym typeface="Times New Roman"/>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487"/>
        <p:cNvGrpSpPr/>
        <p:nvPr/>
      </p:nvGrpSpPr>
      <p:grpSpPr>
        <a:xfrm>
          <a:off x="0" y="0"/>
          <a:ext cx="0" cy="0"/>
          <a:chOff x="0" y="0"/>
          <a:chExt cx="0" cy="0"/>
        </a:xfrm>
      </p:grpSpPr>
      <p:sp>
        <p:nvSpPr>
          <p:cNvPr id="488" name="Google Shape;488;p46"/>
          <p:cNvSpPr txBox="1">
            <a:spLocks noGrp="1"/>
          </p:cNvSpPr>
          <p:nvPr>
            <p:ph type="title"/>
          </p:nvPr>
        </p:nvSpPr>
        <p:spPr>
          <a:xfrm>
            <a:off x="713225" y="1610325"/>
            <a:ext cx="3651300" cy="1697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4400"/>
              <a:t>ECONOMETRIC ANALYSIS</a:t>
            </a:r>
            <a:endParaRPr sz="4400">
              <a:solidFill>
                <a:schemeClr val="accent3"/>
              </a:solidFill>
            </a:endParaRPr>
          </a:p>
        </p:txBody>
      </p:sp>
      <p:sp>
        <p:nvSpPr>
          <p:cNvPr id="489" name="Google Shape;489;p46"/>
          <p:cNvSpPr txBox="1">
            <a:spLocks noGrp="1"/>
          </p:cNvSpPr>
          <p:nvPr>
            <p:ph type="subTitle" idx="1"/>
          </p:nvPr>
        </p:nvSpPr>
        <p:spPr>
          <a:xfrm>
            <a:off x="713224" y="3658650"/>
            <a:ext cx="3471300" cy="677100"/>
          </a:xfrm>
          <a:prstGeom prst="rect">
            <a:avLst/>
          </a:prstGeom>
        </p:spPr>
        <p:txBody>
          <a:bodyPr spcFirstLastPara="1" wrap="square" lIns="91425" tIns="91425" rIns="91425" bIns="91425" anchor="t" anchorCtr="0">
            <a:spAutoFit/>
          </a:bodyPr>
          <a:lstStyle/>
          <a:p>
            <a:pPr marL="0" lvl="0" indent="0" algn="l" rtl="0">
              <a:spcBef>
                <a:spcPts val="0"/>
              </a:spcBef>
              <a:spcAft>
                <a:spcPts val="0"/>
              </a:spcAft>
              <a:buClr>
                <a:srgbClr val="1A1A1A"/>
              </a:buClr>
              <a:buSzPts val="1100"/>
              <a:buFont typeface="Arial"/>
              <a:buNone/>
            </a:pPr>
            <a:r>
              <a:rPr lang="en"/>
              <a:t>Do pollutant levels increase when traffic flow increases?</a:t>
            </a:r>
            <a:endParaRPr/>
          </a:p>
        </p:txBody>
      </p:sp>
      <p:sp>
        <p:nvSpPr>
          <p:cNvPr id="490" name="Google Shape;490;p46"/>
          <p:cNvSpPr txBox="1">
            <a:spLocks noGrp="1"/>
          </p:cNvSpPr>
          <p:nvPr>
            <p:ph type="title" idx="2"/>
          </p:nvPr>
        </p:nvSpPr>
        <p:spPr>
          <a:xfrm>
            <a:off x="713225" y="576074"/>
            <a:ext cx="1905600" cy="1029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01</a:t>
            </a:r>
            <a:endParaRPr/>
          </a:p>
        </p:txBody>
      </p:sp>
      <p:cxnSp>
        <p:nvCxnSpPr>
          <p:cNvPr id="491" name="Google Shape;491;p46"/>
          <p:cNvCxnSpPr/>
          <p:nvPr/>
        </p:nvCxnSpPr>
        <p:spPr>
          <a:xfrm>
            <a:off x="741750" y="3520025"/>
            <a:ext cx="4303500" cy="0"/>
          </a:xfrm>
          <a:prstGeom prst="straightConnector1">
            <a:avLst/>
          </a:prstGeom>
          <a:noFill/>
          <a:ln w="28575" cap="flat" cmpd="sng">
            <a:solidFill>
              <a:schemeClr val="accent3"/>
            </a:solidFill>
            <a:prstDash val="lgDash"/>
            <a:round/>
            <a:headEnd type="none" w="med" len="med"/>
            <a:tailEnd type="none" w="med" len="med"/>
          </a:ln>
        </p:spPr>
      </p:cxnSp>
      <p:sp>
        <p:nvSpPr>
          <p:cNvPr id="492" name="Google Shape;492;p46"/>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5</a:t>
            </a:fld>
            <a:endParaRP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1070"/>
        <p:cNvGrpSpPr/>
        <p:nvPr/>
      </p:nvGrpSpPr>
      <p:grpSpPr>
        <a:xfrm>
          <a:off x="0" y="0"/>
          <a:ext cx="0" cy="0"/>
          <a:chOff x="0" y="0"/>
          <a:chExt cx="0" cy="0"/>
        </a:xfrm>
      </p:grpSpPr>
      <p:sp>
        <p:nvSpPr>
          <p:cNvPr id="1071" name="Google Shape;1071;p91"/>
          <p:cNvSpPr txBox="1">
            <a:spLocks noGrp="1"/>
          </p:cNvSpPr>
          <p:nvPr>
            <p:ph type="title"/>
          </p:nvPr>
        </p:nvSpPr>
        <p:spPr>
          <a:xfrm>
            <a:off x="224075" y="420675"/>
            <a:ext cx="8693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a:t>CBA - Summary</a:t>
            </a:r>
            <a:r>
              <a:rPr lang="en" sz="2500" b="0"/>
              <a:t> </a:t>
            </a:r>
            <a:endParaRPr sz="2500" b="0"/>
          </a:p>
        </p:txBody>
      </p:sp>
      <p:sp>
        <p:nvSpPr>
          <p:cNvPr id="1072" name="Google Shape;1072;p91"/>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solidFill>
                  <a:schemeClr val="lt1"/>
                </a:solidFill>
              </a:rPr>
              <a:t>50</a:t>
            </a:fld>
            <a:endParaRPr>
              <a:solidFill>
                <a:schemeClr val="lt1"/>
              </a:solidFill>
            </a:endParaRPr>
          </a:p>
        </p:txBody>
      </p:sp>
      <p:pic>
        <p:nvPicPr>
          <p:cNvPr id="1073" name="Google Shape;1073;p91"/>
          <p:cNvPicPr preferRelativeResize="0"/>
          <p:nvPr/>
        </p:nvPicPr>
        <p:blipFill>
          <a:blip r:embed="rId3">
            <a:alphaModFix/>
          </a:blip>
          <a:stretch>
            <a:fillRect/>
          </a:stretch>
        </p:blipFill>
        <p:spPr>
          <a:xfrm>
            <a:off x="164675" y="131900"/>
            <a:ext cx="467350" cy="155775"/>
          </a:xfrm>
          <a:prstGeom prst="rect">
            <a:avLst/>
          </a:prstGeom>
          <a:noFill/>
          <a:ln>
            <a:noFill/>
          </a:ln>
        </p:spPr>
      </p:pic>
      <p:pic>
        <p:nvPicPr>
          <p:cNvPr id="1074" name="Google Shape;1074;p91"/>
          <p:cNvPicPr preferRelativeResize="0"/>
          <p:nvPr/>
        </p:nvPicPr>
        <p:blipFill>
          <a:blip r:embed="rId4">
            <a:alphaModFix/>
          </a:blip>
          <a:stretch>
            <a:fillRect/>
          </a:stretch>
        </p:blipFill>
        <p:spPr>
          <a:xfrm>
            <a:off x="8411324" y="131900"/>
            <a:ext cx="536151" cy="155775"/>
          </a:xfrm>
          <a:prstGeom prst="rect">
            <a:avLst/>
          </a:prstGeom>
          <a:noFill/>
          <a:ln>
            <a:noFill/>
          </a:ln>
        </p:spPr>
      </p:pic>
      <p:pic>
        <p:nvPicPr>
          <p:cNvPr id="1075" name="Google Shape;1075;p91"/>
          <p:cNvPicPr preferRelativeResize="0"/>
          <p:nvPr/>
        </p:nvPicPr>
        <p:blipFill>
          <a:blip r:embed="rId5">
            <a:alphaModFix/>
          </a:blip>
          <a:stretch>
            <a:fillRect/>
          </a:stretch>
        </p:blipFill>
        <p:spPr>
          <a:xfrm>
            <a:off x="152400" y="1145775"/>
            <a:ext cx="8839204" cy="2783831"/>
          </a:xfrm>
          <a:prstGeom prst="rect">
            <a:avLst/>
          </a:prstGeom>
          <a:noFill/>
          <a:ln>
            <a:noFill/>
          </a:ln>
        </p:spPr>
      </p:pic>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1079"/>
        <p:cNvGrpSpPr/>
        <p:nvPr/>
      </p:nvGrpSpPr>
      <p:grpSpPr>
        <a:xfrm>
          <a:off x="0" y="0"/>
          <a:ext cx="0" cy="0"/>
          <a:chOff x="0" y="0"/>
          <a:chExt cx="0" cy="0"/>
        </a:xfrm>
      </p:grpSpPr>
      <p:sp>
        <p:nvSpPr>
          <p:cNvPr id="1080" name="Google Shape;1080;p92"/>
          <p:cNvSpPr txBox="1">
            <a:spLocks noGrp="1"/>
          </p:cNvSpPr>
          <p:nvPr>
            <p:ph type="title"/>
          </p:nvPr>
        </p:nvSpPr>
        <p:spPr>
          <a:xfrm>
            <a:off x="224075" y="420675"/>
            <a:ext cx="8693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a:t>CBA - Analysis</a:t>
            </a:r>
            <a:endParaRPr sz="2500" b="0"/>
          </a:p>
        </p:txBody>
      </p:sp>
      <p:sp>
        <p:nvSpPr>
          <p:cNvPr id="1081" name="Google Shape;1081;p92"/>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solidFill>
                  <a:schemeClr val="lt1"/>
                </a:solidFill>
              </a:rPr>
              <a:t>51</a:t>
            </a:fld>
            <a:endParaRPr>
              <a:solidFill>
                <a:schemeClr val="lt1"/>
              </a:solidFill>
            </a:endParaRPr>
          </a:p>
        </p:txBody>
      </p:sp>
      <p:sp>
        <p:nvSpPr>
          <p:cNvPr id="1082" name="Google Shape;1082;p92"/>
          <p:cNvSpPr txBox="1">
            <a:spLocks noGrp="1"/>
          </p:cNvSpPr>
          <p:nvPr>
            <p:ph type="body" idx="4294967295"/>
          </p:nvPr>
        </p:nvSpPr>
        <p:spPr>
          <a:xfrm>
            <a:off x="151175" y="2917538"/>
            <a:ext cx="8839200" cy="997500"/>
          </a:xfrm>
          <a:prstGeom prst="rect">
            <a:avLst/>
          </a:prstGeom>
          <a:noFill/>
        </p:spPr>
        <p:txBody>
          <a:bodyPr spcFirstLastPara="1" wrap="square" lIns="91425" tIns="91425" rIns="91425" bIns="91425" anchor="t" anchorCtr="0">
            <a:spAutoFit/>
          </a:bodyPr>
          <a:lstStyle/>
          <a:p>
            <a:pPr marL="457200" lvl="0" indent="-330200" algn="l" rtl="0">
              <a:lnSpc>
                <a:spcPct val="115000"/>
              </a:lnSpc>
              <a:spcBef>
                <a:spcPts val="0"/>
              </a:spcBef>
              <a:spcAft>
                <a:spcPts val="0"/>
              </a:spcAft>
              <a:buClr>
                <a:schemeClr val="dk1"/>
              </a:buClr>
              <a:buSzPts val="1600"/>
              <a:buFont typeface="Roboto Condensed"/>
              <a:buChar char="●"/>
            </a:pPr>
            <a:r>
              <a:rPr lang="en" sz="1600">
                <a:solidFill>
                  <a:schemeClr val="dk1"/>
                </a:solidFill>
                <a:latin typeface="Roboto Condensed"/>
                <a:ea typeface="Roboto Condensed"/>
                <a:cs typeface="Roboto Condensed"/>
                <a:sym typeface="Roboto Condensed"/>
              </a:rPr>
              <a:t>Scenario 1 to 4 are feasible from a CBA perspective.</a:t>
            </a:r>
            <a:endParaRPr sz="1600">
              <a:solidFill>
                <a:schemeClr val="dk1"/>
              </a:solidFill>
              <a:latin typeface="Roboto Condensed"/>
              <a:ea typeface="Roboto Condensed"/>
              <a:cs typeface="Roboto Condensed"/>
              <a:sym typeface="Roboto Condensed"/>
            </a:endParaRPr>
          </a:p>
          <a:p>
            <a:pPr marL="457200" lvl="0" indent="-330200" algn="l" rtl="0">
              <a:lnSpc>
                <a:spcPct val="115000"/>
              </a:lnSpc>
              <a:spcBef>
                <a:spcPts val="0"/>
              </a:spcBef>
              <a:spcAft>
                <a:spcPts val="0"/>
              </a:spcAft>
              <a:buClr>
                <a:schemeClr val="dk1"/>
              </a:buClr>
              <a:buSzPts val="1600"/>
              <a:buFont typeface="Roboto Condensed"/>
              <a:buChar char="●"/>
            </a:pPr>
            <a:r>
              <a:rPr lang="en" sz="1600">
                <a:solidFill>
                  <a:schemeClr val="dk1"/>
                </a:solidFill>
                <a:latin typeface="Roboto Condensed"/>
                <a:ea typeface="Roboto Condensed"/>
                <a:cs typeface="Roboto Condensed"/>
                <a:sym typeface="Roboto Condensed"/>
              </a:rPr>
              <a:t>For scenario 5 and 6, the cost overthrows the benefits mainly due to the presence of Cargo-B and E-HDV.</a:t>
            </a:r>
            <a:endParaRPr sz="1600">
              <a:solidFill>
                <a:schemeClr val="dk1"/>
              </a:solidFill>
              <a:latin typeface="Roboto Condensed"/>
              <a:ea typeface="Roboto Condensed"/>
              <a:cs typeface="Roboto Condensed"/>
              <a:sym typeface="Roboto Condensed"/>
            </a:endParaRPr>
          </a:p>
        </p:txBody>
      </p:sp>
      <p:pic>
        <p:nvPicPr>
          <p:cNvPr id="1083" name="Google Shape;1083;p92"/>
          <p:cNvPicPr preferRelativeResize="0"/>
          <p:nvPr/>
        </p:nvPicPr>
        <p:blipFill>
          <a:blip r:embed="rId3">
            <a:alphaModFix/>
          </a:blip>
          <a:stretch>
            <a:fillRect/>
          </a:stretch>
        </p:blipFill>
        <p:spPr>
          <a:xfrm>
            <a:off x="164675" y="131900"/>
            <a:ext cx="467350" cy="155775"/>
          </a:xfrm>
          <a:prstGeom prst="rect">
            <a:avLst/>
          </a:prstGeom>
          <a:noFill/>
          <a:ln>
            <a:noFill/>
          </a:ln>
        </p:spPr>
      </p:pic>
      <p:pic>
        <p:nvPicPr>
          <p:cNvPr id="1084" name="Google Shape;1084;p92"/>
          <p:cNvPicPr preferRelativeResize="0"/>
          <p:nvPr/>
        </p:nvPicPr>
        <p:blipFill>
          <a:blip r:embed="rId4">
            <a:alphaModFix/>
          </a:blip>
          <a:stretch>
            <a:fillRect/>
          </a:stretch>
        </p:blipFill>
        <p:spPr>
          <a:xfrm>
            <a:off x="8411324" y="131900"/>
            <a:ext cx="536151" cy="155775"/>
          </a:xfrm>
          <a:prstGeom prst="rect">
            <a:avLst/>
          </a:prstGeom>
          <a:noFill/>
          <a:ln>
            <a:noFill/>
          </a:ln>
        </p:spPr>
      </p:pic>
      <p:pic>
        <p:nvPicPr>
          <p:cNvPr id="1085" name="Google Shape;1085;p92"/>
          <p:cNvPicPr preferRelativeResize="0"/>
          <p:nvPr/>
        </p:nvPicPr>
        <p:blipFill rotWithShape="1">
          <a:blip r:embed="rId5">
            <a:alphaModFix/>
          </a:blip>
          <a:srcRect t="2572"/>
          <a:stretch/>
        </p:blipFill>
        <p:spPr>
          <a:xfrm>
            <a:off x="152400" y="1183525"/>
            <a:ext cx="8839199" cy="1429225"/>
          </a:xfrm>
          <a:prstGeom prst="rect">
            <a:avLst/>
          </a:prstGeom>
          <a:noFill/>
          <a:ln>
            <a:noFill/>
          </a:ln>
        </p:spPr>
      </p:pic>
      <p:sp>
        <p:nvSpPr>
          <p:cNvPr id="1086" name="Google Shape;1086;p92"/>
          <p:cNvSpPr/>
          <p:nvPr/>
        </p:nvSpPr>
        <p:spPr>
          <a:xfrm>
            <a:off x="2470425" y="2337646"/>
            <a:ext cx="4333200" cy="138900"/>
          </a:xfrm>
          <a:prstGeom prst="rect">
            <a:avLst/>
          </a:prstGeom>
          <a:noFill/>
          <a:ln w="19050" cap="flat" cmpd="sng">
            <a:solidFill>
              <a:srgbClr val="39A954"/>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Actor"/>
              <a:ea typeface="Actor"/>
              <a:cs typeface="Actor"/>
              <a:sym typeface="Actor"/>
            </a:endParaRPr>
          </a:p>
        </p:txBody>
      </p:sp>
      <p:sp>
        <p:nvSpPr>
          <p:cNvPr id="1087" name="Google Shape;1087;p92"/>
          <p:cNvSpPr/>
          <p:nvPr/>
        </p:nvSpPr>
        <p:spPr>
          <a:xfrm>
            <a:off x="6824736" y="2337575"/>
            <a:ext cx="2149800" cy="138900"/>
          </a:xfrm>
          <a:prstGeom prst="rect">
            <a:avLst/>
          </a:prstGeom>
          <a:noFill/>
          <a:ln w="19050" cap="flat" cmpd="sng">
            <a:solidFill>
              <a:srgbClr val="FF000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Actor"/>
              <a:ea typeface="Actor"/>
              <a:cs typeface="Actor"/>
              <a:sym typeface="Actor"/>
            </a:endParaRPr>
          </a:p>
        </p:txBody>
      </p:sp>
      <p:sp>
        <p:nvSpPr>
          <p:cNvPr id="1088" name="Google Shape;1088;p92"/>
          <p:cNvSpPr/>
          <p:nvPr/>
        </p:nvSpPr>
        <p:spPr>
          <a:xfrm>
            <a:off x="5720150" y="2055611"/>
            <a:ext cx="3271500" cy="109500"/>
          </a:xfrm>
          <a:prstGeom prst="rect">
            <a:avLst/>
          </a:prstGeom>
          <a:noFill/>
          <a:ln w="19050" cap="flat" cmpd="sng">
            <a:solidFill>
              <a:srgbClr val="39A954"/>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Actor"/>
              <a:ea typeface="Actor"/>
              <a:cs typeface="Actor"/>
              <a:sym typeface="Actor"/>
            </a:endParaRPr>
          </a:p>
        </p:txBody>
      </p:sp>
      <p:sp>
        <p:nvSpPr>
          <p:cNvPr id="1089" name="Google Shape;1089;p92"/>
          <p:cNvSpPr/>
          <p:nvPr/>
        </p:nvSpPr>
        <p:spPr>
          <a:xfrm>
            <a:off x="5720150" y="2194536"/>
            <a:ext cx="3271500" cy="109500"/>
          </a:xfrm>
          <a:prstGeom prst="rect">
            <a:avLst/>
          </a:prstGeom>
          <a:noFill/>
          <a:ln w="19050" cap="flat" cmpd="sng">
            <a:solidFill>
              <a:srgbClr val="FF000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Actor"/>
              <a:ea typeface="Actor"/>
              <a:cs typeface="Actor"/>
              <a:sym typeface="Actor"/>
            </a:endParaRP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1093"/>
        <p:cNvGrpSpPr/>
        <p:nvPr/>
      </p:nvGrpSpPr>
      <p:grpSpPr>
        <a:xfrm>
          <a:off x="0" y="0"/>
          <a:ext cx="0" cy="0"/>
          <a:chOff x="0" y="0"/>
          <a:chExt cx="0" cy="0"/>
        </a:xfrm>
      </p:grpSpPr>
      <p:sp>
        <p:nvSpPr>
          <p:cNvPr id="1094" name="Google Shape;1094;p93"/>
          <p:cNvSpPr txBox="1">
            <a:spLocks noGrp="1"/>
          </p:cNvSpPr>
          <p:nvPr>
            <p:ph type="title"/>
          </p:nvPr>
        </p:nvSpPr>
        <p:spPr>
          <a:xfrm>
            <a:off x="713225" y="1610325"/>
            <a:ext cx="3651300" cy="1697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4400"/>
              <a:t>Conclusion</a:t>
            </a:r>
            <a:endParaRPr sz="4400"/>
          </a:p>
        </p:txBody>
      </p:sp>
      <p:sp>
        <p:nvSpPr>
          <p:cNvPr id="1095" name="Google Shape;1095;p93"/>
          <p:cNvSpPr txBox="1">
            <a:spLocks noGrp="1"/>
          </p:cNvSpPr>
          <p:nvPr>
            <p:ph type="subTitle" idx="1"/>
          </p:nvPr>
        </p:nvSpPr>
        <p:spPr>
          <a:xfrm>
            <a:off x="713224" y="3658650"/>
            <a:ext cx="3471300" cy="677100"/>
          </a:xfrm>
          <a:prstGeom prst="rect">
            <a:avLst/>
          </a:prstGeom>
        </p:spPr>
        <p:txBody>
          <a:bodyPr spcFirstLastPara="1" wrap="square" lIns="91425" tIns="91425" rIns="91425" bIns="91425" anchor="t" anchorCtr="0">
            <a:spAutoFit/>
          </a:bodyPr>
          <a:lstStyle/>
          <a:p>
            <a:pPr marL="0" lvl="0" indent="0" algn="l" rtl="0">
              <a:spcBef>
                <a:spcPts val="0"/>
              </a:spcBef>
              <a:spcAft>
                <a:spcPts val="0"/>
              </a:spcAft>
              <a:buClr>
                <a:srgbClr val="1A1A1A"/>
              </a:buClr>
              <a:buSzPts val="1100"/>
              <a:buFont typeface="Arial"/>
              <a:buNone/>
            </a:pPr>
            <a:r>
              <a:rPr lang="en"/>
              <a:t>What kind of policy can we suggest from our study results?</a:t>
            </a:r>
            <a:endParaRPr/>
          </a:p>
        </p:txBody>
      </p:sp>
      <p:sp>
        <p:nvSpPr>
          <p:cNvPr id="1096" name="Google Shape;1096;p93"/>
          <p:cNvSpPr txBox="1">
            <a:spLocks noGrp="1"/>
          </p:cNvSpPr>
          <p:nvPr>
            <p:ph type="title" idx="2"/>
          </p:nvPr>
        </p:nvSpPr>
        <p:spPr>
          <a:xfrm>
            <a:off x="713225" y="576074"/>
            <a:ext cx="1905600" cy="1029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07</a:t>
            </a:r>
            <a:endParaRPr/>
          </a:p>
        </p:txBody>
      </p:sp>
      <p:cxnSp>
        <p:nvCxnSpPr>
          <p:cNvPr id="1097" name="Google Shape;1097;p93"/>
          <p:cNvCxnSpPr/>
          <p:nvPr/>
        </p:nvCxnSpPr>
        <p:spPr>
          <a:xfrm>
            <a:off x="741750" y="3520025"/>
            <a:ext cx="4303500" cy="0"/>
          </a:xfrm>
          <a:prstGeom prst="straightConnector1">
            <a:avLst/>
          </a:prstGeom>
          <a:noFill/>
          <a:ln w="28575" cap="flat" cmpd="sng">
            <a:solidFill>
              <a:schemeClr val="accent3"/>
            </a:solidFill>
            <a:prstDash val="lgDash"/>
            <a:round/>
            <a:headEnd type="none" w="med" len="med"/>
            <a:tailEnd type="none" w="med" len="med"/>
          </a:ln>
        </p:spPr>
      </p:cxnSp>
      <p:sp>
        <p:nvSpPr>
          <p:cNvPr id="1098" name="Google Shape;1098;p93"/>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52</a:t>
            </a:fld>
            <a:endParaRP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1102"/>
        <p:cNvGrpSpPr/>
        <p:nvPr/>
      </p:nvGrpSpPr>
      <p:grpSpPr>
        <a:xfrm>
          <a:off x="0" y="0"/>
          <a:ext cx="0" cy="0"/>
          <a:chOff x="0" y="0"/>
          <a:chExt cx="0" cy="0"/>
        </a:xfrm>
      </p:grpSpPr>
      <p:sp>
        <p:nvSpPr>
          <p:cNvPr id="1103" name="Google Shape;1103;p94"/>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Key Takeaways</a:t>
            </a:r>
            <a:endParaRPr/>
          </a:p>
        </p:txBody>
      </p:sp>
      <p:sp>
        <p:nvSpPr>
          <p:cNvPr id="1104" name="Google Shape;1104;p94"/>
          <p:cNvSpPr txBox="1"/>
          <p:nvPr/>
        </p:nvSpPr>
        <p:spPr>
          <a:xfrm>
            <a:off x="351600" y="1288100"/>
            <a:ext cx="8440800" cy="2971800"/>
          </a:xfrm>
          <a:prstGeom prst="rect">
            <a:avLst/>
          </a:prstGeom>
          <a:noFill/>
          <a:ln>
            <a:noFill/>
          </a:ln>
        </p:spPr>
        <p:txBody>
          <a:bodyPr spcFirstLastPara="1" wrap="square" lIns="91425" tIns="91425" rIns="91425" bIns="91425" anchor="t" anchorCtr="0">
            <a:noAutofit/>
          </a:bodyPr>
          <a:lstStyle/>
          <a:p>
            <a:pPr marL="457200" lvl="0" indent="-342900" algn="l" rtl="0">
              <a:lnSpc>
                <a:spcPct val="150000"/>
              </a:lnSpc>
              <a:spcBef>
                <a:spcPts val="0"/>
              </a:spcBef>
              <a:spcAft>
                <a:spcPts val="0"/>
              </a:spcAft>
              <a:buClr>
                <a:schemeClr val="dk1"/>
              </a:buClr>
              <a:buSzPts val="1800"/>
              <a:buFont typeface="Actor"/>
              <a:buChar char="●"/>
            </a:pPr>
            <a:r>
              <a:rPr lang="en" sz="1800" b="1">
                <a:solidFill>
                  <a:schemeClr val="dk2"/>
                </a:solidFill>
                <a:latin typeface="Actor"/>
                <a:ea typeface="Actor"/>
                <a:cs typeface="Actor"/>
                <a:sym typeface="Actor"/>
              </a:rPr>
              <a:t>LDVs emit 1.6x</a:t>
            </a:r>
            <a:r>
              <a:rPr lang="en" sz="1800" b="1">
                <a:solidFill>
                  <a:schemeClr val="dk1"/>
                </a:solidFill>
                <a:latin typeface="Actor"/>
                <a:ea typeface="Actor"/>
                <a:cs typeface="Actor"/>
                <a:sym typeface="Actor"/>
              </a:rPr>
              <a:t> </a:t>
            </a:r>
            <a:r>
              <a:rPr lang="en" sz="1800">
                <a:solidFill>
                  <a:schemeClr val="dk1"/>
                </a:solidFill>
                <a:latin typeface="Actor"/>
                <a:ea typeface="Actor"/>
                <a:cs typeface="Actor"/>
                <a:sym typeface="Actor"/>
              </a:rPr>
              <a:t>and </a:t>
            </a:r>
            <a:r>
              <a:rPr lang="en" sz="1800" b="1">
                <a:solidFill>
                  <a:schemeClr val="dk2"/>
                </a:solidFill>
                <a:latin typeface="Actor"/>
                <a:ea typeface="Actor"/>
                <a:cs typeface="Actor"/>
                <a:sym typeface="Actor"/>
              </a:rPr>
              <a:t>HDVs emit 4.5x more</a:t>
            </a:r>
            <a:r>
              <a:rPr lang="en" sz="1800">
                <a:solidFill>
                  <a:schemeClr val="dk1"/>
                </a:solidFill>
                <a:latin typeface="Actor"/>
                <a:ea typeface="Actor"/>
                <a:cs typeface="Actor"/>
                <a:sym typeface="Actor"/>
              </a:rPr>
              <a:t> than the average vehicle. </a:t>
            </a:r>
            <a:endParaRPr sz="1800">
              <a:solidFill>
                <a:schemeClr val="dk1"/>
              </a:solidFill>
              <a:latin typeface="Actor"/>
              <a:ea typeface="Actor"/>
              <a:cs typeface="Actor"/>
              <a:sym typeface="Actor"/>
            </a:endParaRPr>
          </a:p>
          <a:p>
            <a:pPr marL="457200" lvl="0" indent="-342900" algn="l" rtl="0">
              <a:lnSpc>
                <a:spcPct val="150000"/>
              </a:lnSpc>
              <a:spcBef>
                <a:spcPts val="0"/>
              </a:spcBef>
              <a:spcAft>
                <a:spcPts val="0"/>
              </a:spcAft>
              <a:buClr>
                <a:schemeClr val="dk1"/>
              </a:buClr>
              <a:buSzPts val="1800"/>
              <a:buFont typeface="Actor"/>
              <a:buChar char="●"/>
            </a:pPr>
            <a:r>
              <a:rPr lang="en" sz="1800" b="1">
                <a:solidFill>
                  <a:schemeClr val="dk2"/>
                </a:solidFill>
                <a:latin typeface="Actor"/>
                <a:ea typeface="Actor"/>
                <a:cs typeface="Actor"/>
                <a:sym typeface="Actor"/>
              </a:rPr>
              <a:t>4 ~ 51 lives could be saved</a:t>
            </a:r>
            <a:r>
              <a:rPr lang="en" sz="1800">
                <a:solidFill>
                  <a:schemeClr val="dk1"/>
                </a:solidFill>
                <a:latin typeface="Actor"/>
                <a:ea typeface="Actor"/>
                <a:cs typeface="Actor"/>
                <a:sym typeface="Actor"/>
              </a:rPr>
              <a:t> by implementing this policy</a:t>
            </a:r>
            <a:endParaRPr sz="1800">
              <a:solidFill>
                <a:schemeClr val="dk1"/>
              </a:solidFill>
              <a:latin typeface="Actor"/>
              <a:ea typeface="Actor"/>
              <a:cs typeface="Actor"/>
              <a:sym typeface="Actor"/>
            </a:endParaRPr>
          </a:p>
          <a:p>
            <a:pPr marL="457200" lvl="0" indent="-342900" algn="l" rtl="0">
              <a:lnSpc>
                <a:spcPct val="150000"/>
              </a:lnSpc>
              <a:spcBef>
                <a:spcPts val="0"/>
              </a:spcBef>
              <a:spcAft>
                <a:spcPts val="0"/>
              </a:spcAft>
              <a:buClr>
                <a:schemeClr val="dk1"/>
              </a:buClr>
              <a:buSzPts val="1800"/>
              <a:buFont typeface="Actor"/>
              <a:buChar char="●"/>
            </a:pPr>
            <a:r>
              <a:rPr lang="en" sz="1800">
                <a:solidFill>
                  <a:schemeClr val="dk1"/>
                </a:solidFill>
                <a:latin typeface="Actor"/>
                <a:ea typeface="Actor"/>
                <a:cs typeface="Actor"/>
                <a:sym typeface="Actor"/>
              </a:rPr>
              <a:t>Total health benefits on average could range from </a:t>
            </a:r>
            <a:r>
              <a:rPr lang="en" sz="1800" b="1">
                <a:solidFill>
                  <a:schemeClr val="dk2"/>
                </a:solidFill>
                <a:latin typeface="Actor"/>
                <a:ea typeface="Actor"/>
                <a:cs typeface="Actor"/>
                <a:sym typeface="Actor"/>
              </a:rPr>
              <a:t>23 M - 59 M €/year</a:t>
            </a:r>
            <a:endParaRPr sz="1800" b="1">
              <a:solidFill>
                <a:schemeClr val="dk2"/>
              </a:solidFill>
              <a:latin typeface="Actor"/>
              <a:ea typeface="Actor"/>
              <a:cs typeface="Actor"/>
              <a:sym typeface="Actor"/>
            </a:endParaRPr>
          </a:p>
          <a:p>
            <a:pPr marL="457200" lvl="0" indent="-342900" algn="l" rtl="0">
              <a:lnSpc>
                <a:spcPct val="150000"/>
              </a:lnSpc>
              <a:spcBef>
                <a:spcPts val="0"/>
              </a:spcBef>
              <a:spcAft>
                <a:spcPts val="0"/>
              </a:spcAft>
              <a:buClr>
                <a:schemeClr val="dk1"/>
              </a:buClr>
              <a:buSzPts val="1800"/>
              <a:buFont typeface="Actor"/>
              <a:buChar char="●"/>
            </a:pPr>
            <a:r>
              <a:rPr lang="en" sz="1800">
                <a:solidFill>
                  <a:schemeClr val="dk1"/>
                </a:solidFill>
                <a:latin typeface="Actor"/>
                <a:ea typeface="Actor"/>
                <a:cs typeface="Actor"/>
                <a:sym typeface="Actor"/>
              </a:rPr>
              <a:t>TCO comparison between Diesel and Electric is slight, but the gain will rise in the upcoming years, making the electric more optimal in terms of cost </a:t>
            </a:r>
            <a:endParaRPr sz="1800">
              <a:solidFill>
                <a:schemeClr val="dk1"/>
              </a:solidFill>
              <a:latin typeface="Actor"/>
              <a:ea typeface="Actor"/>
              <a:cs typeface="Actor"/>
              <a:sym typeface="Actor"/>
            </a:endParaRPr>
          </a:p>
          <a:p>
            <a:pPr marL="457200" lvl="0" indent="0" algn="l" rtl="0">
              <a:lnSpc>
                <a:spcPct val="150000"/>
              </a:lnSpc>
              <a:spcBef>
                <a:spcPts val="0"/>
              </a:spcBef>
              <a:spcAft>
                <a:spcPts val="0"/>
              </a:spcAft>
              <a:buNone/>
            </a:pPr>
            <a:endParaRPr sz="1800">
              <a:solidFill>
                <a:schemeClr val="dk1"/>
              </a:solidFill>
              <a:latin typeface="Actor"/>
              <a:ea typeface="Actor"/>
              <a:cs typeface="Actor"/>
              <a:sym typeface="Actor"/>
            </a:endParaRPr>
          </a:p>
        </p:txBody>
      </p:sp>
      <p:sp>
        <p:nvSpPr>
          <p:cNvPr id="1105" name="Google Shape;1105;p94"/>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53</a:t>
            </a:fld>
            <a:endParaRPr/>
          </a:p>
        </p:txBody>
      </p:sp>
      <p:pic>
        <p:nvPicPr>
          <p:cNvPr id="1106" name="Google Shape;1106;p94"/>
          <p:cNvPicPr preferRelativeResize="0"/>
          <p:nvPr/>
        </p:nvPicPr>
        <p:blipFill>
          <a:blip r:embed="rId3">
            <a:alphaModFix/>
          </a:blip>
          <a:stretch>
            <a:fillRect/>
          </a:stretch>
        </p:blipFill>
        <p:spPr>
          <a:xfrm>
            <a:off x="180600" y="4912200"/>
            <a:ext cx="467350" cy="155775"/>
          </a:xfrm>
          <a:prstGeom prst="rect">
            <a:avLst/>
          </a:prstGeom>
          <a:noFill/>
          <a:ln>
            <a:noFill/>
          </a:ln>
        </p:spPr>
      </p:pic>
      <p:pic>
        <p:nvPicPr>
          <p:cNvPr id="1107" name="Google Shape;1107;p94"/>
          <p:cNvPicPr preferRelativeResize="0"/>
          <p:nvPr/>
        </p:nvPicPr>
        <p:blipFill>
          <a:blip r:embed="rId4">
            <a:alphaModFix/>
          </a:blip>
          <a:stretch>
            <a:fillRect/>
          </a:stretch>
        </p:blipFill>
        <p:spPr>
          <a:xfrm>
            <a:off x="8198649" y="4912200"/>
            <a:ext cx="536151" cy="155775"/>
          </a:xfrm>
          <a:prstGeom prst="rect">
            <a:avLst/>
          </a:prstGeom>
          <a:noFill/>
          <a:ln>
            <a:noFill/>
          </a:ln>
        </p:spPr>
      </p:pic>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1111"/>
        <p:cNvGrpSpPr/>
        <p:nvPr/>
      </p:nvGrpSpPr>
      <p:grpSpPr>
        <a:xfrm>
          <a:off x="0" y="0"/>
          <a:ext cx="0" cy="0"/>
          <a:chOff x="0" y="0"/>
          <a:chExt cx="0" cy="0"/>
        </a:xfrm>
      </p:grpSpPr>
      <p:sp>
        <p:nvSpPr>
          <p:cNvPr id="1112" name="Google Shape;1112;p95"/>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Limitations &amp; The Way Forward</a:t>
            </a:r>
            <a:endParaRPr/>
          </a:p>
        </p:txBody>
      </p:sp>
      <p:sp>
        <p:nvSpPr>
          <p:cNvPr id="1113" name="Google Shape;1113;p95"/>
          <p:cNvSpPr txBox="1"/>
          <p:nvPr/>
        </p:nvSpPr>
        <p:spPr>
          <a:xfrm>
            <a:off x="351600" y="1288100"/>
            <a:ext cx="8440800" cy="3461700"/>
          </a:xfrm>
          <a:prstGeom prst="rect">
            <a:avLst/>
          </a:prstGeom>
          <a:noFill/>
          <a:ln>
            <a:noFill/>
          </a:ln>
        </p:spPr>
        <p:txBody>
          <a:bodyPr spcFirstLastPara="1" wrap="square" lIns="91425" tIns="91425" rIns="91425" bIns="91425" anchor="t" anchorCtr="0">
            <a:noAutofit/>
          </a:bodyPr>
          <a:lstStyle/>
          <a:p>
            <a:pPr marL="457200" lvl="0" indent="-342900" algn="l" rtl="0">
              <a:lnSpc>
                <a:spcPct val="150000"/>
              </a:lnSpc>
              <a:spcBef>
                <a:spcPts val="0"/>
              </a:spcBef>
              <a:spcAft>
                <a:spcPts val="0"/>
              </a:spcAft>
              <a:buClr>
                <a:schemeClr val="dk1"/>
              </a:buClr>
              <a:buSzPts val="1800"/>
              <a:buFont typeface="Actor"/>
              <a:buChar char="●"/>
            </a:pPr>
            <a:r>
              <a:rPr lang="en" sz="1800">
                <a:solidFill>
                  <a:schemeClr val="dk1"/>
                </a:solidFill>
                <a:latin typeface="Actor"/>
                <a:ea typeface="Actor"/>
                <a:cs typeface="Actor"/>
                <a:sym typeface="Actor"/>
              </a:rPr>
              <a:t>Cargo bikes are suitable in specific scenarios where</a:t>
            </a:r>
            <a:endParaRPr sz="1800">
              <a:solidFill>
                <a:schemeClr val="dk1"/>
              </a:solidFill>
              <a:latin typeface="Actor"/>
              <a:ea typeface="Actor"/>
              <a:cs typeface="Actor"/>
              <a:sym typeface="Actor"/>
            </a:endParaRPr>
          </a:p>
          <a:p>
            <a:pPr marL="914400" lvl="1" indent="-342900" algn="l" rtl="0">
              <a:lnSpc>
                <a:spcPct val="150000"/>
              </a:lnSpc>
              <a:spcBef>
                <a:spcPts val="0"/>
              </a:spcBef>
              <a:spcAft>
                <a:spcPts val="0"/>
              </a:spcAft>
              <a:buClr>
                <a:schemeClr val="dk1"/>
              </a:buClr>
              <a:buSzPts val="1800"/>
              <a:buFont typeface="Actor"/>
              <a:buChar char="○"/>
            </a:pPr>
            <a:r>
              <a:rPr lang="en" sz="1800">
                <a:solidFill>
                  <a:schemeClr val="dk1"/>
                </a:solidFill>
                <a:latin typeface="Actor"/>
                <a:ea typeface="Actor"/>
                <a:cs typeface="Actor"/>
                <a:sym typeface="Actor"/>
              </a:rPr>
              <a:t>Firms have a wide range of loads</a:t>
            </a:r>
            <a:endParaRPr sz="1800">
              <a:solidFill>
                <a:schemeClr val="dk1"/>
              </a:solidFill>
              <a:latin typeface="Actor"/>
              <a:ea typeface="Actor"/>
              <a:cs typeface="Actor"/>
              <a:sym typeface="Actor"/>
            </a:endParaRPr>
          </a:p>
          <a:p>
            <a:pPr marL="914400" lvl="1" indent="-342900" algn="l" rtl="0">
              <a:lnSpc>
                <a:spcPct val="150000"/>
              </a:lnSpc>
              <a:spcBef>
                <a:spcPts val="0"/>
              </a:spcBef>
              <a:spcAft>
                <a:spcPts val="0"/>
              </a:spcAft>
              <a:buClr>
                <a:schemeClr val="dk1"/>
              </a:buClr>
              <a:buSzPts val="1800"/>
              <a:buFont typeface="Actor"/>
              <a:buChar char="○"/>
            </a:pPr>
            <a:r>
              <a:rPr lang="en" sz="1800">
                <a:solidFill>
                  <a:schemeClr val="dk1"/>
                </a:solidFill>
                <a:latin typeface="Actor"/>
                <a:ea typeface="Actor"/>
                <a:cs typeface="Actor"/>
                <a:sym typeface="Actor"/>
              </a:rPr>
              <a:t>Transportation can be substituted from standard LDV/HDV to cargo bikes </a:t>
            </a:r>
            <a:endParaRPr sz="1800">
              <a:solidFill>
                <a:schemeClr val="dk1"/>
              </a:solidFill>
              <a:latin typeface="Actor"/>
              <a:ea typeface="Actor"/>
              <a:cs typeface="Actor"/>
              <a:sym typeface="Actor"/>
            </a:endParaRPr>
          </a:p>
          <a:p>
            <a:pPr marL="457200" lvl="0" indent="-342900" algn="l" rtl="0">
              <a:lnSpc>
                <a:spcPct val="150000"/>
              </a:lnSpc>
              <a:spcBef>
                <a:spcPts val="0"/>
              </a:spcBef>
              <a:spcAft>
                <a:spcPts val="0"/>
              </a:spcAft>
              <a:buClr>
                <a:schemeClr val="dk1"/>
              </a:buClr>
              <a:buSzPts val="1800"/>
              <a:buFont typeface="Actor"/>
              <a:buChar char="●"/>
            </a:pPr>
            <a:r>
              <a:rPr lang="en" sz="1800">
                <a:solidFill>
                  <a:schemeClr val="dk1"/>
                </a:solidFill>
                <a:latin typeface="Actor"/>
                <a:ea typeface="Actor"/>
                <a:cs typeface="Actor"/>
                <a:sym typeface="Actor"/>
              </a:rPr>
              <a:t>Small logistics companies with strict load requirements might face some challenges and should be cautious that this policy does not favor larger firms </a:t>
            </a:r>
            <a:endParaRPr sz="1800">
              <a:solidFill>
                <a:schemeClr val="dk1"/>
              </a:solidFill>
              <a:latin typeface="Actor"/>
              <a:ea typeface="Actor"/>
              <a:cs typeface="Actor"/>
              <a:sym typeface="Actor"/>
            </a:endParaRPr>
          </a:p>
          <a:p>
            <a:pPr marL="457200" lvl="0" indent="-342900" algn="l" rtl="0">
              <a:lnSpc>
                <a:spcPct val="150000"/>
              </a:lnSpc>
              <a:spcBef>
                <a:spcPts val="0"/>
              </a:spcBef>
              <a:spcAft>
                <a:spcPts val="0"/>
              </a:spcAft>
              <a:buClr>
                <a:schemeClr val="dk1"/>
              </a:buClr>
              <a:buSzPts val="1800"/>
              <a:buFont typeface="Actor"/>
              <a:buChar char="●"/>
            </a:pPr>
            <a:r>
              <a:rPr lang="en" sz="1800">
                <a:solidFill>
                  <a:schemeClr val="dk1"/>
                </a:solidFill>
                <a:latin typeface="Actor"/>
                <a:ea typeface="Actor"/>
                <a:cs typeface="Actor"/>
                <a:sym typeface="Actor"/>
              </a:rPr>
              <a:t>Our CBA analysis is based on a one-year time frame, so it does not account for the potential decrease in electric vehicle costs</a:t>
            </a:r>
            <a:endParaRPr sz="1800">
              <a:solidFill>
                <a:schemeClr val="dk1"/>
              </a:solidFill>
              <a:latin typeface="Actor"/>
              <a:ea typeface="Actor"/>
              <a:cs typeface="Actor"/>
              <a:sym typeface="Actor"/>
            </a:endParaRPr>
          </a:p>
          <a:p>
            <a:pPr marL="457200" lvl="0" indent="-342900" algn="l" rtl="0">
              <a:lnSpc>
                <a:spcPct val="150000"/>
              </a:lnSpc>
              <a:spcBef>
                <a:spcPts val="0"/>
              </a:spcBef>
              <a:spcAft>
                <a:spcPts val="0"/>
              </a:spcAft>
              <a:buClr>
                <a:schemeClr val="dk1"/>
              </a:buClr>
              <a:buSzPts val="1800"/>
              <a:buFont typeface="Actor"/>
              <a:buChar char="●"/>
            </a:pPr>
            <a:r>
              <a:rPr lang="en" sz="1800">
                <a:solidFill>
                  <a:schemeClr val="dk1"/>
                </a:solidFill>
                <a:latin typeface="Actor"/>
                <a:ea typeface="Actor"/>
                <a:cs typeface="Actor"/>
                <a:sym typeface="Actor"/>
              </a:rPr>
              <a:t>The cost of electric vehicles makes this option less competitive.</a:t>
            </a:r>
            <a:endParaRPr sz="1800">
              <a:solidFill>
                <a:schemeClr val="dk1"/>
              </a:solidFill>
              <a:latin typeface="Actor"/>
              <a:ea typeface="Actor"/>
              <a:cs typeface="Actor"/>
              <a:sym typeface="Actor"/>
            </a:endParaRPr>
          </a:p>
          <a:p>
            <a:pPr marL="457200" lvl="0" indent="0" algn="l" rtl="0">
              <a:lnSpc>
                <a:spcPct val="150000"/>
              </a:lnSpc>
              <a:spcBef>
                <a:spcPts val="0"/>
              </a:spcBef>
              <a:spcAft>
                <a:spcPts val="0"/>
              </a:spcAft>
              <a:buNone/>
            </a:pPr>
            <a:endParaRPr sz="1800">
              <a:solidFill>
                <a:schemeClr val="dk1"/>
              </a:solidFill>
              <a:latin typeface="Actor"/>
              <a:ea typeface="Actor"/>
              <a:cs typeface="Actor"/>
              <a:sym typeface="Actor"/>
            </a:endParaRPr>
          </a:p>
          <a:p>
            <a:pPr marL="457200" lvl="0" indent="0" algn="l" rtl="0">
              <a:lnSpc>
                <a:spcPct val="150000"/>
              </a:lnSpc>
              <a:spcBef>
                <a:spcPts val="0"/>
              </a:spcBef>
              <a:spcAft>
                <a:spcPts val="0"/>
              </a:spcAft>
              <a:buNone/>
            </a:pPr>
            <a:endParaRPr sz="1800">
              <a:solidFill>
                <a:schemeClr val="dk1"/>
              </a:solidFill>
              <a:latin typeface="Actor"/>
              <a:ea typeface="Actor"/>
              <a:cs typeface="Actor"/>
              <a:sym typeface="Actor"/>
            </a:endParaRPr>
          </a:p>
        </p:txBody>
      </p:sp>
      <p:sp>
        <p:nvSpPr>
          <p:cNvPr id="1114" name="Google Shape;1114;p95"/>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54</a:t>
            </a:fld>
            <a:endParaRPr/>
          </a:p>
        </p:txBody>
      </p:sp>
      <p:pic>
        <p:nvPicPr>
          <p:cNvPr id="1115" name="Google Shape;1115;p95"/>
          <p:cNvPicPr preferRelativeResize="0"/>
          <p:nvPr/>
        </p:nvPicPr>
        <p:blipFill>
          <a:blip r:embed="rId3">
            <a:alphaModFix/>
          </a:blip>
          <a:stretch>
            <a:fillRect/>
          </a:stretch>
        </p:blipFill>
        <p:spPr>
          <a:xfrm>
            <a:off x="180600" y="4912200"/>
            <a:ext cx="467350" cy="155775"/>
          </a:xfrm>
          <a:prstGeom prst="rect">
            <a:avLst/>
          </a:prstGeom>
          <a:noFill/>
          <a:ln>
            <a:noFill/>
          </a:ln>
        </p:spPr>
      </p:pic>
      <p:pic>
        <p:nvPicPr>
          <p:cNvPr id="1116" name="Google Shape;1116;p95"/>
          <p:cNvPicPr preferRelativeResize="0"/>
          <p:nvPr/>
        </p:nvPicPr>
        <p:blipFill>
          <a:blip r:embed="rId4">
            <a:alphaModFix/>
          </a:blip>
          <a:stretch>
            <a:fillRect/>
          </a:stretch>
        </p:blipFill>
        <p:spPr>
          <a:xfrm>
            <a:off x="8198649" y="4912200"/>
            <a:ext cx="536151" cy="155775"/>
          </a:xfrm>
          <a:prstGeom prst="rect">
            <a:avLst/>
          </a:prstGeom>
          <a:noFill/>
          <a:ln>
            <a:noFill/>
          </a:ln>
        </p:spPr>
      </p:pic>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1120"/>
        <p:cNvGrpSpPr/>
        <p:nvPr/>
      </p:nvGrpSpPr>
      <p:grpSpPr>
        <a:xfrm>
          <a:off x="0" y="0"/>
          <a:ext cx="0" cy="0"/>
          <a:chOff x="0" y="0"/>
          <a:chExt cx="0" cy="0"/>
        </a:xfrm>
      </p:grpSpPr>
      <p:sp>
        <p:nvSpPr>
          <p:cNvPr id="1121" name="Google Shape;1121;p96"/>
          <p:cNvSpPr txBox="1">
            <a:spLocks noGrp="1"/>
          </p:cNvSpPr>
          <p:nvPr>
            <p:ph type="title"/>
          </p:nvPr>
        </p:nvSpPr>
        <p:spPr>
          <a:xfrm flipH="1">
            <a:off x="4253875" y="546613"/>
            <a:ext cx="4176900" cy="1026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6000"/>
              <a:t>THANK YOU!</a:t>
            </a:r>
            <a:endParaRPr sz="6000"/>
          </a:p>
        </p:txBody>
      </p:sp>
      <p:sp>
        <p:nvSpPr>
          <p:cNvPr id="1122" name="Google Shape;1122;p96"/>
          <p:cNvSpPr txBox="1">
            <a:spLocks noGrp="1"/>
          </p:cNvSpPr>
          <p:nvPr>
            <p:ph type="subTitle" idx="1"/>
          </p:nvPr>
        </p:nvSpPr>
        <p:spPr>
          <a:xfrm flipH="1">
            <a:off x="4253875" y="1572600"/>
            <a:ext cx="4176900" cy="431100"/>
          </a:xfrm>
          <a:prstGeom prst="rect">
            <a:avLst/>
          </a:prstGeom>
        </p:spPr>
        <p:txBody>
          <a:bodyPr spcFirstLastPara="1" wrap="square" lIns="91425" tIns="91425" rIns="91425" bIns="91425" anchor="ctr" anchorCtr="0">
            <a:spAutoFit/>
          </a:bodyPr>
          <a:lstStyle/>
          <a:p>
            <a:pPr marL="0" lvl="0" indent="0" algn="r" rtl="0">
              <a:spcBef>
                <a:spcPts val="0"/>
              </a:spcBef>
              <a:spcAft>
                <a:spcPts val="0"/>
              </a:spcAft>
              <a:buClr>
                <a:schemeClr val="dk1"/>
              </a:buClr>
              <a:buSzPts val="1100"/>
              <a:buFont typeface="Arial"/>
              <a:buNone/>
            </a:pPr>
            <a:r>
              <a:rPr lang="en"/>
              <a:t>Do you have any questions?</a:t>
            </a:r>
            <a:endParaRPr/>
          </a:p>
        </p:txBody>
      </p:sp>
      <p:sp>
        <p:nvSpPr>
          <p:cNvPr id="1123" name="Google Shape;1123;p96"/>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55</a:t>
            </a:fld>
            <a:endParaRP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1127"/>
        <p:cNvGrpSpPr/>
        <p:nvPr/>
      </p:nvGrpSpPr>
      <p:grpSpPr>
        <a:xfrm>
          <a:off x="0" y="0"/>
          <a:ext cx="0" cy="0"/>
          <a:chOff x="0" y="0"/>
          <a:chExt cx="0" cy="0"/>
        </a:xfrm>
      </p:grpSpPr>
      <p:sp>
        <p:nvSpPr>
          <p:cNvPr id="1128" name="Google Shape;1128;p97"/>
          <p:cNvSpPr txBox="1">
            <a:spLocks noGrp="1"/>
          </p:cNvSpPr>
          <p:nvPr>
            <p:ph type="ctrTitle"/>
          </p:nvPr>
        </p:nvSpPr>
        <p:spPr>
          <a:xfrm>
            <a:off x="713225" y="873800"/>
            <a:ext cx="4718700" cy="2645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Appendix</a:t>
            </a:r>
            <a:endParaRPr/>
          </a:p>
        </p:txBody>
      </p:sp>
      <p:sp>
        <p:nvSpPr>
          <p:cNvPr id="1129" name="Google Shape;1129;p97"/>
          <p:cNvSpPr txBox="1">
            <a:spLocks noGrp="1"/>
          </p:cNvSpPr>
          <p:nvPr>
            <p:ph type="subTitle" idx="1"/>
          </p:nvPr>
        </p:nvSpPr>
        <p:spPr>
          <a:xfrm>
            <a:off x="713225" y="3553925"/>
            <a:ext cx="4063200" cy="475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130" name="Google Shape;1130;p9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56</a:t>
            </a:fld>
            <a:endParaRP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1134"/>
        <p:cNvGrpSpPr/>
        <p:nvPr/>
      </p:nvGrpSpPr>
      <p:grpSpPr>
        <a:xfrm>
          <a:off x="0" y="0"/>
          <a:ext cx="0" cy="0"/>
          <a:chOff x="0" y="0"/>
          <a:chExt cx="0" cy="0"/>
        </a:xfrm>
      </p:grpSpPr>
      <p:pic>
        <p:nvPicPr>
          <p:cNvPr id="1135" name="Google Shape;1135;p98"/>
          <p:cNvPicPr preferRelativeResize="0"/>
          <p:nvPr/>
        </p:nvPicPr>
        <p:blipFill>
          <a:blip r:embed="rId3">
            <a:alphaModFix/>
          </a:blip>
          <a:stretch>
            <a:fillRect/>
          </a:stretch>
        </p:blipFill>
        <p:spPr>
          <a:xfrm>
            <a:off x="180600" y="4912200"/>
            <a:ext cx="467350" cy="155775"/>
          </a:xfrm>
          <a:prstGeom prst="rect">
            <a:avLst/>
          </a:prstGeom>
          <a:noFill/>
          <a:ln>
            <a:noFill/>
          </a:ln>
        </p:spPr>
      </p:pic>
      <p:sp>
        <p:nvSpPr>
          <p:cNvPr id="1136" name="Google Shape;1136;p98"/>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57</a:t>
            </a:fld>
            <a:endParaRPr/>
          </a:p>
        </p:txBody>
      </p:sp>
      <p:pic>
        <p:nvPicPr>
          <p:cNvPr id="1137" name="Google Shape;1137;p98"/>
          <p:cNvPicPr preferRelativeResize="0"/>
          <p:nvPr/>
        </p:nvPicPr>
        <p:blipFill>
          <a:blip r:embed="rId4">
            <a:alphaModFix/>
          </a:blip>
          <a:stretch>
            <a:fillRect/>
          </a:stretch>
        </p:blipFill>
        <p:spPr>
          <a:xfrm>
            <a:off x="8198649" y="4912200"/>
            <a:ext cx="536151" cy="155775"/>
          </a:xfrm>
          <a:prstGeom prst="rect">
            <a:avLst/>
          </a:prstGeom>
          <a:noFill/>
          <a:ln>
            <a:noFill/>
          </a:ln>
        </p:spPr>
      </p:pic>
      <p:sp>
        <p:nvSpPr>
          <p:cNvPr id="1138" name="Google Shape;1138;p98"/>
          <p:cNvSpPr txBox="1">
            <a:spLocks noGrp="1"/>
          </p:cNvSpPr>
          <p:nvPr>
            <p:ph type="body" idx="4294967295"/>
          </p:nvPr>
        </p:nvSpPr>
        <p:spPr>
          <a:xfrm>
            <a:off x="370150" y="1412125"/>
            <a:ext cx="1313400" cy="302400"/>
          </a:xfrm>
          <a:prstGeom prst="rect">
            <a:avLst/>
          </a:prstGeom>
          <a:solidFill>
            <a:schemeClr val="accent1"/>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r>
              <a:rPr lang="en" sz="1200" b="1">
                <a:solidFill>
                  <a:schemeClr val="accent6"/>
                </a:solidFill>
                <a:latin typeface="Roboto Condensed"/>
                <a:ea typeface="Roboto Condensed"/>
                <a:cs typeface="Roboto Condensed"/>
                <a:sym typeface="Roboto Condensed"/>
              </a:rPr>
              <a:t>RESULTS</a:t>
            </a:r>
            <a:endParaRPr sz="1200" b="1">
              <a:solidFill>
                <a:schemeClr val="accent6"/>
              </a:solidFill>
              <a:latin typeface="Roboto Condensed"/>
              <a:ea typeface="Roboto Condensed"/>
              <a:cs typeface="Roboto Condensed"/>
              <a:sym typeface="Roboto Condensed"/>
            </a:endParaRPr>
          </a:p>
        </p:txBody>
      </p:sp>
      <p:sp>
        <p:nvSpPr>
          <p:cNvPr id="1139" name="Google Shape;1139;p98"/>
          <p:cNvSpPr txBox="1">
            <a:spLocks noGrp="1"/>
          </p:cNvSpPr>
          <p:nvPr>
            <p:ph type="body" idx="4294967295"/>
          </p:nvPr>
        </p:nvSpPr>
        <p:spPr>
          <a:xfrm>
            <a:off x="306950" y="1763113"/>
            <a:ext cx="2689500" cy="421800"/>
          </a:xfrm>
          <a:prstGeom prst="rect">
            <a:avLst/>
          </a:prstGeom>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None/>
            </a:pPr>
            <a:r>
              <a:rPr lang="en" sz="1300" b="1">
                <a:latin typeface="Roboto Condensed"/>
                <a:ea typeface="Roboto Condensed"/>
                <a:cs typeface="Roboto Condensed"/>
                <a:sym typeface="Roboto Condensed"/>
              </a:rPr>
              <a:t>CRIT’AIR CLASSIFICATION </a:t>
            </a:r>
            <a:endParaRPr sz="1300" b="1">
              <a:latin typeface="Roboto Condensed"/>
              <a:ea typeface="Roboto Condensed"/>
              <a:cs typeface="Roboto Condensed"/>
              <a:sym typeface="Roboto Condensed"/>
            </a:endParaRPr>
          </a:p>
        </p:txBody>
      </p:sp>
      <p:pic>
        <p:nvPicPr>
          <p:cNvPr id="1140" name="Google Shape;1140;p98"/>
          <p:cNvPicPr preferRelativeResize="0"/>
          <p:nvPr/>
        </p:nvPicPr>
        <p:blipFill>
          <a:blip r:embed="rId5">
            <a:alphaModFix/>
          </a:blip>
          <a:stretch>
            <a:fillRect/>
          </a:stretch>
        </p:blipFill>
        <p:spPr>
          <a:xfrm>
            <a:off x="152400" y="2184913"/>
            <a:ext cx="8809543" cy="2260138"/>
          </a:xfrm>
          <a:prstGeom prst="rect">
            <a:avLst/>
          </a:prstGeom>
          <a:noFill/>
          <a:ln>
            <a:noFill/>
          </a:ln>
        </p:spPr>
      </p:pic>
      <p:sp>
        <p:nvSpPr>
          <p:cNvPr id="1141" name="Google Shape;1141;p98"/>
          <p:cNvSpPr txBox="1">
            <a:spLocks noGrp="1"/>
          </p:cNvSpPr>
          <p:nvPr>
            <p:ph type="title"/>
          </p:nvPr>
        </p:nvSpPr>
        <p:spPr>
          <a:xfrm>
            <a:off x="731825" y="364900"/>
            <a:ext cx="6741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900"/>
              <a:t>STEP 1 : PARIS FLEET COMPOSITION</a:t>
            </a:r>
            <a:endParaRPr sz="2900"/>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1145"/>
        <p:cNvGrpSpPr/>
        <p:nvPr/>
      </p:nvGrpSpPr>
      <p:grpSpPr>
        <a:xfrm>
          <a:off x="0" y="0"/>
          <a:ext cx="0" cy="0"/>
          <a:chOff x="0" y="0"/>
          <a:chExt cx="0" cy="0"/>
        </a:xfrm>
      </p:grpSpPr>
      <p:graphicFrame>
        <p:nvGraphicFramePr>
          <p:cNvPr id="1146" name="Google Shape;1146;p99"/>
          <p:cNvGraphicFramePr/>
          <p:nvPr/>
        </p:nvGraphicFramePr>
        <p:xfrm>
          <a:off x="1055250" y="1131163"/>
          <a:ext cx="3000000" cy="3000000"/>
        </p:xfrm>
        <a:graphic>
          <a:graphicData uri="http://schemas.openxmlformats.org/drawingml/2006/table">
            <a:tbl>
              <a:tblPr>
                <a:noFill/>
                <a:tableStyleId>{EF508B66-1E33-4744-8378-D1033524F887}</a:tableStyleId>
              </a:tblPr>
              <a:tblGrid>
                <a:gridCol w="939800">
                  <a:extLst>
                    <a:ext uri="{9D8B030D-6E8A-4147-A177-3AD203B41FA5}">
                      <a16:colId xmlns:a16="http://schemas.microsoft.com/office/drawing/2014/main" val="20000"/>
                    </a:ext>
                  </a:extLst>
                </a:gridCol>
                <a:gridCol w="1194150">
                  <a:extLst>
                    <a:ext uri="{9D8B030D-6E8A-4147-A177-3AD203B41FA5}">
                      <a16:colId xmlns:a16="http://schemas.microsoft.com/office/drawing/2014/main" val="20001"/>
                    </a:ext>
                  </a:extLst>
                </a:gridCol>
                <a:gridCol w="1194150">
                  <a:extLst>
                    <a:ext uri="{9D8B030D-6E8A-4147-A177-3AD203B41FA5}">
                      <a16:colId xmlns:a16="http://schemas.microsoft.com/office/drawing/2014/main" val="20002"/>
                    </a:ext>
                  </a:extLst>
                </a:gridCol>
                <a:gridCol w="1194150">
                  <a:extLst>
                    <a:ext uri="{9D8B030D-6E8A-4147-A177-3AD203B41FA5}">
                      <a16:colId xmlns:a16="http://schemas.microsoft.com/office/drawing/2014/main" val="20003"/>
                    </a:ext>
                  </a:extLst>
                </a:gridCol>
                <a:gridCol w="1194150">
                  <a:extLst>
                    <a:ext uri="{9D8B030D-6E8A-4147-A177-3AD203B41FA5}">
                      <a16:colId xmlns:a16="http://schemas.microsoft.com/office/drawing/2014/main" val="20004"/>
                    </a:ext>
                  </a:extLst>
                </a:gridCol>
                <a:gridCol w="1317125">
                  <a:extLst>
                    <a:ext uri="{9D8B030D-6E8A-4147-A177-3AD203B41FA5}">
                      <a16:colId xmlns:a16="http://schemas.microsoft.com/office/drawing/2014/main" val="20005"/>
                    </a:ext>
                  </a:extLst>
                </a:gridCol>
              </a:tblGrid>
              <a:tr h="237325">
                <a:tc>
                  <a:txBody>
                    <a:bodyPr/>
                    <a:lstStyle/>
                    <a:p>
                      <a:pPr marL="0" lvl="0" indent="0" algn="l" rtl="0">
                        <a:spcBef>
                          <a:spcPts val="0"/>
                        </a:spcBef>
                        <a:spcAft>
                          <a:spcPts val="0"/>
                        </a:spcAft>
                        <a:buNone/>
                      </a:pPr>
                      <a:r>
                        <a:rPr lang="en" sz="1200" b="1">
                          <a:solidFill>
                            <a:schemeClr val="dk1"/>
                          </a:solidFill>
                          <a:latin typeface="Roboto Condensed"/>
                          <a:ea typeface="Roboto Condensed"/>
                          <a:cs typeface="Roboto Condensed"/>
                          <a:sym typeface="Roboto Condensed"/>
                        </a:rPr>
                        <a:t>Scenario</a:t>
                      </a:r>
                      <a:endParaRPr sz="1200">
                        <a:solidFill>
                          <a:srgbClr val="313752"/>
                        </a:solidFill>
                      </a:endParaRPr>
                    </a:p>
                  </a:txBody>
                  <a:tcPr marL="91425" marR="91425" marT="91425" marB="91425">
                    <a:lnL w="19050" cap="flat" cmpd="sng">
                      <a:solidFill>
                        <a:srgbClr val="F0E2E2">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r>
                        <a:rPr lang="en" sz="1200" b="1">
                          <a:solidFill>
                            <a:schemeClr val="dk1"/>
                          </a:solidFill>
                          <a:latin typeface="Roboto"/>
                          <a:ea typeface="Roboto"/>
                          <a:cs typeface="Roboto"/>
                          <a:sym typeface="Roboto"/>
                        </a:rPr>
                        <a:t># of LDV</a:t>
                      </a:r>
                      <a:endParaRPr b="1">
                        <a:solidFill>
                          <a:schemeClr val="dk1"/>
                        </a:solidFill>
                        <a:latin typeface="Roboto"/>
                        <a:ea typeface="Roboto"/>
                        <a:cs typeface="Roboto"/>
                        <a:sym typeface="Roboto"/>
                      </a:endParaRPr>
                    </a:p>
                  </a:txBody>
                  <a:tcPr marL="91425" marR="9142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Clr>
                          <a:schemeClr val="dk1"/>
                        </a:buClr>
                        <a:buSzPts val="1100"/>
                        <a:buFont typeface="Arial"/>
                        <a:buNone/>
                      </a:pPr>
                      <a:r>
                        <a:rPr lang="en" sz="1200" b="1">
                          <a:solidFill>
                            <a:schemeClr val="dk1"/>
                          </a:solidFill>
                          <a:latin typeface="Roboto"/>
                          <a:ea typeface="Roboto"/>
                          <a:cs typeface="Roboto"/>
                          <a:sym typeface="Roboto"/>
                        </a:rPr>
                        <a:t># of E-LDV</a:t>
                      </a:r>
                      <a:endParaRPr sz="1200" b="1">
                        <a:solidFill>
                          <a:schemeClr val="dk1"/>
                        </a:solidFill>
                        <a:latin typeface="Roboto"/>
                        <a:ea typeface="Roboto"/>
                        <a:cs typeface="Roboto"/>
                        <a:sym typeface="Roboto"/>
                      </a:endParaRPr>
                    </a:p>
                  </a:txBody>
                  <a:tcPr marL="91425" marR="9142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Clr>
                          <a:schemeClr val="dk1"/>
                        </a:buClr>
                        <a:buSzPts val="1100"/>
                        <a:buFont typeface="Arial"/>
                        <a:buNone/>
                      </a:pPr>
                      <a:r>
                        <a:rPr lang="en" sz="1200" b="1">
                          <a:solidFill>
                            <a:schemeClr val="dk1"/>
                          </a:solidFill>
                          <a:latin typeface="Roboto"/>
                          <a:ea typeface="Roboto"/>
                          <a:cs typeface="Roboto"/>
                          <a:sym typeface="Roboto"/>
                        </a:rPr>
                        <a:t># of HDV</a:t>
                      </a:r>
                      <a:endParaRPr sz="1200" b="1">
                        <a:solidFill>
                          <a:schemeClr val="dk1"/>
                        </a:solidFill>
                        <a:latin typeface="Roboto"/>
                        <a:ea typeface="Roboto"/>
                        <a:cs typeface="Roboto"/>
                        <a:sym typeface="Roboto"/>
                      </a:endParaRPr>
                    </a:p>
                  </a:txBody>
                  <a:tcPr marL="91425" marR="9142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Clr>
                          <a:schemeClr val="dk1"/>
                        </a:buClr>
                        <a:buSzPts val="1100"/>
                        <a:buFont typeface="Arial"/>
                        <a:buNone/>
                      </a:pPr>
                      <a:r>
                        <a:rPr lang="en" sz="1200" b="1">
                          <a:solidFill>
                            <a:schemeClr val="dk1"/>
                          </a:solidFill>
                          <a:latin typeface="Roboto"/>
                          <a:ea typeface="Roboto"/>
                          <a:cs typeface="Roboto"/>
                          <a:sym typeface="Roboto"/>
                        </a:rPr>
                        <a:t># of E-HDV</a:t>
                      </a:r>
                      <a:endParaRPr sz="1200" b="1">
                        <a:solidFill>
                          <a:schemeClr val="dk1"/>
                        </a:solidFill>
                        <a:latin typeface="Roboto"/>
                        <a:ea typeface="Roboto"/>
                        <a:cs typeface="Roboto"/>
                        <a:sym typeface="Roboto"/>
                      </a:endParaRPr>
                    </a:p>
                  </a:txBody>
                  <a:tcPr marL="91425" marR="9142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Clr>
                          <a:schemeClr val="dk1"/>
                        </a:buClr>
                        <a:buSzPts val="1100"/>
                        <a:buFont typeface="Arial"/>
                        <a:buNone/>
                      </a:pPr>
                      <a:r>
                        <a:rPr lang="en" sz="1200" b="1">
                          <a:solidFill>
                            <a:schemeClr val="dk1"/>
                          </a:solidFill>
                          <a:latin typeface="Roboto"/>
                          <a:ea typeface="Roboto"/>
                          <a:cs typeface="Roboto"/>
                          <a:sym typeface="Roboto"/>
                        </a:rPr>
                        <a:t># of Cargo Bikes</a:t>
                      </a:r>
                      <a:endParaRPr sz="1200" b="1">
                        <a:solidFill>
                          <a:schemeClr val="dk1"/>
                        </a:solidFill>
                        <a:latin typeface="Roboto"/>
                        <a:ea typeface="Roboto"/>
                        <a:cs typeface="Roboto"/>
                        <a:sym typeface="Roboto"/>
                      </a:endParaRPr>
                    </a:p>
                  </a:txBody>
                  <a:tcPr marL="91425" marR="9142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extLst>
                  <a:ext uri="{0D108BD9-81ED-4DB2-BD59-A6C34878D82A}">
                    <a16:rowId xmlns:a16="http://schemas.microsoft.com/office/drawing/2014/main" val="10000"/>
                  </a:ext>
                </a:extLst>
              </a:tr>
              <a:tr h="250100">
                <a:tc>
                  <a:txBody>
                    <a:bodyPr/>
                    <a:lstStyle/>
                    <a:p>
                      <a:pPr marL="0" lvl="0" indent="0" algn="l" rtl="0">
                        <a:spcBef>
                          <a:spcPts val="0"/>
                        </a:spcBef>
                        <a:spcAft>
                          <a:spcPts val="0"/>
                        </a:spcAft>
                        <a:buNone/>
                      </a:pPr>
                      <a:r>
                        <a:rPr lang="en" sz="1000" b="1">
                          <a:solidFill>
                            <a:schemeClr val="dk1"/>
                          </a:solidFill>
                          <a:latin typeface="Roboto Condensed"/>
                          <a:ea typeface="Roboto Condensed"/>
                          <a:cs typeface="Roboto Condensed"/>
                          <a:sym typeface="Roboto Condensed"/>
                        </a:rPr>
                        <a:t>Status Quo</a:t>
                      </a:r>
                      <a:endParaRPr sz="10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alpha val="0"/>
                        </a:schemeClr>
                      </a:solidFill>
                      <a:prstDash val="solid"/>
                      <a:round/>
                      <a:headEnd type="none" w="sm" len="sm"/>
                      <a:tailEnd type="none" w="sm" len="sm"/>
                    </a:lnB>
                    <a:solidFill>
                      <a:schemeClr val="lt1"/>
                    </a:solidFill>
                  </a:tcPr>
                </a:tc>
                <a:tc>
                  <a:txBody>
                    <a:bodyPr/>
                    <a:lstStyle/>
                    <a:p>
                      <a:pPr marL="0" marR="0" lvl="0" indent="0" algn="ctr" rtl="0">
                        <a:lnSpc>
                          <a:spcPct val="115000"/>
                        </a:lnSpc>
                        <a:spcBef>
                          <a:spcPts val="0"/>
                        </a:spcBef>
                        <a:spcAft>
                          <a:spcPts val="0"/>
                        </a:spcAft>
                        <a:buNone/>
                      </a:pPr>
                      <a:r>
                        <a:rPr lang="en" sz="1000" b="1">
                          <a:latin typeface="Roboto Condensed"/>
                          <a:ea typeface="Roboto Condensed"/>
                          <a:cs typeface="Roboto Condensed"/>
                          <a:sym typeface="Roboto Condensed"/>
                        </a:rPr>
                        <a:t>115</a:t>
                      </a:r>
                      <a:endParaRPr sz="1000" b="1">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1"/>
                    </a:solidFill>
                  </a:tcPr>
                </a:tc>
                <a:tc>
                  <a:txBody>
                    <a:bodyPr/>
                    <a:lstStyle/>
                    <a:p>
                      <a:pPr marL="0" marR="0" lvl="0" indent="0" algn="ctr" rtl="0">
                        <a:lnSpc>
                          <a:spcPct val="115000"/>
                        </a:lnSpc>
                        <a:spcBef>
                          <a:spcPts val="0"/>
                        </a:spcBef>
                        <a:spcAft>
                          <a:spcPts val="0"/>
                        </a:spcAft>
                        <a:buNone/>
                      </a:pPr>
                      <a:r>
                        <a:rPr lang="en" sz="1000" b="1">
                          <a:latin typeface="Roboto Condensed"/>
                          <a:ea typeface="Roboto Condensed"/>
                          <a:cs typeface="Roboto Condensed"/>
                          <a:sym typeface="Roboto Condensed"/>
                        </a:rPr>
                        <a:t>1</a:t>
                      </a:r>
                      <a:endParaRPr sz="1000" b="1">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1"/>
                    </a:solidFill>
                  </a:tcPr>
                </a:tc>
                <a:tc>
                  <a:txBody>
                    <a:bodyPr/>
                    <a:lstStyle/>
                    <a:p>
                      <a:pPr marL="0" marR="0" lvl="0" indent="0" algn="ctr" rtl="0">
                        <a:lnSpc>
                          <a:spcPct val="115000"/>
                        </a:lnSpc>
                        <a:spcBef>
                          <a:spcPts val="0"/>
                        </a:spcBef>
                        <a:spcAft>
                          <a:spcPts val="0"/>
                        </a:spcAft>
                        <a:buNone/>
                      </a:pPr>
                      <a:r>
                        <a:rPr lang="en" sz="1000" b="1">
                          <a:latin typeface="Roboto Condensed"/>
                          <a:ea typeface="Roboto Condensed"/>
                          <a:cs typeface="Roboto Condensed"/>
                          <a:sym typeface="Roboto Condensed"/>
                        </a:rPr>
                        <a:t>22</a:t>
                      </a:r>
                      <a:endParaRPr sz="1000" b="1">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1"/>
                    </a:solidFill>
                  </a:tcPr>
                </a:tc>
                <a:tc>
                  <a:txBody>
                    <a:bodyPr/>
                    <a:lstStyle/>
                    <a:p>
                      <a:pPr marL="0" marR="0" lvl="0" indent="0" algn="ctr" rtl="0">
                        <a:lnSpc>
                          <a:spcPct val="115000"/>
                        </a:lnSpc>
                        <a:spcBef>
                          <a:spcPts val="0"/>
                        </a:spcBef>
                        <a:spcAft>
                          <a:spcPts val="0"/>
                        </a:spcAft>
                        <a:buNone/>
                      </a:pPr>
                      <a:r>
                        <a:rPr lang="en" sz="1000" b="1">
                          <a:latin typeface="Roboto Condensed"/>
                          <a:ea typeface="Roboto Condensed"/>
                          <a:cs typeface="Roboto Condensed"/>
                          <a:sym typeface="Roboto Condensed"/>
                        </a:rPr>
                        <a:t>0</a:t>
                      </a:r>
                      <a:endParaRPr sz="1000" b="1">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1"/>
                    </a:solidFill>
                  </a:tcPr>
                </a:tc>
                <a:tc>
                  <a:txBody>
                    <a:bodyPr/>
                    <a:lstStyle/>
                    <a:p>
                      <a:pPr marL="0" marR="0" lvl="0" indent="0" algn="ctr" rtl="0">
                        <a:lnSpc>
                          <a:spcPct val="115000"/>
                        </a:lnSpc>
                        <a:spcBef>
                          <a:spcPts val="0"/>
                        </a:spcBef>
                        <a:spcAft>
                          <a:spcPts val="0"/>
                        </a:spcAft>
                        <a:buNone/>
                      </a:pPr>
                      <a:r>
                        <a:rPr lang="en" sz="1000" b="1">
                          <a:latin typeface="Roboto Condensed"/>
                          <a:ea typeface="Roboto Condensed"/>
                          <a:cs typeface="Roboto Condensed"/>
                          <a:sym typeface="Roboto Condensed"/>
                        </a:rPr>
                        <a:t>0</a:t>
                      </a:r>
                      <a:endParaRPr sz="1000" b="1">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1"/>
                    </a:solidFill>
                  </a:tcPr>
                </a:tc>
                <a:extLst>
                  <a:ext uri="{0D108BD9-81ED-4DB2-BD59-A6C34878D82A}">
                    <a16:rowId xmlns:a16="http://schemas.microsoft.com/office/drawing/2014/main" val="10001"/>
                  </a:ext>
                </a:extLst>
              </a:tr>
              <a:tr h="0">
                <a:tc>
                  <a:txBody>
                    <a:bodyPr/>
                    <a:lstStyle/>
                    <a:p>
                      <a:pPr marL="0" lvl="0" indent="0" algn="l" rtl="0">
                        <a:spcBef>
                          <a:spcPts val="0"/>
                        </a:spcBef>
                        <a:spcAft>
                          <a:spcPts val="0"/>
                        </a:spcAft>
                        <a:buNone/>
                      </a:pPr>
                      <a:r>
                        <a:rPr lang="en" sz="1000" b="1">
                          <a:solidFill>
                            <a:schemeClr val="dk1"/>
                          </a:solidFill>
                          <a:latin typeface="Roboto Condensed"/>
                          <a:ea typeface="Roboto Condensed"/>
                          <a:cs typeface="Roboto Condensed"/>
                          <a:sym typeface="Roboto Condensed"/>
                        </a:rPr>
                        <a:t>Scenario 1</a:t>
                      </a:r>
                      <a:endParaRPr sz="10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56</a:t>
                      </a:r>
                      <a:endParaRPr sz="1000" b="1">
                        <a:solidFill>
                          <a:schemeClr val="dk1"/>
                        </a:solidFill>
                        <a:latin typeface="Roboto Condensed"/>
                        <a:ea typeface="Roboto Condensed"/>
                        <a:cs typeface="Roboto Condensed"/>
                        <a:sym typeface="Roboto Condensed"/>
                      </a:endParaRPr>
                    </a:p>
                  </a:txBody>
                  <a:tcPr marL="28575" marR="28575" marT="19050" marB="19050" anchor="ctr">
                    <a:lnL w="28575" cap="flat" cmpd="sng">
                      <a:solidFill>
                        <a:schemeClr val="dk2">
                          <a:alpha val="0"/>
                        </a:schemeClr>
                      </a:solidFill>
                      <a:prstDash val="dash"/>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58</a:t>
                      </a:r>
                      <a:endParaRPr sz="10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22</a:t>
                      </a:r>
                      <a:endParaRPr sz="10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0</a:t>
                      </a:r>
                      <a:endParaRPr sz="10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0</a:t>
                      </a:r>
                      <a:endParaRPr sz="10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extLst>
                  <a:ext uri="{0D108BD9-81ED-4DB2-BD59-A6C34878D82A}">
                    <a16:rowId xmlns:a16="http://schemas.microsoft.com/office/drawing/2014/main" val="10002"/>
                  </a:ext>
                </a:extLst>
              </a:tr>
              <a:tr h="211825">
                <a:tc>
                  <a:txBody>
                    <a:bodyPr/>
                    <a:lstStyle/>
                    <a:p>
                      <a:pPr marL="0" lvl="0" indent="0" algn="l" rtl="0">
                        <a:spcBef>
                          <a:spcPts val="0"/>
                        </a:spcBef>
                        <a:spcAft>
                          <a:spcPts val="0"/>
                        </a:spcAft>
                        <a:buNone/>
                      </a:pPr>
                      <a:r>
                        <a:rPr lang="en" sz="1000" b="1">
                          <a:solidFill>
                            <a:schemeClr val="dk1"/>
                          </a:solidFill>
                          <a:latin typeface="Roboto Condensed"/>
                          <a:ea typeface="Roboto Condensed"/>
                          <a:cs typeface="Roboto Condensed"/>
                          <a:sym typeface="Roboto Condensed"/>
                        </a:rPr>
                        <a:t>Scenario 2</a:t>
                      </a:r>
                      <a:endParaRPr sz="10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115</a:t>
                      </a:r>
                      <a:endParaRPr sz="1000" b="1">
                        <a:solidFill>
                          <a:schemeClr val="dk1"/>
                        </a:solidFill>
                        <a:latin typeface="Roboto Condensed"/>
                        <a:ea typeface="Roboto Condensed"/>
                        <a:cs typeface="Roboto Condensed"/>
                        <a:sym typeface="Roboto Condensed"/>
                      </a:endParaRPr>
                    </a:p>
                  </a:txBody>
                  <a:tcPr marL="28575" marR="28575" marT="19050" marB="19050" anchor="ctr">
                    <a:lnL w="28575" cap="flat" cmpd="sng">
                      <a:solidFill>
                        <a:schemeClr val="dk2">
                          <a:alpha val="0"/>
                        </a:schemeClr>
                      </a:solidFill>
                      <a:prstDash val="dash"/>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1</a:t>
                      </a:r>
                      <a:endParaRPr sz="10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11</a:t>
                      </a:r>
                      <a:endParaRPr sz="10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11</a:t>
                      </a:r>
                      <a:endParaRPr sz="10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0</a:t>
                      </a:r>
                      <a:endParaRPr sz="10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extLst>
                  <a:ext uri="{0D108BD9-81ED-4DB2-BD59-A6C34878D82A}">
                    <a16:rowId xmlns:a16="http://schemas.microsoft.com/office/drawing/2014/main" val="10003"/>
                  </a:ext>
                </a:extLst>
              </a:tr>
              <a:tr h="0">
                <a:tc>
                  <a:txBody>
                    <a:bodyPr/>
                    <a:lstStyle/>
                    <a:p>
                      <a:pPr marL="0" lvl="0" indent="0" algn="l" rtl="0">
                        <a:spcBef>
                          <a:spcPts val="0"/>
                        </a:spcBef>
                        <a:spcAft>
                          <a:spcPts val="0"/>
                        </a:spcAft>
                        <a:buNone/>
                      </a:pPr>
                      <a:r>
                        <a:rPr lang="en" sz="1000" b="1">
                          <a:solidFill>
                            <a:schemeClr val="dk1"/>
                          </a:solidFill>
                          <a:latin typeface="Roboto Condensed"/>
                          <a:ea typeface="Roboto Condensed"/>
                          <a:cs typeface="Roboto Condensed"/>
                          <a:sym typeface="Roboto Condensed"/>
                        </a:rPr>
                        <a:t>Scenario 3</a:t>
                      </a:r>
                      <a:endParaRPr sz="10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0</a:t>
                      </a:r>
                      <a:endParaRPr sz="1000" b="1">
                        <a:solidFill>
                          <a:schemeClr val="dk1"/>
                        </a:solidFill>
                        <a:latin typeface="Roboto Condensed"/>
                        <a:ea typeface="Roboto Condensed"/>
                        <a:cs typeface="Roboto Condensed"/>
                        <a:sym typeface="Roboto Condensed"/>
                      </a:endParaRPr>
                    </a:p>
                  </a:txBody>
                  <a:tcPr marL="28575" marR="28575" marT="19050" marB="19050" anchor="ctr">
                    <a:lnL w="28575" cap="flat" cmpd="sng">
                      <a:solidFill>
                        <a:schemeClr val="dk2">
                          <a:alpha val="0"/>
                        </a:schemeClr>
                      </a:solidFill>
                      <a:prstDash val="dash"/>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116</a:t>
                      </a:r>
                      <a:endParaRPr sz="10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0</a:t>
                      </a:r>
                      <a:endParaRPr sz="10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22</a:t>
                      </a:r>
                      <a:endParaRPr sz="10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0</a:t>
                      </a:r>
                      <a:endParaRPr sz="10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extLst>
                  <a:ext uri="{0D108BD9-81ED-4DB2-BD59-A6C34878D82A}">
                    <a16:rowId xmlns:a16="http://schemas.microsoft.com/office/drawing/2014/main" val="10004"/>
                  </a:ext>
                </a:extLst>
              </a:tr>
              <a:tr h="0">
                <a:tc>
                  <a:txBody>
                    <a:bodyPr/>
                    <a:lstStyle/>
                    <a:p>
                      <a:pPr marL="0" lvl="0" indent="0" algn="l" rtl="0">
                        <a:spcBef>
                          <a:spcPts val="0"/>
                        </a:spcBef>
                        <a:spcAft>
                          <a:spcPts val="0"/>
                        </a:spcAft>
                        <a:buNone/>
                      </a:pPr>
                      <a:r>
                        <a:rPr lang="en" sz="1000" b="1">
                          <a:solidFill>
                            <a:schemeClr val="dk1"/>
                          </a:solidFill>
                          <a:latin typeface="Roboto Condensed"/>
                          <a:ea typeface="Roboto Condensed"/>
                          <a:cs typeface="Roboto Condensed"/>
                          <a:sym typeface="Roboto Condensed"/>
                        </a:rPr>
                        <a:t>Scenario 4</a:t>
                      </a:r>
                      <a:endParaRPr sz="10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alpha val="0"/>
                        </a:schemeClr>
                      </a:solidFill>
                      <a:prstDash val="solid"/>
                      <a:round/>
                      <a:headEnd type="none" w="sm" len="sm"/>
                      <a:tailEnd type="none" w="sm" len="sm"/>
                    </a:lnB>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0</a:t>
                      </a:r>
                      <a:endParaRPr sz="1000" b="1">
                        <a:solidFill>
                          <a:schemeClr val="dk1"/>
                        </a:solidFill>
                        <a:latin typeface="Roboto Condensed"/>
                        <a:ea typeface="Roboto Condensed"/>
                        <a:cs typeface="Roboto Condensed"/>
                        <a:sym typeface="Roboto Condensed"/>
                      </a:endParaRPr>
                    </a:p>
                  </a:txBody>
                  <a:tcPr marL="28575" marR="28575" marT="19050" marB="19050" anchor="ctr">
                    <a:lnL w="28575" cap="flat" cmpd="sng">
                      <a:solidFill>
                        <a:schemeClr val="dk2">
                          <a:alpha val="0"/>
                        </a:schemeClr>
                      </a:solidFill>
                      <a:prstDash val="dash"/>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104</a:t>
                      </a:r>
                      <a:endParaRPr sz="10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22</a:t>
                      </a:r>
                      <a:endParaRPr sz="10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0</a:t>
                      </a:r>
                      <a:endParaRPr sz="10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23</a:t>
                      </a:r>
                      <a:endParaRPr sz="10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extLst>
                  <a:ext uri="{0D108BD9-81ED-4DB2-BD59-A6C34878D82A}">
                    <a16:rowId xmlns:a16="http://schemas.microsoft.com/office/drawing/2014/main" val="10005"/>
                  </a:ext>
                </a:extLst>
              </a:tr>
              <a:tr h="0">
                <a:tc>
                  <a:txBody>
                    <a:bodyPr/>
                    <a:lstStyle/>
                    <a:p>
                      <a:pPr marL="0" lvl="0" indent="0" algn="l" rtl="0">
                        <a:spcBef>
                          <a:spcPts val="0"/>
                        </a:spcBef>
                        <a:spcAft>
                          <a:spcPts val="0"/>
                        </a:spcAft>
                        <a:buNone/>
                      </a:pPr>
                      <a:r>
                        <a:rPr lang="en" sz="1000" b="1">
                          <a:solidFill>
                            <a:schemeClr val="dk1"/>
                          </a:solidFill>
                          <a:latin typeface="Roboto Condensed"/>
                          <a:ea typeface="Roboto Condensed"/>
                          <a:cs typeface="Roboto Condensed"/>
                          <a:sym typeface="Roboto Condensed"/>
                        </a:rPr>
                        <a:t>Scenario 5</a:t>
                      </a:r>
                      <a:endParaRPr sz="10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alpha val="0"/>
                        </a:schemeClr>
                      </a:solidFill>
                      <a:prstDash val="solid"/>
                      <a:round/>
                      <a:headEnd type="none" w="sm" len="sm"/>
                      <a:tailEnd type="none" w="sm" len="sm"/>
                    </a:lnB>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103</a:t>
                      </a:r>
                      <a:endParaRPr sz="1000" b="1">
                        <a:solidFill>
                          <a:schemeClr val="dk1"/>
                        </a:solidFill>
                        <a:latin typeface="Roboto Condensed"/>
                        <a:ea typeface="Roboto Condensed"/>
                        <a:cs typeface="Roboto Condensed"/>
                        <a:sym typeface="Roboto Condensed"/>
                      </a:endParaRPr>
                    </a:p>
                  </a:txBody>
                  <a:tcPr marL="28575" marR="28575" marT="19050" marB="19050" anchor="ctr">
                    <a:lnL w="28575" cap="flat" cmpd="sng">
                      <a:solidFill>
                        <a:schemeClr val="dk2">
                          <a:alpha val="0"/>
                        </a:schemeClr>
                      </a:solidFill>
                      <a:prstDash val="dash"/>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1</a:t>
                      </a:r>
                      <a:endParaRPr sz="10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21</a:t>
                      </a:r>
                      <a:endParaRPr sz="10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0</a:t>
                      </a:r>
                      <a:endParaRPr sz="10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32</a:t>
                      </a:r>
                      <a:endParaRPr sz="10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extLst>
                  <a:ext uri="{0D108BD9-81ED-4DB2-BD59-A6C34878D82A}">
                    <a16:rowId xmlns:a16="http://schemas.microsoft.com/office/drawing/2014/main" val="10006"/>
                  </a:ext>
                </a:extLst>
              </a:tr>
              <a:tr h="243725">
                <a:tc>
                  <a:txBody>
                    <a:bodyPr/>
                    <a:lstStyle/>
                    <a:p>
                      <a:pPr marL="0" lvl="0" indent="0" algn="l" rtl="0">
                        <a:spcBef>
                          <a:spcPts val="0"/>
                        </a:spcBef>
                        <a:spcAft>
                          <a:spcPts val="0"/>
                        </a:spcAft>
                        <a:buNone/>
                      </a:pPr>
                      <a:r>
                        <a:rPr lang="en" sz="1000" b="1">
                          <a:solidFill>
                            <a:schemeClr val="dk1"/>
                          </a:solidFill>
                          <a:latin typeface="Roboto Condensed"/>
                          <a:ea typeface="Roboto Condensed"/>
                          <a:cs typeface="Roboto Condensed"/>
                          <a:sym typeface="Roboto Condensed"/>
                        </a:rPr>
                        <a:t>Scenario 6</a:t>
                      </a:r>
                      <a:endParaRPr sz="10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alpha val="0"/>
                        </a:schemeClr>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69</a:t>
                      </a:r>
                      <a:endParaRPr sz="1000" b="1">
                        <a:solidFill>
                          <a:schemeClr val="dk1"/>
                        </a:solidFill>
                        <a:latin typeface="Roboto Condensed"/>
                        <a:ea typeface="Roboto Condensed"/>
                        <a:cs typeface="Roboto Condensed"/>
                        <a:sym typeface="Roboto Condensed"/>
                      </a:endParaRPr>
                    </a:p>
                  </a:txBody>
                  <a:tcPr marL="28575" marR="28575" marT="19050" marB="19050" anchor="ctr">
                    <a:lnL w="28575" cap="flat" cmpd="sng">
                      <a:solidFill>
                        <a:schemeClr val="dk2">
                          <a:alpha val="0"/>
                        </a:schemeClr>
                      </a:solidFill>
                      <a:prstDash val="dash"/>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35</a:t>
                      </a:r>
                      <a:endParaRPr sz="10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14</a:t>
                      </a:r>
                      <a:endParaRPr sz="10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7</a:t>
                      </a:r>
                      <a:endParaRPr sz="10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marR="0" lvl="0" indent="0" algn="ctr" rtl="0">
                        <a:lnSpc>
                          <a:spcPct val="115000"/>
                        </a:lnSpc>
                        <a:spcBef>
                          <a:spcPts val="0"/>
                        </a:spcBef>
                        <a:spcAft>
                          <a:spcPts val="0"/>
                        </a:spcAft>
                        <a:buNone/>
                      </a:pPr>
                      <a:r>
                        <a:rPr lang="en" sz="1000" b="1">
                          <a:solidFill>
                            <a:schemeClr val="dk1"/>
                          </a:solidFill>
                          <a:latin typeface="Roboto Condensed"/>
                          <a:ea typeface="Roboto Condensed"/>
                          <a:cs typeface="Roboto Condensed"/>
                          <a:sym typeface="Roboto Condensed"/>
                        </a:rPr>
                        <a:t>32</a:t>
                      </a:r>
                      <a:endParaRPr sz="1000" b="1">
                        <a:solidFill>
                          <a:schemeClr val="dk1"/>
                        </a:solidFill>
                        <a:latin typeface="Roboto Condensed"/>
                        <a:ea typeface="Roboto Condensed"/>
                        <a:cs typeface="Roboto Condensed"/>
                        <a:sym typeface="Roboto Condensed"/>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extLst>
                  <a:ext uri="{0D108BD9-81ED-4DB2-BD59-A6C34878D82A}">
                    <a16:rowId xmlns:a16="http://schemas.microsoft.com/office/drawing/2014/main" val="10007"/>
                  </a:ext>
                </a:extLst>
              </a:tr>
            </a:tbl>
          </a:graphicData>
        </a:graphic>
      </p:graphicFrame>
      <p:pic>
        <p:nvPicPr>
          <p:cNvPr id="1147" name="Google Shape;1147;p99"/>
          <p:cNvPicPr preferRelativeResize="0"/>
          <p:nvPr/>
        </p:nvPicPr>
        <p:blipFill>
          <a:blip r:embed="rId3">
            <a:alphaModFix/>
          </a:blip>
          <a:stretch>
            <a:fillRect/>
          </a:stretch>
        </p:blipFill>
        <p:spPr>
          <a:xfrm>
            <a:off x="164675" y="131900"/>
            <a:ext cx="467350" cy="155775"/>
          </a:xfrm>
          <a:prstGeom prst="rect">
            <a:avLst/>
          </a:prstGeom>
          <a:noFill/>
          <a:ln>
            <a:noFill/>
          </a:ln>
        </p:spPr>
      </p:pic>
      <p:pic>
        <p:nvPicPr>
          <p:cNvPr id="1148" name="Google Shape;1148;p99"/>
          <p:cNvPicPr preferRelativeResize="0"/>
          <p:nvPr/>
        </p:nvPicPr>
        <p:blipFill>
          <a:blip r:embed="rId4">
            <a:alphaModFix/>
          </a:blip>
          <a:stretch>
            <a:fillRect/>
          </a:stretch>
        </p:blipFill>
        <p:spPr>
          <a:xfrm>
            <a:off x="8411324" y="131900"/>
            <a:ext cx="536151" cy="155775"/>
          </a:xfrm>
          <a:prstGeom prst="rect">
            <a:avLst/>
          </a:prstGeom>
          <a:noFill/>
          <a:ln>
            <a:noFill/>
          </a:ln>
        </p:spPr>
      </p:pic>
      <p:sp>
        <p:nvSpPr>
          <p:cNvPr id="1149" name="Google Shape;1149;p99"/>
          <p:cNvSpPr txBox="1"/>
          <p:nvPr/>
        </p:nvSpPr>
        <p:spPr>
          <a:xfrm>
            <a:off x="713250" y="423075"/>
            <a:ext cx="7717500" cy="57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600" b="1">
                <a:latin typeface="Roboto Condensed"/>
                <a:ea typeface="Roboto Condensed"/>
                <a:cs typeface="Roboto Condensed"/>
                <a:sym typeface="Roboto Condensed"/>
              </a:rPr>
              <a:t>FlOW CHANGE RESULTING FROM THE ZLA </a:t>
            </a:r>
            <a:r>
              <a:rPr lang="en" sz="2600" b="1">
                <a:solidFill>
                  <a:srgbClr val="6A8DB4"/>
                </a:solidFill>
                <a:latin typeface="Roboto Condensed"/>
                <a:ea typeface="Roboto Condensed"/>
                <a:cs typeface="Roboto Condensed"/>
                <a:sym typeface="Roboto Condensed"/>
              </a:rPr>
              <a:t>SCENARIOS</a:t>
            </a:r>
            <a:endParaRPr sz="2600" b="1">
              <a:solidFill>
                <a:srgbClr val="6A8DB4"/>
              </a:solidFill>
              <a:latin typeface="Roboto Condensed"/>
              <a:ea typeface="Roboto Condensed"/>
              <a:cs typeface="Roboto Condensed"/>
              <a:sym typeface="Roboto Condensed"/>
            </a:endParaRPr>
          </a:p>
        </p:txBody>
      </p:sp>
      <p:sp>
        <p:nvSpPr>
          <p:cNvPr id="1150" name="Google Shape;1150;p99"/>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solidFill>
                  <a:schemeClr val="accent6"/>
                </a:solidFill>
              </a:rPr>
              <a:t>58</a:t>
            </a:fld>
            <a:endParaRPr>
              <a:solidFill>
                <a:schemeClr val="accent6"/>
              </a:solidFill>
            </a:endParaRPr>
          </a:p>
        </p:txBody>
      </p:sp>
      <p:sp>
        <p:nvSpPr>
          <p:cNvPr id="1151" name="Google Shape;1151;p99"/>
          <p:cNvSpPr txBox="1"/>
          <p:nvPr/>
        </p:nvSpPr>
        <p:spPr>
          <a:xfrm>
            <a:off x="4526550" y="3981425"/>
            <a:ext cx="3135900" cy="554100"/>
          </a:xfrm>
          <a:prstGeom prst="rect">
            <a:avLst/>
          </a:prstGeom>
          <a:noFill/>
          <a:ln>
            <a:noFill/>
          </a:ln>
        </p:spPr>
        <p:txBody>
          <a:bodyPr spcFirstLastPara="1" wrap="square" lIns="91425" tIns="91425" rIns="91425" bIns="91425" anchor="t" anchorCtr="0">
            <a:spAutoFit/>
          </a:bodyPr>
          <a:lstStyle/>
          <a:p>
            <a:pPr marL="0" lvl="0" indent="0" algn="r" rtl="0">
              <a:spcBef>
                <a:spcPts val="0"/>
              </a:spcBef>
              <a:spcAft>
                <a:spcPts val="0"/>
              </a:spcAft>
              <a:buNone/>
            </a:pPr>
            <a:r>
              <a:rPr lang="en" sz="1200">
                <a:solidFill>
                  <a:srgbClr val="F3F3F3"/>
                </a:solidFill>
                <a:latin typeface="Roboto Condensed SemiBold"/>
                <a:ea typeface="Roboto Condensed SemiBold"/>
                <a:cs typeface="Roboto Condensed SemiBold"/>
                <a:sym typeface="Roboto Condensed SemiBold"/>
              </a:rPr>
              <a:t>Flow Unit: vehicle per km of road per hour</a:t>
            </a:r>
            <a:endParaRPr sz="1200">
              <a:solidFill>
                <a:srgbClr val="F3F3F3"/>
              </a:solidFill>
              <a:latin typeface="Roboto Condensed SemiBold"/>
              <a:ea typeface="Roboto Condensed SemiBold"/>
              <a:cs typeface="Roboto Condensed SemiBold"/>
              <a:sym typeface="Roboto Condensed SemiBold"/>
            </a:endParaRPr>
          </a:p>
          <a:p>
            <a:pPr marL="0" lvl="0" indent="0" algn="r" rtl="0">
              <a:spcBef>
                <a:spcPts val="0"/>
              </a:spcBef>
              <a:spcAft>
                <a:spcPts val="0"/>
              </a:spcAft>
              <a:buNone/>
            </a:pPr>
            <a:endParaRPr sz="1200">
              <a:solidFill>
                <a:srgbClr val="000000"/>
              </a:solidFill>
              <a:latin typeface="Roboto Condensed SemiBold"/>
              <a:ea typeface="Roboto Condensed SemiBold"/>
              <a:cs typeface="Roboto Condensed SemiBold"/>
              <a:sym typeface="Roboto Condensed SemiBold"/>
            </a:endParaRP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1155"/>
        <p:cNvGrpSpPr/>
        <p:nvPr/>
      </p:nvGrpSpPr>
      <p:grpSpPr>
        <a:xfrm>
          <a:off x="0" y="0"/>
          <a:ext cx="0" cy="0"/>
          <a:chOff x="0" y="0"/>
          <a:chExt cx="0" cy="0"/>
        </a:xfrm>
      </p:grpSpPr>
      <p:sp>
        <p:nvSpPr>
          <p:cNvPr id="1156" name="Google Shape;1156;p100"/>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59</a:t>
            </a:fld>
            <a:endParaRPr/>
          </a:p>
        </p:txBody>
      </p:sp>
      <p:sp>
        <p:nvSpPr>
          <p:cNvPr id="1157" name="Google Shape;1157;p100"/>
          <p:cNvSpPr txBox="1">
            <a:spLocks noGrp="1"/>
          </p:cNvSpPr>
          <p:nvPr>
            <p:ph type="title" idx="4294967295"/>
          </p:nvPr>
        </p:nvSpPr>
        <p:spPr>
          <a:xfrm>
            <a:off x="224075" y="192075"/>
            <a:ext cx="8693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000"/>
              <a:t>Input for Realistic Approach</a:t>
            </a:r>
            <a:endParaRPr sz="3000" b="0"/>
          </a:p>
        </p:txBody>
      </p:sp>
      <p:pic>
        <p:nvPicPr>
          <p:cNvPr id="1158" name="Google Shape;1158;p100"/>
          <p:cNvPicPr preferRelativeResize="0"/>
          <p:nvPr/>
        </p:nvPicPr>
        <p:blipFill>
          <a:blip r:embed="rId3">
            <a:alphaModFix/>
          </a:blip>
          <a:stretch>
            <a:fillRect/>
          </a:stretch>
        </p:blipFill>
        <p:spPr>
          <a:xfrm>
            <a:off x="164675" y="131900"/>
            <a:ext cx="467350" cy="155775"/>
          </a:xfrm>
          <a:prstGeom prst="rect">
            <a:avLst/>
          </a:prstGeom>
          <a:noFill/>
          <a:ln>
            <a:noFill/>
          </a:ln>
        </p:spPr>
      </p:pic>
      <p:pic>
        <p:nvPicPr>
          <p:cNvPr id="1159" name="Google Shape;1159;p100"/>
          <p:cNvPicPr preferRelativeResize="0"/>
          <p:nvPr/>
        </p:nvPicPr>
        <p:blipFill>
          <a:blip r:embed="rId4">
            <a:alphaModFix/>
          </a:blip>
          <a:stretch>
            <a:fillRect/>
          </a:stretch>
        </p:blipFill>
        <p:spPr>
          <a:xfrm>
            <a:off x="8411324" y="131900"/>
            <a:ext cx="536151" cy="155775"/>
          </a:xfrm>
          <a:prstGeom prst="rect">
            <a:avLst/>
          </a:prstGeom>
          <a:noFill/>
          <a:ln>
            <a:noFill/>
          </a:ln>
        </p:spPr>
      </p:pic>
      <p:graphicFrame>
        <p:nvGraphicFramePr>
          <p:cNvPr id="1160" name="Google Shape;1160;p100"/>
          <p:cNvGraphicFramePr/>
          <p:nvPr/>
        </p:nvGraphicFramePr>
        <p:xfrm>
          <a:off x="1182113" y="905804"/>
          <a:ext cx="6777325" cy="3911600"/>
        </p:xfrm>
        <a:graphic>
          <a:graphicData uri="http://schemas.openxmlformats.org/drawingml/2006/table">
            <a:tbl>
              <a:tblPr>
                <a:noFill/>
                <a:tableStyleId>{BA1437F6-66F0-4D2F-BBC2-21DA5C7A2515}</a:tableStyleId>
              </a:tblPr>
              <a:tblGrid>
                <a:gridCol w="327000">
                  <a:extLst>
                    <a:ext uri="{9D8B030D-6E8A-4147-A177-3AD203B41FA5}">
                      <a16:colId xmlns:a16="http://schemas.microsoft.com/office/drawing/2014/main" val="20000"/>
                    </a:ext>
                  </a:extLst>
                </a:gridCol>
                <a:gridCol w="2358300">
                  <a:extLst>
                    <a:ext uri="{9D8B030D-6E8A-4147-A177-3AD203B41FA5}">
                      <a16:colId xmlns:a16="http://schemas.microsoft.com/office/drawing/2014/main" val="20001"/>
                    </a:ext>
                  </a:extLst>
                </a:gridCol>
                <a:gridCol w="646100">
                  <a:extLst>
                    <a:ext uri="{9D8B030D-6E8A-4147-A177-3AD203B41FA5}">
                      <a16:colId xmlns:a16="http://schemas.microsoft.com/office/drawing/2014/main" val="20002"/>
                    </a:ext>
                  </a:extLst>
                </a:gridCol>
                <a:gridCol w="678425">
                  <a:extLst>
                    <a:ext uri="{9D8B030D-6E8A-4147-A177-3AD203B41FA5}">
                      <a16:colId xmlns:a16="http://schemas.microsoft.com/office/drawing/2014/main" val="20003"/>
                    </a:ext>
                  </a:extLst>
                </a:gridCol>
                <a:gridCol w="635350">
                  <a:extLst>
                    <a:ext uri="{9D8B030D-6E8A-4147-A177-3AD203B41FA5}">
                      <a16:colId xmlns:a16="http://schemas.microsoft.com/office/drawing/2014/main" val="20004"/>
                    </a:ext>
                  </a:extLst>
                </a:gridCol>
                <a:gridCol w="656875">
                  <a:extLst>
                    <a:ext uri="{9D8B030D-6E8A-4147-A177-3AD203B41FA5}">
                      <a16:colId xmlns:a16="http://schemas.microsoft.com/office/drawing/2014/main" val="20005"/>
                    </a:ext>
                  </a:extLst>
                </a:gridCol>
                <a:gridCol w="732250">
                  <a:extLst>
                    <a:ext uri="{9D8B030D-6E8A-4147-A177-3AD203B41FA5}">
                      <a16:colId xmlns:a16="http://schemas.microsoft.com/office/drawing/2014/main" val="20006"/>
                    </a:ext>
                  </a:extLst>
                </a:gridCol>
                <a:gridCol w="743025">
                  <a:extLst>
                    <a:ext uri="{9D8B030D-6E8A-4147-A177-3AD203B41FA5}">
                      <a16:colId xmlns:a16="http://schemas.microsoft.com/office/drawing/2014/main" val="20007"/>
                    </a:ext>
                  </a:extLst>
                </a:gridCol>
              </a:tblGrid>
              <a:tr h="250425">
                <a:tc>
                  <a:txBody>
                    <a:bodyPr/>
                    <a:lstStyle/>
                    <a:p>
                      <a:pPr marL="0" lvl="0" indent="0" algn="ctr" rtl="0">
                        <a:spcBef>
                          <a:spcPts val="0"/>
                        </a:spcBef>
                        <a:spcAft>
                          <a:spcPts val="0"/>
                        </a:spcAft>
                        <a:buNone/>
                      </a:pPr>
                      <a:r>
                        <a:rPr lang="en" sz="1000" b="1">
                          <a:latin typeface="Source Sans Pro"/>
                          <a:ea typeface="Source Sans Pro"/>
                          <a:cs typeface="Source Sans Pro"/>
                          <a:sym typeface="Source Sans Pro"/>
                        </a:rPr>
                        <a:t>#</a:t>
                      </a:r>
                      <a:endParaRPr sz="1000" b="1">
                        <a:latin typeface="Source Sans Pro"/>
                        <a:ea typeface="Source Sans Pro"/>
                        <a:cs typeface="Source Sans Pro"/>
                        <a:sym typeface="Source Sans Pro"/>
                      </a:endParaRPr>
                    </a:p>
                  </a:txBody>
                  <a:tcPr marL="63500" marR="63500" marT="63500" marB="63500">
                    <a:solidFill>
                      <a:srgbClr val="B7B7B7"/>
                    </a:solidFill>
                  </a:tcPr>
                </a:tc>
                <a:tc>
                  <a:txBody>
                    <a:bodyPr/>
                    <a:lstStyle/>
                    <a:p>
                      <a:pPr marL="0" lvl="0" indent="0" algn="ctr" rtl="0">
                        <a:spcBef>
                          <a:spcPts val="0"/>
                        </a:spcBef>
                        <a:spcAft>
                          <a:spcPts val="0"/>
                        </a:spcAft>
                        <a:buNone/>
                      </a:pPr>
                      <a:r>
                        <a:rPr lang="en" sz="1000" b="1">
                          <a:latin typeface="Source Sans Pro"/>
                          <a:ea typeface="Source Sans Pro"/>
                          <a:cs typeface="Source Sans Pro"/>
                          <a:sym typeface="Source Sans Pro"/>
                        </a:rPr>
                        <a:t>Items</a:t>
                      </a:r>
                      <a:endParaRPr sz="1000" b="1">
                        <a:latin typeface="Source Sans Pro"/>
                        <a:ea typeface="Source Sans Pro"/>
                        <a:cs typeface="Source Sans Pro"/>
                        <a:sym typeface="Source Sans Pro"/>
                      </a:endParaRPr>
                    </a:p>
                  </a:txBody>
                  <a:tcPr marL="63500" marR="63500" marT="63500" marB="63500">
                    <a:solidFill>
                      <a:srgbClr val="B7B7B7"/>
                    </a:solidFill>
                  </a:tcPr>
                </a:tc>
                <a:tc>
                  <a:txBody>
                    <a:bodyPr/>
                    <a:lstStyle/>
                    <a:p>
                      <a:pPr marL="0" lvl="0" indent="0" algn="ctr" rtl="0">
                        <a:spcBef>
                          <a:spcPts val="0"/>
                        </a:spcBef>
                        <a:spcAft>
                          <a:spcPts val="0"/>
                        </a:spcAft>
                        <a:buNone/>
                      </a:pPr>
                      <a:r>
                        <a:rPr lang="en" sz="1000" b="1">
                          <a:latin typeface="Source Sans Pro"/>
                          <a:ea typeface="Source Sans Pro"/>
                          <a:cs typeface="Source Sans Pro"/>
                          <a:sym typeface="Source Sans Pro"/>
                        </a:rPr>
                        <a:t>Unit</a:t>
                      </a:r>
                      <a:endParaRPr sz="1000" b="1">
                        <a:latin typeface="Source Sans Pro"/>
                        <a:ea typeface="Source Sans Pro"/>
                        <a:cs typeface="Source Sans Pro"/>
                        <a:sym typeface="Source Sans Pro"/>
                      </a:endParaRPr>
                    </a:p>
                  </a:txBody>
                  <a:tcPr marL="63500" marR="63500" marT="63500" marB="63500">
                    <a:solidFill>
                      <a:srgbClr val="B7B7B7"/>
                    </a:solidFill>
                  </a:tcPr>
                </a:tc>
                <a:tc>
                  <a:txBody>
                    <a:bodyPr/>
                    <a:lstStyle/>
                    <a:p>
                      <a:pPr marL="0" lvl="0" indent="0" algn="ctr" rtl="0">
                        <a:spcBef>
                          <a:spcPts val="0"/>
                        </a:spcBef>
                        <a:spcAft>
                          <a:spcPts val="0"/>
                        </a:spcAft>
                        <a:buNone/>
                      </a:pPr>
                      <a:r>
                        <a:rPr lang="en" sz="1000" b="1">
                          <a:latin typeface="Source Sans Pro"/>
                          <a:ea typeface="Source Sans Pro"/>
                          <a:cs typeface="Source Sans Pro"/>
                          <a:sym typeface="Source Sans Pro"/>
                        </a:rPr>
                        <a:t>D-LDV</a:t>
                      </a:r>
                      <a:endParaRPr sz="1000" b="1">
                        <a:latin typeface="Source Sans Pro"/>
                        <a:ea typeface="Source Sans Pro"/>
                        <a:cs typeface="Source Sans Pro"/>
                        <a:sym typeface="Source Sans Pro"/>
                      </a:endParaRPr>
                    </a:p>
                  </a:txBody>
                  <a:tcPr marL="63500" marR="63500" marT="63500" marB="63500">
                    <a:solidFill>
                      <a:srgbClr val="B7B7B7"/>
                    </a:solidFill>
                  </a:tcPr>
                </a:tc>
                <a:tc>
                  <a:txBody>
                    <a:bodyPr/>
                    <a:lstStyle/>
                    <a:p>
                      <a:pPr marL="0" lvl="0" indent="0" algn="ctr" rtl="0">
                        <a:spcBef>
                          <a:spcPts val="0"/>
                        </a:spcBef>
                        <a:spcAft>
                          <a:spcPts val="0"/>
                        </a:spcAft>
                        <a:buNone/>
                      </a:pPr>
                      <a:r>
                        <a:rPr lang="en" sz="1000" b="1">
                          <a:latin typeface="Source Sans Pro"/>
                          <a:ea typeface="Source Sans Pro"/>
                          <a:cs typeface="Source Sans Pro"/>
                          <a:sym typeface="Source Sans Pro"/>
                        </a:rPr>
                        <a:t>E-LDV</a:t>
                      </a:r>
                      <a:endParaRPr sz="1000" b="1">
                        <a:latin typeface="Source Sans Pro"/>
                        <a:ea typeface="Source Sans Pro"/>
                        <a:cs typeface="Source Sans Pro"/>
                        <a:sym typeface="Source Sans Pro"/>
                      </a:endParaRPr>
                    </a:p>
                  </a:txBody>
                  <a:tcPr marL="63500" marR="63500" marT="63500" marB="63500">
                    <a:solidFill>
                      <a:srgbClr val="B7B7B7"/>
                    </a:solidFill>
                  </a:tcPr>
                </a:tc>
                <a:tc>
                  <a:txBody>
                    <a:bodyPr/>
                    <a:lstStyle/>
                    <a:p>
                      <a:pPr marL="0" lvl="0" indent="0" algn="ctr" rtl="0">
                        <a:spcBef>
                          <a:spcPts val="0"/>
                        </a:spcBef>
                        <a:spcAft>
                          <a:spcPts val="0"/>
                        </a:spcAft>
                        <a:buNone/>
                      </a:pPr>
                      <a:r>
                        <a:rPr lang="en" sz="1000" b="1">
                          <a:latin typeface="Source Sans Pro"/>
                          <a:ea typeface="Source Sans Pro"/>
                          <a:cs typeface="Source Sans Pro"/>
                          <a:sym typeface="Source Sans Pro"/>
                        </a:rPr>
                        <a:t>D-HDV</a:t>
                      </a:r>
                      <a:endParaRPr sz="1000" b="1">
                        <a:latin typeface="Source Sans Pro"/>
                        <a:ea typeface="Source Sans Pro"/>
                        <a:cs typeface="Source Sans Pro"/>
                        <a:sym typeface="Source Sans Pro"/>
                      </a:endParaRPr>
                    </a:p>
                  </a:txBody>
                  <a:tcPr marL="63500" marR="63500" marT="63500" marB="63500">
                    <a:solidFill>
                      <a:srgbClr val="B7B7B7"/>
                    </a:solidFill>
                  </a:tcPr>
                </a:tc>
                <a:tc>
                  <a:txBody>
                    <a:bodyPr/>
                    <a:lstStyle/>
                    <a:p>
                      <a:pPr marL="0" lvl="0" indent="0" algn="ctr" rtl="0">
                        <a:spcBef>
                          <a:spcPts val="0"/>
                        </a:spcBef>
                        <a:spcAft>
                          <a:spcPts val="0"/>
                        </a:spcAft>
                        <a:buNone/>
                      </a:pPr>
                      <a:r>
                        <a:rPr lang="en" sz="1000" b="1">
                          <a:latin typeface="Source Sans Pro"/>
                          <a:ea typeface="Source Sans Pro"/>
                          <a:cs typeface="Source Sans Pro"/>
                          <a:sym typeface="Source Sans Pro"/>
                        </a:rPr>
                        <a:t>E-HDV</a:t>
                      </a:r>
                      <a:endParaRPr sz="1000" b="1">
                        <a:latin typeface="Source Sans Pro"/>
                        <a:ea typeface="Source Sans Pro"/>
                        <a:cs typeface="Source Sans Pro"/>
                        <a:sym typeface="Source Sans Pro"/>
                      </a:endParaRPr>
                    </a:p>
                  </a:txBody>
                  <a:tcPr marL="63500" marR="63500" marT="63500" marB="63500">
                    <a:solidFill>
                      <a:srgbClr val="B7B7B7"/>
                    </a:solidFill>
                  </a:tcPr>
                </a:tc>
                <a:tc>
                  <a:txBody>
                    <a:bodyPr/>
                    <a:lstStyle/>
                    <a:p>
                      <a:pPr marL="0" lvl="0" indent="0" algn="ctr" rtl="0">
                        <a:spcBef>
                          <a:spcPts val="0"/>
                        </a:spcBef>
                        <a:spcAft>
                          <a:spcPts val="0"/>
                        </a:spcAft>
                        <a:buNone/>
                      </a:pPr>
                      <a:r>
                        <a:rPr lang="en" sz="1000" b="1">
                          <a:latin typeface="Source Sans Pro"/>
                          <a:ea typeface="Source Sans Pro"/>
                          <a:cs typeface="Source Sans Pro"/>
                          <a:sym typeface="Source Sans Pro"/>
                        </a:rPr>
                        <a:t>Cargo-B</a:t>
                      </a:r>
                      <a:endParaRPr sz="1000" b="1">
                        <a:latin typeface="Source Sans Pro"/>
                        <a:ea typeface="Source Sans Pro"/>
                        <a:cs typeface="Source Sans Pro"/>
                        <a:sym typeface="Source Sans Pro"/>
                      </a:endParaRPr>
                    </a:p>
                  </a:txBody>
                  <a:tcPr marL="63500" marR="63500" marT="63500" marB="63500">
                    <a:solidFill>
                      <a:srgbClr val="B7B7B7"/>
                    </a:solidFill>
                  </a:tcPr>
                </a:tc>
                <a:extLst>
                  <a:ext uri="{0D108BD9-81ED-4DB2-BD59-A6C34878D82A}">
                    <a16:rowId xmlns:a16="http://schemas.microsoft.com/office/drawing/2014/main" val="10000"/>
                  </a:ext>
                </a:extLst>
              </a:tr>
              <a:tr h="250425">
                <a:tc>
                  <a:txBody>
                    <a:bodyPr/>
                    <a:lstStyle/>
                    <a:p>
                      <a:pPr marL="0" lvl="0" indent="0" algn="ctr" rtl="0">
                        <a:spcBef>
                          <a:spcPts val="0"/>
                        </a:spcBef>
                        <a:spcAft>
                          <a:spcPts val="0"/>
                        </a:spcAft>
                        <a:buNone/>
                      </a:pPr>
                      <a:r>
                        <a:rPr lang="en" sz="1000">
                          <a:latin typeface="Source Sans Pro"/>
                          <a:ea typeface="Source Sans Pro"/>
                          <a:cs typeface="Source Sans Pro"/>
                          <a:sym typeface="Source Sans Pro"/>
                        </a:rPr>
                        <a:t>1</a:t>
                      </a:r>
                      <a:endParaRPr sz="1000">
                        <a:latin typeface="Source Sans Pro"/>
                        <a:ea typeface="Source Sans Pro"/>
                        <a:cs typeface="Source Sans Pro"/>
                        <a:sym typeface="Source Sans Pro"/>
                      </a:endParaRPr>
                    </a:p>
                  </a:txBody>
                  <a:tcPr marL="63500" marR="63500" marT="63500" marB="63500"/>
                </a:tc>
                <a:tc>
                  <a:txBody>
                    <a:bodyPr/>
                    <a:lstStyle/>
                    <a:p>
                      <a:pPr marL="0" lvl="0" indent="0" algn="l" rtl="0">
                        <a:spcBef>
                          <a:spcPts val="0"/>
                        </a:spcBef>
                        <a:spcAft>
                          <a:spcPts val="0"/>
                        </a:spcAft>
                        <a:buNone/>
                      </a:pPr>
                      <a:r>
                        <a:rPr lang="en" sz="1000">
                          <a:latin typeface="Source Sans Pro"/>
                          <a:ea typeface="Source Sans Pro"/>
                          <a:cs typeface="Source Sans Pro"/>
                          <a:sym typeface="Source Sans Pro"/>
                        </a:rPr>
                        <a:t>Purchase price (net of subsidy)</a:t>
                      </a:r>
                      <a:endParaRPr sz="1000">
                        <a:latin typeface="Source Sans Pro"/>
                        <a:ea typeface="Source Sans Pro"/>
                        <a:cs typeface="Source Sans Pro"/>
                        <a:sym typeface="Source Sans Pro"/>
                      </a:endParaRPr>
                    </a:p>
                  </a:txBody>
                  <a:tcPr marL="63500" marR="63500" marT="63500" marB="63500"/>
                </a:tc>
                <a:tc>
                  <a:txBody>
                    <a:bodyPr/>
                    <a:lstStyle/>
                    <a:p>
                      <a:pPr marL="0" lvl="0" indent="0" algn="ctr" rtl="0">
                        <a:spcBef>
                          <a:spcPts val="0"/>
                        </a:spcBef>
                        <a:spcAft>
                          <a:spcPts val="0"/>
                        </a:spcAft>
                        <a:buNone/>
                      </a:pPr>
                      <a:r>
                        <a:rPr lang="en" sz="1000">
                          <a:latin typeface="Source Sans Pro"/>
                          <a:ea typeface="Source Sans Pro"/>
                          <a:cs typeface="Source Sans Pro"/>
                          <a:sym typeface="Source Sans Pro"/>
                        </a:rPr>
                        <a:t>€</a:t>
                      </a:r>
                      <a:endParaRPr sz="1000">
                        <a:latin typeface="Source Sans Pro"/>
                        <a:ea typeface="Source Sans Pro"/>
                        <a:cs typeface="Source Sans Pro"/>
                        <a:sym typeface="Source Sans Pro"/>
                      </a:endParaRPr>
                    </a:p>
                  </a:txBody>
                  <a:tcPr marL="63500" marR="63500" marT="63500" marB="63500"/>
                </a:tc>
                <a:tc>
                  <a:txBody>
                    <a:bodyPr/>
                    <a:lstStyle/>
                    <a:p>
                      <a:pPr marL="0" lvl="0" indent="0" algn="r" rtl="0">
                        <a:spcBef>
                          <a:spcPts val="0"/>
                        </a:spcBef>
                        <a:spcAft>
                          <a:spcPts val="0"/>
                        </a:spcAft>
                        <a:buNone/>
                      </a:pPr>
                      <a:r>
                        <a:rPr lang="en" sz="1000">
                          <a:latin typeface="Source Sans Pro"/>
                          <a:ea typeface="Source Sans Pro"/>
                          <a:cs typeface="Source Sans Pro"/>
                          <a:sym typeface="Source Sans Pro"/>
                        </a:rPr>
                        <a:t>28,000</a:t>
                      </a:r>
                      <a:endParaRPr sz="1000">
                        <a:latin typeface="Source Sans Pro"/>
                        <a:ea typeface="Source Sans Pro"/>
                        <a:cs typeface="Source Sans Pro"/>
                        <a:sym typeface="Source Sans Pro"/>
                      </a:endParaRPr>
                    </a:p>
                  </a:txBody>
                  <a:tcPr marL="63500" marR="63500" marT="63500" marB="63500"/>
                </a:tc>
                <a:tc>
                  <a:txBody>
                    <a:bodyPr/>
                    <a:lstStyle/>
                    <a:p>
                      <a:pPr marL="0" lvl="0" indent="0" algn="r" rtl="0">
                        <a:spcBef>
                          <a:spcPts val="0"/>
                        </a:spcBef>
                        <a:spcAft>
                          <a:spcPts val="0"/>
                        </a:spcAft>
                        <a:buNone/>
                      </a:pPr>
                      <a:r>
                        <a:rPr lang="en" sz="1000">
                          <a:latin typeface="Source Sans Pro"/>
                          <a:ea typeface="Source Sans Pro"/>
                          <a:cs typeface="Source Sans Pro"/>
                          <a:sym typeface="Source Sans Pro"/>
                        </a:rPr>
                        <a:t>37,000</a:t>
                      </a:r>
                      <a:endParaRPr sz="1000">
                        <a:latin typeface="Source Sans Pro"/>
                        <a:ea typeface="Source Sans Pro"/>
                        <a:cs typeface="Source Sans Pro"/>
                        <a:sym typeface="Source Sans Pro"/>
                      </a:endParaRPr>
                    </a:p>
                  </a:txBody>
                  <a:tcPr marL="63500" marR="63500" marT="63500" marB="63500"/>
                </a:tc>
                <a:tc>
                  <a:txBody>
                    <a:bodyPr/>
                    <a:lstStyle/>
                    <a:p>
                      <a:pPr marL="0" lvl="0" indent="0" algn="r" rtl="0">
                        <a:spcBef>
                          <a:spcPts val="0"/>
                        </a:spcBef>
                        <a:spcAft>
                          <a:spcPts val="0"/>
                        </a:spcAft>
                        <a:buNone/>
                      </a:pPr>
                      <a:r>
                        <a:rPr lang="en" sz="1000">
                          <a:latin typeface="Source Sans Pro"/>
                          <a:ea typeface="Source Sans Pro"/>
                          <a:cs typeface="Source Sans Pro"/>
                          <a:sym typeface="Source Sans Pro"/>
                        </a:rPr>
                        <a:t>40,000</a:t>
                      </a:r>
                      <a:endParaRPr sz="1000">
                        <a:latin typeface="Source Sans Pro"/>
                        <a:ea typeface="Source Sans Pro"/>
                        <a:cs typeface="Source Sans Pro"/>
                        <a:sym typeface="Source Sans Pro"/>
                      </a:endParaRPr>
                    </a:p>
                  </a:txBody>
                  <a:tcPr marL="63500" marR="63500" marT="63500" marB="63500"/>
                </a:tc>
                <a:tc>
                  <a:txBody>
                    <a:bodyPr/>
                    <a:lstStyle/>
                    <a:p>
                      <a:pPr marL="0" lvl="0" indent="0" algn="r" rtl="0">
                        <a:spcBef>
                          <a:spcPts val="0"/>
                        </a:spcBef>
                        <a:spcAft>
                          <a:spcPts val="0"/>
                        </a:spcAft>
                        <a:buNone/>
                      </a:pPr>
                      <a:r>
                        <a:rPr lang="en" sz="1000">
                          <a:latin typeface="Source Sans Pro"/>
                          <a:ea typeface="Source Sans Pro"/>
                          <a:cs typeface="Source Sans Pro"/>
                          <a:sym typeface="Source Sans Pro"/>
                        </a:rPr>
                        <a:t>70,000</a:t>
                      </a:r>
                      <a:endParaRPr sz="1000">
                        <a:latin typeface="Source Sans Pro"/>
                        <a:ea typeface="Source Sans Pro"/>
                        <a:cs typeface="Source Sans Pro"/>
                        <a:sym typeface="Source Sans Pro"/>
                      </a:endParaRPr>
                    </a:p>
                  </a:txBody>
                  <a:tcPr marL="63500" marR="63500" marT="63500" marB="63500"/>
                </a:tc>
                <a:tc>
                  <a:txBody>
                    <a:bodyPr/>
                    <a:lstStyle/>
                    <a:p>
                      <a:pPr marL="0" lvl="0" indent="0" algn="r" rtl="0">
                        <a:spcBef>
                          <a:spcPts val="0"/>
                        </a:spcBef>
                        <a:spcAft>
                          <a:spcPts val="0"/>
                        </a:spcAft>
                        <a:buNone/>
                      </a:pPr>
                      <a:r>
                        <a:rPr lang="en" sz="1000">
                          <a:latin typeface="Source Sans Pro"/>
                          <a:ea typeface="Source Sans Pro"/>
                          <a:cs typeface="Source Sans Pro"/>
                          <a:sym typeface="Source Sans Pro"/>
                        </a:rPr>
                        <a:t>3,300</a:t>
                      </a:r>
                      <a:endParaRPr sz="1000">
                        <a:latin typeface="Source Sans Pro"/>
                        <a:ea typeface="Source Sans Pro"/>
                        <a:cs typeface="Source Sans Pro"/>
                        <a:sym typeface="Source Sans Pro"/>
                      </a:endParaRPr>
                    </a:p>
                  </a:txBody>
                  <a:tcPr marL="63500" marR="63500" marT="63500" marB="63500"/>
                </a:tc>
                <a:extLst>
                  <a:ext uri="{0D108BD9-81ED-4DB2-BD59-A6C34878D82A}">
                    <a16:rowId xmlns:a16="http://schemas.microsoft.com/office/drawing/2014/main" val="10001"/>
                  </a:ext>
                </a:extLst>
              </a:tr>
              <a:tr h="250425">
                <a:tc>
                  <a:txBody>
                    <a:bodyPr/>
                    <a:lstStyle/>
                    <a:p>
                      <a:pPr marL="0" lvl="0" indent="0" algn="ctr" rtl="0">
                        <a:spcBef>
                          <a:spcPts val="0"/>
                        </a:spcBef>
                        <a:spcAft>
                          <a:spcPts val="0"/>
                        </a:spcAft>
                        <a:buNone/>
                      </a:pPr>
                      <a:endParaRPr sz="1000">
                        <a:latin typeface="Source Sans Pro"/>
                        <a:ea typeface="Source Sans Pro"/>
                        <a:cs typeface="Source Sans Pro"/>
                        <a:sym typeface="Source Sans Pro"/>
                      </a:endParaRPr>
                    </a:p>
                  </a:txBody>
                  <a:tcPr marL="63500" marR="63500" marT="63500" marB="63500"/>
                </a:tc>
                <a:tc>
                  <a:txBody>
                    <a:bodyPr/>
                    <a:lstStyle/>
                    <a:p>
                      <a:pPr marL="0" lvl="0" indent="0" algn="l" rtl="0">
                        <a:spcBef>
                          <a:spcPts val="0"/>
                        </a:spcBef>
                        <a:spcAft>
                          <a:spcPts val="0"/>
                        </a:spcAft>
                        <a:buNone/>
                      </a:pPr>
                      <a:r>
                        <a:rPr lang="en" sz="1000">
                          <a:latin typeface="Source Sans Pro"/>
                          <a:ea typeface="Source Sans Pro"/>
                          <a:cs typeface="Source Sans Pro"/>
                          <a:sym typeface="Source Sans Pro"/>
                        </a:rPr>
                        <a:t> Purchase price</a:t>
                      </a:r>
                      <a:endParaRPr sz="1000">
                        <a:latin typeface="Source Sans Pro"/>
                        <a:ea typeface="Source Sans Pro"/>
                        <a:cs typeface="Source Sans Pro"/>
                        <a:sym typeface="Source Sans Pro"/>
                      </a:endParaRPr>
                    </a:p>
                  </a:txBody>
                  <a:tcPr marL="63500" marR="63500" marT="63500" marB="63500"/>
                </a:tc>
                <a:tc>
                  <a:txBody>
                    <a:bodyPr/>
                    <a:lstStyle/>
                    <a:p>
                      <a:pPr marL="0" lvl="0" indent="0" algn="ctr" rtl="0">
                        <a:spcBef>
                          <a:spcPts val="0"/>
                        </a:spcBef>
                        <a:spcAft>
                          <a:spcPts val="0"/>
                        </a:spcAft>
                        <a:buNone/>
                      </a:pPr>
                      <a:r>
                        <a:rPr lang="en" sz="1000">
                          <a:latin typeface="Source Sans Pro"/>
                          <a:ea typeface="Source Sans Pro"/>
                          <a:cs typeface="Source Sans Pro"/>
                          <a:sym typeface="Source Sans Pro"/>
                        </a:rPr>
                        <a:t>€</a:t>
                      </a:r>
                      <a:endParaRPr sz="1000">
                        <a:latin typeface="Source Sans Pro"/>
                        <a:ea typeface="Source Sans Pro"/>
                        <a:cs typeface="Source Sans Pro"/>
                        <a:sym typeface="Source Sans Pro"/>
                      </a:endParaRPr>
                    </a:p>
                  </a:txBody>
                  <a:tcPr marL="63500" marR="63500" marT="63500" marB="63500"/>
                </a:tc>
                <a:tc>
                  <a:txBody>
                    <a:bodyPr/>
                    <a:lstStyle/>
                    <a:p>
                      <a:pPr marL="0" lvl="0" indent="0" algn="r" rtl="0">
                        <a:spcBef>
                          <a:spcPts val="0"/>
                        </a:spcBef>
                        <a:spcAft>
                          <a:spcPts val="0"/>
                        </a:spcAft>
                        <a:buNone/>
                      </a:pPr>
                      <a:r>
                        <a:rPr lang="en" sz="1000">
                          <a:latin typeface="Source Sans Pro"/>
                          <a:ea typeface="Source Sans Pro"/>
                          <a:cs typeface="Source Sans Pro"/>
                          <a:sym typeface="Source Sans Pro"/>
                        </a:rPr>
                        <a:t>28,000</a:t>
                      </a:r>
                      <a:endParaRPr sz="1000">
                        <a:latin typeface="Source Sans Pro"/>
                        <a:ea typeface="Source Sans Pro"/>
                        <a:cs typeface="Source Sans Pro"/>
                        <a:sym typeface="Source Sans Pro"/>
                      </a:endParaRPr>
                    </a:p>
                  </a:txBody>
                  <a:tcPr marL="63500" marR="63500" marT="63500" marB="63500"/>
                </a:tc>
                <a:tc>
                  <a:txBody>
                    <a:bodyPr/>
                    <a:lstStyle/>
                    <a:p>
                      <a:pPr marL="0" lvl="0" indent="0" algn="r" rtl="0">
                        <a:spcBef>
                          <a:spcPts val="0"/>
                        </a:spcBef>
                        <a:spcAft>
                          <a:spcPts val="0"/>
                        </a:spcAft>
                        <a:buNone/>
                      </a:pPr>
                      <a:r>
                        <a:rPr lang="en" sz="1000">
                          <a:latin typeface="Source Sans Pro"/>
                          <a:ea typeface="Source Sans Pro"/>
                          <a:cs typeface="Source Sans Pro"/>
                          <a:sym typeface="Source Sans Pro"/>
                        </a:rPr>
                        <a:t>42,000</a:t>
                      </a:r>
                      <a:endParaRPr sz="1000">
                        <a:latin typeface="Source Sans Pro"/>
                        <a:ea typeface="Source Sans Pro"/>
                        <a:cs typeface="Source Sans Pro"/>
                        <a:sym typeface="Source Sans Pro"/>
                      </a:endParaRPr>
                    </a:p>
                  </a:txBody>
                  <a:tcPr marL="63500" marR="63500" marT="63500" marB="63500"/>
                </a:tc>
                <a:tc>
                  <a:txBody>
                    <a:bodyPr/>
                    <a:lstStyle/>
                    <a:p>
                      <a:pPr marL="0" lvl="0" indent="0" algn="r" rtl="0">
                        <a:spcBef>
                          <a:spcPts val="0"/>
                        </a:spcBef>
                        <a:spcAft>
                          <a:spcPts val="0"/>
                        </a:spcAft>
                        <a:buNone/>
                      </a:pPr>
                      <a:r>
                        <a:rPr lang="en" sz="1000">
                          <a:latin typeface="Source Sans Pro"/>
                          <a:ea typeface="Source Sans Pro"/>
                          <a:cs typeface="Source Sans Pro"/>
                          <a:sym typeface="Source Sans Pro"/>
                        </a:rPr>
                        <a:t>40,000</a:t>
                      </a:r>
                      <a:endParaRPr sz="1000">
                        <a:latin typeface="Source Sans Pro"/>
                        <a:ea typeface="Source Sans Pro"/>
                        <a:cs typeface="Source Sans Pro"/>
                        <a:sym typeface="Source Sans Pro"/>
                      </a:endParaRPr>
                    </a:p>
                  </a:txBody>
                  <a:tcPr marL="63500" marR="63500" marT="63500" marB="63500"/>
                </a:tc>
                <a:tc>
                  <a:txBody>
                    <a:bodyPr/>
                    <a:lstStyle/>
                    <a:p>
                      <a:pPr marL="0" lvl="0" indent="0" algn="r" rtl="0">
                        <a:spcBef>
                          <a:spcPts val="0"/>
                        </a:spcBef>
                        <a:spcAft>
                          <a:spcPts val="0"/>
                        </a:spcAft>
                        <a:buNone/>
                      </a:pPr>
                      <a:r>
                        <a:rPr lang="en" sz="1000">
                          <a:latin typeface="Source Sans Pro"/>
                          <a:ea typeface="Source Sans Pro"/>
                          <a:cs typeface="Source Sans Pro"/>
                          <a:sym typeface="Source Sans Pro"/>
                        </a:rPr>
                        <a:t>120,000</a:t>
                      </a:r>
                      <a:endParaRPr sz="1000">
                        <a:latin typeface="Source Sans Pro"/>
                        <a:ea typeface="Source Sans Pro"/>
                        <a:cs typeface="Source Sans Pro"/>
                        <a:sym typeface="Source Sans Pro"/>
                      </a:endParaRPr>
                    </a:p>
                  </a:txBody>
                  <a:tcPr marL="63500" marR="63500" marT="63500" marB="63500"/>
                </a:tc>
                <a:tc>
                  <a:txBody>
                    <a:bodyPr/>
                    <a:lstStyle/>
                    <a:p>
                      <a:pPr marL="0" lvl="0" indent="0" algn="r" rtl="0">
                        <a:spcBef>
                          <a:spcPts val="0"/>
                        </a:spcBef>
                        <a:spcAft>
                          <a:spcPts val="0"/>
                        </a:spcAft>
                        <a:buNone/>
                      </a:pPr>
                      <a:r>
                        <a:rPr lang="en" sz="1000">
                          <a:latin typeface="Source Sans Pro"/>
                          <a:ea typeface="Source Sans Pro"/>
                          <a:cs typeface="Source Sans Pro"/>
                          <a:sym typeface="Source Sans Pro"/>
                        </a:rPr>
                        <a:t>4,800</a:t>
                      </a:r>
                      <a:endParaRPr sz="1000">
                        <a:latin typeface="Source Sans Pro"/>
                        <a:ea typeface="Source Sans Pro"/>
                        <a:cs typeface="Source Sans Pro"/>
                        <a:sym typeface="Source Sans Pro"/>
                      </a:endParaRPr>
                    </a:p>
                  </a:txBody>
                  <a:tcPr marL="63500" marR="63500" marT="63500" marB="63500"/>
                </a:tc>
                <a:extLst>
                  <a:ext uri="{0D108BD9-81ED-4DB2-BD59-A6C34878D82A}">
                    <a16:rowId xmlns:a16="http://schemas.microsoft.com/office/drawing/2014/main" val="10002"/>
                  </a:ext>
                </a:extLst>
              </a:tr>
              <a:tr h="250425">
                <a:tc>
                  <a:txBody>
                    <a:bodyPr/>
                    <a:lstStyle/>
                    <a:p>
                      <a:pPr marL="0" lvl="0" indent="0" algn="ctr" rtl="0">
                        <a:spcBef>
                          <a:spcPts val="0"/>
                        </a:spcBef>
                        <a:spcAft>
                          <a:spcPts val="0"/>
                        </a:spcAft>
                        <a:buNone/>
                      </a:pPr>
                      <a:endParaRPr sz="1000">
                        <a:latin typeface="Source Sans Pro"/>
                        <a:ea typeface="Source Sans Pro"/>
                        <a:cs typeface="Source Sans Pro"/>
                        <a:sym typeface="Source Sans Pro"/>
                      </a:endParaRPr>
                    </a:p>
                  </a:txBody>
                  <a:tcPr marL="63500" marR="63500" marT="63500" marB="63500"/>
                </a:tc>
                <a:tc>
                  <a:txBody>
                    <a:bodyPr/>
                    <a:lstStyle/>
                    <a:p>
                      <a:pPr marL="0" lvl="0" indent="0" algn="l" rtl="0">
                        <a:spcBef>
                          <a:spcPts val="0"/>
                        </a:spcBef>
                        <a:spcAft>
                          <a:spcPts val="0"/>
                        </a:spcAft>
                        <a:buNone/>
                      </a:pPr>
                      <a:r>
                        <a:rPr lang="en" sz="1000">
                          <a:latin typeface="Source Sans Pro"/>
                          <a:ea typeface="Source Sans Pro"/>
                          <a:cs typeface="Source Sans Pro"/>
                          <a:sym typeface="Source Sans Pro"/>
                        </a:rPr>
                        <a:t> Subsidy</a:t>
                      </a:r>
                      <a:endParaRPr sz="1000">
                        <a:latin typeface="Source Sans Pro"/>
                        <a:ea typeface="Source Sans Pro"/>
                        <a:cs typeface="Source Sans Pro"/>
                        <a:sym typeface="Source Sans Pro"/>
                      </a:endParaRPr>
                    </a:p>
                  </a:txBody>
                  <a:tcPr marL="63500" marR="63500" marT="63500" marB="63500"/>
                </a:tc>
                <a:tc>
                  <a:txBody>
                    <a:bodyPr/>
                    <a:lstStyle/>
                    <a:p>
                      <a:pPr marL="0" lvl="0" indent="0" algn="ctr" rtl="0">
                        <a:spcBef>
                          <a:spcPts val="0"/>
                        </a:spcBef>
                        <a:spcAft>
                          <a:spcPts val="0"/>
                        </a:spcAft>
                        <a:buNone/>
                      </a:pPr>
                      <a:r>
                        <a:rPr lang="en" sz="1000">
                          <a:latin typeface="Source Sans Pro"/>
                          <a:ea typeface="Source Sans Pro"/>
                          <a:cs typeface="Source Sans Pro"/>
                          <a:sym typeface="Source Sans Pro"/>
                        </a:rPr>
                        <a:t>€</a:t>
                      </a:r>
                      <a:endParaRPr sz="1000">
                        <a:latin typeface="Source Sans Pro"/>
                        <a:ea typeface="Source Sans Pro"/>
                        <a:cs typeface="Source Sans Pro"/>
                        <a:sym typeface="Source Sans Pro"/>
                      </a:endParaRPr>
                    </a:p>
                  </a:txBody>
                  <a:tcPr marL="63500" marR="63500" marT="63500" marB="63500"/>
                </a:tc>
                <a:tc>
                  <a:txBody>
                    <a:bodyPr/>
                    <a:lstStyle/>
                    <a:p>
                      <a:pPr marL="0" lvl="0" indent="0" algn="r" rtl="0">
                        <a:spcBef>
                          <a:spcPts val="0"/>
                        </a:spcBef>
                        <a:spcAft>
                          <a:spcPts val="0"/>
                        </a:spcAft>
                        <a:buNone/>
                      </a:pPr>
                      <a:r>
                        <a:rPr lang="en" sz="1000">
                          <a:latin typeface="Source Sans Pro"/>
                          <a:ea typeface="Source Sans Pro"/>
                          <a:cs typeface="Source Sans Pro"/>
                          <a:sym typeface="Source Sans Pro"/>
                        </a:rPr>
                        <a:t>0</a:t>
                      </a:r>
                      <a:endParaRPr sz="1000">
                        <a:latin typeface="Source Sans Pro"/>
                        <a:ea typeface="Source Sans Pro"/>
                        <a:cs typeface="Source Sans Pro"/>
                        <a:sym typeface="Source Sans Pro"/>
                      </a:endParaRPr>
                    </a:p>
                  </a:txBody>
                  <a:tcPr marL="63500" marR="63500" marT="63500" marB="63500"/>
                </a:tc>
                <a:tc>
                  <a:txBody>
                    <a:bodyPr/>
                    <a:lstStyle/>
                    <a:p>
                      <a:pPr marL="0" lvl="0" indent="0" algn="r" rtl="0">
                        <a:spcBef>
                          <a:spcPts val="0"/>
                        </a:spcBef>
                        <a:spcAft>
                          <a:spcPts val="0"/>
                        </a:spcAft>
                        <a:buNone/>
                      </a:pPr>
                      <a:r>
                        <a:rPr lang="en" sz="1000">
                          <a:latin typeface="Source Sans Pro"/>
                          <a:ea typeface="Source Sans Pro"/>
                          <a:cs typeface="Source Sans Pro"/>
                          <a:sym typeface="Source Sans Pro"/>
                        </a:rPr>
                        <a:t>5,000</a:t>
                      </a:r>
                      <a:endParaRPr sz="1000">
                        <a:latin typeface="Source Sans Pro"/>
                        <a:ea typeface="Source Sans Pro"/>
                        <a:cs typeface="Source Sans Pro"/>
                        <a:sym typeface="Source Sans Pro"/>
                      </a:endParaRPr>
                    </a:p>
                  </a:txBody>
                  <a:tcPr marL="63500" marR="63500" marT="63500" marB="63500"/>
                </a:tc>
                <a:tc>
                  <a:txBody>
                    <a:bodyPr/>
                    <a:lstStyle/>
                    <a:p>
                      <a:pPr marL="0" lvl="0" indent="0" algn="r" rtl="0">
                        <a:spcBef>
                          <a:spcPts val="0"/>
                        </a:spcBef>
                        <a:spcAft>
                          <a:spcPts val="0"/>
                        </a:spcAft>
                        <a:buNone/>
                      </a:pPr>
                      <a:r>
                        <a:rPr lang="en" sz="1000">
                          <a:latin typeface="Source Sans Pro"/>
                          <a:ea typeface="Source Sans Pro"/>
                          <a:cs typeface="Source Sans Pro"/>
                          <a:sym typeface="Source Sans Pro"/>
                        </a:rPr>
                        <a:t>0</a:t>
                      </a:r>
                      <a:endParaRPr sz="1000">
                        <a:latin typeface="Source Sans Pro"/>
                        <a:ea typeface="Source Sans Pro"/>
                        <a:cs typeface="Source Sans Pro"/>
                        <a:sym typeface="Source Sans Pro"/>
                      </a:endParaRPr>
                    </a:p>
                  </a:txBody>
                  <a:tcPr marL="63500" marR="63500" marT="63500" marB="63500"/>
                </a:tc>
                <a:tc>
                  <a:txBody>
                    <a:bodyPr/>
                    <a:lstStyle/>
                    <a:p>
                      <a:pPr marL="0" lvl="0" indent="0" algn="r" rtl="0">
                        <a:spcBef>
                          <a:spcPts val="0"/>
                        </a:spcBef>
                        <a:spcAft>
                          <a:spcPts val="0"/>
                        </a:spcAft>
                        <a:buNone/>
                      </a:pPr>
                      <a:r>
                        <a:rPr lang="en" sz="1000">
                          <a:latin typeface="Source Sans Pro"/>
                          <a:ea typeface="Source Sans Pro"/>
                          <a:cs typeface="Source Sans Pro"/>
                          <a:sym typeface="Source Sans Pro"/>
                        </a:rPr>
                        <a:t>50,000</a:t>
                      </a:r>
                      <a:endParaRPr sz="1000">
                        <a:latin typeface="Source Sans Pro"/>
                        <a:ea typeface="Source Sans Pro"/>
                        <a:cs typeface="Source Sans Pro"/>
                        <a:sym typeface="Source Sans Pro"/>
                      </a:endParaRPr>
                    </a:p>
                  </a:txBody>
                  <a:tcPr marL="63500" marR="63500" marT="63500" marB="63500"/>
                </a:tc>
                <a:tc>
                  <a:txBody>
                    <a:bodyPr/>
                    <a:lstStyle/>
                    <a:p>
                      <a:pPr marL="0" lvl="0" indent="0" algn="r" rtl="0">
                        <a:spcBef>
                          <a:spcPts val="0"/>
                        </a:spcBef>
                        <a:spcAft>
                          <a:spcPts val="0"/>
                        </a:spcAft>
                        <a:buNone/>
                      </a:pPr>
                      <a:r>
                        <a:rPr lang="en" sz="1000">
                          <a:latin typeface="Source Sans Pro"/>
                          <a:ea typeface="Source Sans Pro"/>
                          <a:cs typeface="Source Sans Pro"/>
                          <a:sym typeface="Source Sans Pro"/>
                        </a:rPr>
                        <a:t>1,500</a:t>
                      </a:r>
                      <a:endParaRPr sz="1000">
                        <a:latin typeface="Source Sans Pro"/>
                        <a:ea typeface="Source Sans Pro"/>
                        <a:cs typeface="Source Sans Pro"/>
                        <a:sym typeface="Source Sans Pro"/>
                      </a:endParaRPr>
                    </a:p>
                  </a:txBody>
                  <a:tcPr marL="63500" marR="63500" marT="63500" marB="63500"/>
                </a:tc>
                <a:extLst>
                  <a:ext uri="{0D108BD9-81ED-4DB2-BD59-A6C34878D82A}">
                    <a16:rowId xmlns:a16="http://schemas.microsoft.com/office/drawing/2014/main" val="10003"/>
                  </a:ext>
                </a:extLst>
              </a:tr>
              <a:tr h="250425">
                <a:tc>
                  <a:txBody>
                    <a:bodyPr/>
                    <a:lstStyle/>
                    <a:p>
                      <a:pPr marL="0" lvl="0" indent="0" algn="ctr" rtl="0">
                        <a:spcBef>
                          <a:spcPts val="0"/>
                        </a:spcBef>
                        <a:spcAft>
                          <a:spcPts val="0"/>
                        </a:spcAft>
                        <a:buNone/>
                      </a:pPr>
                      <a:endParaRPr sz="1000">
                        <a:latin typeface="Source Sans Pro"/>
                        <a:ea typeface="Source Sans Pro"/>
                        <a:cs typeface="Source Sans Pro"/>
                        <a:sym typeface="Source Sans Pro"/>
                      </a:endParaRPr>
                    </a:p>
                  </a:txBody>
                  <a:tcPr marL="63500" marR="63500" marT="63500" marB="63500"/>
                </a:tc>
                <a:tc>
                  <a:txBody>
                    <a:bodyPr/>
                    <a:lstStyle/>
                    <a:p>
                      <a:pPr marL="0" lvl="0" indent="0" algn="l" rtl="0">
                        <a:spcBef>
                          <a:spcPts val="0"/>
                        </a:spcBef>
                        <a:spcAft>
                          <a:spcPts val="0"/>
                        </a:spcAft>
                        <a:buNone/>
                      </a:pPr>
                      <a:r>
                        <a:rPr lang="en" sz="1000">
                          <a:latin typeface="Source Sans Pro"/>
                          <a:ea typeface="Source Sans Pro"/>
                          <a:cs typeface="Source Sans Pro"/>
                          <a:sym typeface="Source Sans Pro"/>
                        </a:rPr>
                        <a:t> Residual value</a:t>
                      </a:r>
                      <a:endParaRPr sz="1000">
                        <a:latin typeface="Source Sans Pro"/>
                        <a:ea typeface="Source Sans Pro"/>
                        <a:cs typeface="Source Sans Pro"/>
                        <a:sym typeface="Source Sans Pro"/>
                      </a:endParaRPr>
                    </a:p>
                  </a:txBody>
                  <a:tcPr marL="63500" marR="63500" marT="63500" marB="63500"/>
                </a:tc>
                <a:tc>
                  <a:txBody>
                    <a:bodyPr/>
                    <a:lstStyle/>
                    <a:p>
                      <a:pPr marL="0" lvl="0" indent="0" algn="ctr" rtl="0">
                        <a:spcBef>
                          <a:spcPts val="0"/>
                        </a:spcBef>
                        <a:spcAft>
                          <a:spcPts val="0"/>
                        </a:spcAft>
                        <a:buNone/>
                      </a:pPr>
                      <a:r>
                        <a:rPr lang="en" sz="1000">
                          <a:latin typeface="Source Sans Pro"/>
                          <a:ea typeface="Source Sans Pro"/>
                          <a:cs typeface="Source Sans Pro"/>
                          <a:sym typeface="Source Sans Pro"/>
                        </a:rPr>
                        <a:t>€</a:t>
                      </a:r>
                      <a:endParaRPr sz="1000">
                        <a:latin typeface="Source Sans Pro"/>
                        <a:ea typeface="Source Sans Pro"/>
                        <a:cs typeface="Source Sans Pro"/>
                        <a:sym typeface="Source Sans Pro"/>
                      </a:endParaRPr>
                    </a:p>
                  </a:txBody>
                  <a:tcPr marL="63500" marR="63500" marT="63500" marB="63500"/>
                </a:tc>
                <a:tc>
                  <a:txBody>
                    <a:bodyPr/>
                    <a:lstStyle/>
                    <a:p>
                      <a:pPr marL="0" lvl="0" indent="0" algn="r" rtl="0">
                        <a:spcBef>
                          <a:spcPts val="0"/>
                        </a:spcBef>
                        <a:spcAft>
                          <a:spcPts val="0"/>
                        </a:spcAft>
                        <a:buNone/>
                      </a:pPr>
                      <a:r>
                        <a:rPr lang="en" sz="1000">
                          <a:latin typeface="Source Sans Pro"/>
                          <a:ea typeface="Source Sans Pro"/>
                          <a:cs typeface="Source Sans Pro"/>
                          <a:sym typeface="Source Sans Pro"/>
                        </a:rPr>
                        <a:t>11,200</a:t>
                      </a:r>
                      <a:endParaRPr sz="1000">
                        <a:latin typeface="Source Sans Pro"/>
                        <a:ea typeface="Source Sans Pro"/>
                        <a:cs typeface="Source Sans Pro"/>
                        <a:sym typeface="Source Sans Pro"/>
                      </a:endParaRPr>
                    </a:p>
                  </a:txBody>
                  <a:tcPr marL="63500" marR="63500" marT="63500" marB="63500"/>
                </a:tc>
                <a:tc>
                  <a:txBody>
                    <a:bodyPr/>
                    <a:lstStyle/>
                    <a:p>
                      <a:pPr marL="0" lvl="0" indent="0" algn="r" rtl="0">
                        <a:spcBef>
                          <a:spcPts val="0"/>
                        </a:spcBef>
                        <a:spcAft>
                          <a:spcPts val="0"/>
                        </a:spcAft>
                        <a:buNone/>
                      </a:pPr>
                      <a:r>
                        <a:rPr lang="en" sz="1000">
                          <a:latin typeface="Source Sans Pro"/>
                          <a:ea typeface="Source Sans Pro"/>
                          <a:cs typeface="Source Sans Pro"/>
                          <a:sym typeface="Source Sans Pro"/>
                        </a:rPr>
                        <a:t>14,800</a:t>
                      </a:r>
                      <a:endParaRPr sz="1000">
                        <a:latin typeface="Source Sans Pro"/>
                        <a:ea typeface="Source Sans Pro"/>
                        <a:cs typeface="Source Sans Pro"/>
                        <a:sym typeface="Source Sans Pro"/>
                      </a:endParaRPr>
                    </a:p>
                  </a:txBody>
                  <a:tcPr marL="63500" marR="63500" marT="63500" marB="63500"/>
                </a:tc>
                <a:tc>
                  <a:txBody>
                    <a:bodyPr/>
                    <a:lstStyle/>
                    <a:p>
                      <a:pPr marL="0" lvl="0" indent="0" algn="r" rtl="0">
                        <a:spcBef>
                          <a:spcPts val="0"/>
                        </a:spcBef>
                        <a:spcAft>
                          <a:spcPts val="0"/>
                        </a:spcAft>
                        <a:buNone/>
                      </a:pPr>
                      <a:r>
                        <a:rPr lang="en" sz="1000">
                          <a:latin typeface="Source Sans Pro"/>
                          <a:ea typeface="Source Sans Pro"/>
                          <a:cs typeface="Source Sans Pro"/>
                          <a:sym typeface="Source Sans Pro"/>
                        </a:rPr>
                        <a:t>16,000</a:t>
                      </a:r>
                      <a:endParaRPr sz="1000">
                        <a:latin typeface="Source Sans Pro"/>
                        <a:ea typeface="Source Sans Pro"/>
                        <a:cs typeface="Source Sans Pro"/>
                        <a:sym typeface="Source Sans Pro"/>
                      </a:endParaRPr>
                    </a:p>
                  </a:txBody>
                  <a:tcPr marL="63500" marR="63500" marT="63500" marB="63500"/>
                </a:tc>
                <a:tc>
                  <a:txBody>
                    <a:bodyPr/>
                    <a:lstStyle/>
                    <a:p>
                      <a:pPr marL="0" lvl="0" indent="0" algn="r" rtl="0">
                        <a:spcBef>
                          <a:spcPts val="0"/>
                        </a:spcBef>
                        <a:spcAft>
                          <a:spcPts val="0"/>
                        </a:spcAft>
                        <a:buNone/>
                      </a:pPr>
                      <a:r>
                        <a:rPr lang="en" sz="1000">
                          <a:latin typeface="Source Sans Pro"/>
                          <a:ea typeface="Source Sans Pro"/>
                          <a:cs typeface="Source Sans Pro"/>
                          <a:sym typeface="Source Sans Pro"/>
                        </a:rPr>
                        <a:t>28,000</a:t>
                      </a:r>
                      <a:endParaRPr sz="1000">
                        <a:latin typeface="Source Sans Pro"/>
                        <a:ea typeface="Source Sans Pro"/>
                        <a:cs typeface="Source Sans Pro"/>
                        <a:sym typeface="Source Sans Pro"/>
                      </a:endParaRPr>
                    </a:p>
                  </a:txBody>
                  <a:tcPr marL="63500" marR="63500" marT="63500" marB="63500"/>
                </a:tc>
                <a:tc>
                  <a:txBody>
                    <a:bodyPr/>
                    <a:lstStyle/>
                    <a:p>
                      <a:pPr marL="0" lvl="0" indent="0" algn="r" rtl="0">
                        <a:spcBef>
                          <a:spcPts val="0"/>
                        </a:spcBef>
                        <a:spcAft>
                          <a:spcPts val="0"/>
                        </a:spcAft>
                        <a:buNone/>
                      </a:pPr>
                      <a:r>
                        <a:rPr lang="en" sz="1000">
                          <a:latin typeface="Source Sans Pro"/>
                          <a:ea typeface="Source Sans Pro"/>
                          <a:cs typeface="Source Sans Pro"/>
                          <a:sym typeface="Source Sans Pro"/>
                        </a:rPr>
                        <a:t>1,320</a:t>
                      </a:r>
                      <a:endParaRPr sz="1000">
                        <a:latin typeface="Source Sans Pro"/>
                        <a:ea typeface="Source Sans Pro"/>
                        <a:cs typeface="Source Sans Pro"/>
                        <a:sym typeface="Source Sans Pro"/>
                      </a:endParaRPr>
                    </a:p>
                  </a:txBody>
                  <a:tcPr marL="63500" marR="63500" marT="63500" marB="63500"/>
                </a:tc>
                <a:extLst>
                  <a:ext uri="{0D108BD9-81ED-4DB2-BD59-A6C34878D82A}">
                    <a16:rowId xmlns:a16="http://schemas.microsoft.com/office/drawing/2014/main" val="10004"/>
                  </a:ext>
                </a:extLst>
              </a:tr>
              <a:tr h="250425">
                <a:tc>
                  <a:txBody>
                    <a:bodyPr/>
                    <a:lstStyle/>
                    <a:p>
                      <a:pPr marL="0" lvl="0" indent="0" algn="ctr" rtl="0">
                        <a:spcBef>
                          <a:spcPts val="0"/>
                        </a:spcBef>
                        <a:spcAft>
                          <a:spcPts val="0"/>
                        </a:spcAft>
                        <a:buNone/>
                      </a:pPr>
                      <a:endParaRPr sz="1000">
                        <a:latin typeface="Source Sans Pro"/>
                        <a:ea typeface="Source Sans Pro"/>
                        <a:cs typeface="Source Sans Pro"/>
                        <a:sym typeface="Source Sans Pro"/>
                      </a:endParaRPr>
                    </a:p>
                  </a:txBody>
                  <a:tcPr marL="63500" marR="63500" marT="63500" marB="63500"/>
                </a:tc>
                <a:tc>
                  <a:txBody>
                    <a:bodyPr/>
                    <a:lstStyle/>
                    <a:p>
                      <a:pPr marL="0" lvl="0" indent="0" algn="l" rtl="0">
                        <a:spcBef>
                          <a:spcPts val="0"/>
                        </a:spcBef>
                        <a:spcAft>
                          <a:spcPts val="0"/>
                        </a:spcAft>
                        <a:buNone/>
                      </a:pPr>
                      <a:r>
                        <a:rPr lang="en" sz="1000">
                          <a:latin typeface="Source Sans Pro"/>
                          <a:ea typeface="Source Sans Pro"/>
                          <a:cs typeface="Source Sans Pro"/>
                          <a:sym typeface="Source Sans Pro"/>
                        </a:rPr>
                        <a:t>Charging station</a:t>
                      </a:r>
                      <a:endParaRPr sz="1000">
                        <a:latin typeface="Source Sans Pro"/>
                        <a:ea typeface="Source Sans Pro"/>
                        <a:cs typeface="Source Sans Pro"/>
                        <a:sym typeface="Source Sans Pro"/>
                      </a:endParaRPr>
                    </a:p>
                  </a:txBody>
                  <a:tcPr marL="63500" marR="63500" marT="63500" marB="63500"/>
                </a:tc>
                <a:tc>
                  <a:txBody>
                    <a:bodyPr/>
                    <a:lstStyle/>
                    <a:p>
                      <a:pPr marL="0" lvl="0" indent="0" algn="ctr" rtl="0">
                        <a:spcBef>
                          <a:spcPts val="0"/>
                        </a:spcBef>
                        <a:spcAft>
                          <a:spcPts val="0"/>
                        </a:spcAft>
                        <a:buNone/>
                      </a:pPr>
                      <a:r>
                        <a:rPr lang="en" sz="1000">
                          <a:latin typeface="Source Sans Pro"/>
                          <a:ea typeface="Source Sans Pro"/>
                          <a:cs typeface="Source Sans Pro"/>
                          <a:sym typeface="Source Sans Pro"/>
                        </a:rPr>
                        <a:t>€</a:t>
                      </a:r>
                      <a:endParaRPr sz="1000">
                        <a:latin typeface="Source Sans Pro"/>
                        <a:ea typeface="Source Sans Pro"/>
                        <a:cs typeface="Source Sans Pro"/>
                        <a:sym typeface="Source Sans Pro"/>
                      </a:endParaRPr>
                    </a:p>
                  </a:txBody>
                  <a:tcPr marL="63500" marR="63500" marT="63500" marB="63500"/>
                </a:tc>
                <a:tc>
                  <a:txBody>
                    <a:bodyPr/>
                    <a:lstStyle/>
                    <a:p>
                      <a:pPr marL="0" marR="0" lvl="0" indent="0" algn="r" rtl="0">
                        <a:lnSpc>
                          <a:spcPct val="100000"/>
                        </a:lnSpc>
                        <a:spcBef>
                          <a:spcPts val="0"/>
                        </a:spcBef>
                        <a:spcAft>
                          <a:spcPts val="0"/>
                        </a:spcAft>
                        <a:buNone/>
                      </a:pPr>
                      <a:r>
                        <a:rPr lang="en" sz="1000">
                          <a:latin typeface="Source Sans Pro"/>
                          <a:ea typeface="Source Sans Pro"/>
                          <a:cs typeface="Source Sans Pro"/>
                          <a:sym typeface="Source Sans Pro"/>
                        </a:rPr>
                        <a:t>0</a:t>
                      </a:r>
                      <a:endParaRPr sz="1000">
                        <a:latin typeface="Source Sans Pro"/>
                        <a:ea typeface="Source Sans Pro"/>
                        <a:cs typeface="Source Sans Pro"/>
                        <a:sym typeface="Source Sans Pro"/>
                      </a:endParaRPr>
                    </a:p>
                  </a:txBody>
                  <a:tcPr marL="63500" marR="63500" marT="63500" marB="63500"/>
                </a:tc>
                <a:tc>
                  <a:txBody>
                    <a:bodyPr/>
                    <a:lstStyle/>
                    <a:p>
                      <a:pPr marL="0" marR="0" lvl="0" indent="0" algn="r" rtl="0">
                        <a:lnSpc>
                          <a:spcPct val="100000"/>
                        </a:lnSpc>
                        <a:spcBef>
                          <a:spcPts val="0"/>
                        </a:spcBef>
                        <a:spcAft>
                          <a:spcPts val="0"/>
                        </a:spcAft>
                        <a:buNone/>
                      </a:pPr>
                      <a:r>
                        <a:rPr lang="en" sz="1000">
                          <a:latin typeface="Source Sans Pro"/>
                          <a:ea typeface="Source Sans Pro"/>
                          <a:cs typeface="Source Sans Pro"/>
                          <a:sym typeface="Source Sans Pro"/>
                        </a:rPr>
                        <a:t>9,625</a:t>
                      </a:r>
                      <a:endParaRPr sz="1000">
                        <a:latin typeface="Source Sans Pro"/>
                        <a:ea typeface="Source Sans Pro"/>
                        <a:cs typeface="Source Sans Pro"/>
                        <a:sym typeface="Source Sans Pro"/>
                      </a:endParaRPr>
                    </a:p>
                  </a:txBody>
                  <a:tcPr marL="63500" marR="63500" marT="63500" marB="63500"/>
                </a:tc>
                <a:tc>
                  <a:txBody>
                    <a:bodyPr/>
                    <a:lstStyle/>
                    <a:p>
                      <a:pPr marL="0" marR="0" lvl="0" indent="0" algn="r" rtl="0">
                        <a:lnSpc>
                          <a:spcPct val="100000"/>
                        </a:lnSpc>
                        <a:spcBef>
                          <a:spcPts val="0"/>
                        </a:spcBef>
                        <a:spcAft>
                          <a:spcPts val="0"/>
                        </a:spcAft>
                        <a:buNone/>
                      </a:pPr>
                      <a:r>
                        <a:rPr lang="en" sz="1000">
                          <a:latin typeface="Source Sans Pro"/>
                          <a:ea typeface="Source Sans Pro"/>
                          <a:cs typeface="Source Sans Pro"/>
                          <a:sym typeface="Source Sans Pro"/>
                        </a:rPr>
                        <a:t>0</a:t>
                      </a:r>
                      <a:endParaRPr sz="1000">
                        <a:latin typeface="Source Sans Pro"/>
                        <a:ea typeface="Source Sans Pro"/>
                        <a:cs typeface="Source Sans Pro"/>
                        <a:sym typeface="Source Sans Pro"/>
                      </a:endParaRPr>
                    </a:p>
                  </a:txBody>
                  <a:tcPr marL="63500" marR="63500" marT="63500" marB="63500"/>
                </a:tc>
                <a:tc>
                  <a:txBody>
                    <a:bodyPr/>
                    <a:lstStyle/>
                    <a:p>
                      <a:pPr marL="0" lvl="0" indent="0" algn="r" rtl="0">
                        <a:spcBef>
                          <a:spcPts val="0"/>
                        </a:spcBef>
                        <a:spcAft>
                          <a:spcPts val="0"/>
                        </a:spcAft>
                        <a:buClr>
                          <a:schemeClr val="dk1"/>
                        </a:buClr>
                        <a:buSzPts val="1100"/>
                        <a:buFont typeface="Arial"/>
                        <a:buNone/>
                      </a:pPr>
                      <a:r>
                        <a:rPr lang="en" sz="1000">
                          <a:solidFill>
                            <a:schemeClr val="dk1"/>
                          </a:solidFill>
                          <a:latin typeface="Source Sans Pro"/>
                          <a:ea typeface="Source Sans Pro"/>
                          <a:cs typeface="Source Sans Pro"/>
                          <a:sym typeface="Source Sans Pro"/>
                        </a:rPr>
                        <a:t>9,625</a:t>
                      </a:r>
                      <a:endParaRPr sz="1000">
                        <a:latin typeface="Source Sans Pro"/>
                        <a:ea typeface="Source Sans Pro"/>
                        <a:cs typeface="Source Sans Pro"/>
                        <a:sym typeface="Source Sans Pro"/>
                      </a:endParaRPr>
                    </a:p>
                  </a:txBody>
                  <a:tcPr marL="63500" marR="63500" marT="63500" marB="63500"/>
                </a:tc>
                <a:tc>
                  <a:txBody>
                    <a:bodyPr/>
                    <a:lstStyle/>
                    <a:p>
                      <a:pPr marL="0" marR="0" lvl="0" indent="0" algn="r" rtl="0">
                        <a:lnSpc>
                          <a:spcPct val="100000"/>
                        </a:lnSpc>
                        <a:spcBef>
                          <a:spcPts val="0"/>
                        </a:spcBef>
                        <a:spcAft>
                          <a:spcPts val="0"/>
                        </a:spcAft>
                        <a:buNone/>
                      </a:pPr>
                      <a:r>
                        <a:rPr lang="en" sz="1000">
                          <a:latin typeface="Source Sans Pro"/>
                          <a:ea typeface="Source Sans Pro"/>
                          <a:cs typeface="Source Sans Pro"/>
                          <a:sym typeface="Source Sans Pro"/>
                        </a:rPr>
                        <a:t>0</a:t>
                      </a:r>
                      <a:endParaRPr sz="1000">
                        <a:latin typeface="Source Sans Pro"/>
                        <a:ea typeface="Source Sans Pro"/>
                        <a:cs typeface="Source Sans Pro"/>
                        <a:sym typeface="Source Sans Pro"/>
                      </a:endParaRPr>
                    </a:p>
                  </a:txBody>
                  <a:tcPr marL="63500" marR="63500" marT="63500" marB="63500"/>
                </a:tc>
                <a:extLst>
                  <a:ext uri="{0D108BD9-81ED-4DB2-BD59-A6C34878D82A}">
                    <a16:rowId xmlns:a16="http://schemas.microsoft.com/office/drawing/2014/main" val="10005"/>
                  </a:ext>
                </a:extLst>
              </a:tr>
              <a:tr h="250425">
                <a:tc>
                  <a:txBody>
                    <a:bodyPr/>
                    <a:lstStyle/>
                    <a:p>
                      <a:pPr marL="0" lvl="0" indent="0" algn="ctr" rtl="0">
                        <a:spcBef>
                          <a:spcPts val="0"/>
                        </a:spcBef>
                        <a:spcAft>
                          <a:spcPts val="0"/>
                        </a:spcAft>
                        <a:buNone/>
                      </a:pPr>
                      <a:r>
                        <a:rPr lang="en" sz="1000">
                          <a:latin typeface="Source Sans Pro"/>
                          <a:ea typeface="Source Sans Pro"/>
                          <a:cs typeface="Source Sans Pro"/>
                          <a:sym typeface="Source Sans Pro"/>
                        </a:rPr>
                        <a:t>2</a:t>
                      </a:r>
                      <a:endParaRPr sz="1000">
                        <a:latin typeface="Source Sans Pro"/>
                        <a:ea typeface="Source Sans Pro"/>
                        <a:cs typeface="Source Sans Pro"/>
                        <a:sym typeface="Source Sans Pro"/>
                      </a:endParaRPr>
                    </a:p>
                  </a:txBody>
                  <a:tcPr marL="63500" marR="63500" marT="63500" marB="63500"/>
                </a:tc>
                <a:tc>
                  <a:txBody>
                    <a:bodyPr/>
                    <a:lstStyle/>
                    <a:p>
                      <a:pPr marL="0" lvl="0" indent="0" algn="l" rtl="0">
                        <a:spcBef>
                          <a:spcPts val="0"/>
                        </a:spcBef>
                        <a:spcAft>
                          <a:spcPts val="0"/>
                        </a:spcAft>
                        <a:buNone/>
                      </a:pPr>
                      <a:r>
                        <a:rPr lang="en" sz="1000">
                          <a:latin typeface="Source Sans Pro"/>
                          <a:ea typeface="Source Sans Pro"/>
                          <a:cs typeface="Source Sans Pro"/>
                          <a:sym typeface="Source Sans Pro"/>
                        </a:rPr>
                        <a:t>Duration of vehicle usage</a:t>
                      </a:r>
                      <a:endParaRPr sz="1000">
                        <a:latin typeface="Source Sans Pro"/>
                        <a:ea typeface="Source Sans Pro"/>
                        <a:cs typeface="Source Sans Pro"/>
                        <a:sym typeface="Source Sans Pro"/>
                      </a:endParaRPr>
                    </a:p>
                  </a:txBody>
                  <a:tcPr marL="63500" marR="63500" marT="63500" marB="63500"/>
                </a:tc>
                <a:tc>
                  <a:txBody>
                    <a:bodyPr/>
                    <a:lstStyle/>
                    <a:p>
                      <a:pPr marL="0" lvl="0" indent="0" algn="ctr" rtl="0">
                        <a:spcBef>
                          <a:spcPts val="0"/>
                        </a:spcBef>
                        <a:spcAft>
                          <a:spcPts val="0"/>
                        </a:spcAft>
                        <a:buNone/>
                      </a:pPr>
                      <a:r>
                        <a:rPr lang="en" sz="1000">
                          <a:latin typeface="Source Sans Pro"/>
                          <a:ea typeface="Source Sans Pro"/>
                          <a:cs typeface="Source Sans Pro"/>
                          <a:sym typeface="Source Sans Pro"/>
                        </a:rPr>
                        <a:t>year</a:t>
                      </a:r>
                      <a:endParaRPr sz="1000">
                        <a:latin typeface="Source Sans Pro"/>
                        <a:ea typeface="Source Sans Pro"/>
                        <a:cs typeface="Source Sans Pro"/>
                        <a:sym typeface="Source Sans Pro"/>
                      </a:endParaRPr>
                    </a:p>
                  </a:txBody>
                  <a:tcPr marL="63500" marR="63500" marT="63500" marB="63500"/>
                </a:tc>
                <a:tc gridSpan="5">
                  <a:txBody>
                    <a:bodyPr/>
                    <a:lstStyle/>
                    <a:p>
                      <a:pPr marL="0" lvl="0" indent="0" algn="ctr" rtl="0">
                        <a:spcBef>
                          <a:spcPts val="0"/>
                        </a:spcBef>
                        <a:spcAft>
                          <a:spcPts val="0"/>
                        </a:spcAft>
                        <a:buNone/>
                      </a:pPr>
                      <a:r>
                        <a:rPr lang="en" sz="1000">
                          <a:latin typeface="Source Sans Pro"/>
                          <a:ea typeface="Source Sans Pro"/>
                          <a:cs typeface="Source Sans Pro"/>
                          <a:sym typeface="Source Sans Pro"/>
                        </a:rPr>
                        <a:t>5</a:t>
                      </a:r>
                      <a:endParaRPr sz="1000">
                        <a:latin typeface="Source Sans Pro"/>
                        <a:ea typeface="Source Sans Pro"/>
                        <a:cs typeface="Source Sans Pro"/>
                        <a:sym typeface="Source Sans Pro"/>
                      </a:endParaRPr>
                    </a:p>
                  </a:txBody>
                  <a:tcPr marL="63500" marR="63500" marT="63500" marB="63500"/>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250425">
                <a:tc>
                  <a:txBody>
                    <a:bodyPr/>
                    <a:lstStyle/>
                    <a:p>
                      <a:pPr marL="0" lvl="0" indent="0" algn="ctr" rtl="0">
                        <a:spcBef>
                          <a:spcPts val="0"/>
                        </a:spcBef>
                        <a:spcAft>
                          <a:spcPts val="0"/>
                        </a:spcAft>
                        <a:buNone/>
                      </a:pPr>
                      <a:r>
                        <a:rPr lang="en" sz="1000">
                          <a:latin typeface="Source Sans Pro"/>
                          <a:ea typeface="Source Sans Pro"/>
                          <a:cs typeface="Source Sans Pro"/>
                          <a:sym typeface="Source Sans Pro"/>
                        </a:rPr>
                        <a:t>3</a:t>
                      </a:r>
                      <a:endParaRPr sz="1000">
                        <a:latin typeface="Source Sans Pro"/>
                        <a:ea typeface="Source Sans Pro"/>
                        <a:cs typeface="Source Sans Pro"/>
                        <a:sym typeface="Source Sans Pro"/>
                      </a:endParaRPr>
                    </a:p>
                  </a:txBody>
                  <a:tcPr marL="63500" marR="63500" marT="63500" marB="63500"/>
                </a:tc>
                <a:tc>
                  <a:txBody>
                    <a:bodyPr/>
                    <a:lstStyle/>
                    <a:p>
                      <a:pPr marL="0" lvl="0" indent="0" algn="l" rtl="0">
                        <a:spcBef>
                          <a:spcPts val="0"/>
                        </a:spcBef>
                        <a:spcAft>
                          <a:spcPts val="0"/>
                        </a:spcAft>
                        <a:buNone/>
                      </a:pPr>
                      <a:r>
                        <a:rPr lang="en" sz="1000">
                          <a:latin typeface="Source Sans Pro"/>
                          <a:ea typeface="Source Sans Pro"/>
                          <a:cs typeface="Source Sans Pro"/>
                          <a:sym typeface="Source Sans Pro"/>
                        </a:rPr>
                        <a:t>Energy cost per distance</a:t>
                      </a:r>
                      <a:endParaRPr sz="1000">
                        <a:latin typeface="Source Sans Pro"/>
                        <a:ea typeface="Source Sans Pro"/>
                        <a:cs typeface="Source Sans Pro"/>
                        <a:sym typeface="Source Sans Pro"/>
                      </a:endParaRPr>
                    </a:p>
                  </a:txBody>
                  <a:tcPr marL="63500" marR="63500" marT="63500" marB="63500"/>
                </a:tc>
                <a:tc>
                  <a:txBody>
                    <a:bodyPr/>
                    <a:lstStyle/>
                    <a:p>
                      <a:pPr marL="0" lvl="0" indent="0" algn="ctr" rtl="0">
                        <a:spcBef>
                          <a:spcPts val="0"/>
                        </a:spcBef>
                        <a:spcAft>
                          <a:spcPts val="0"/>
                        </a:spcAft>
                        <a:buNone/>
                      </a:pPr>
                      <a:r>
                        <a:rPr lang="en" sz="1000">
                          <a:latin typeface="Source Sans Pro"/>
                          <a:ea typeface="Source Sans Pro"/>
                          <a:cs typeface="Source Sans Pro"/>
                          <a:sym typeface="Source Sans Pro"/>
                        </a:rPr>
                        <a:t>€/km</a:t>
                      </a:r>
                      <a:endParaRPr sz="1000">
                        <a:latin typeface="Source Sans Pro"/>
                        <a:ea typeface="Source Sans Pro"/>
                        <a:cs typeface="Source Sans Pro"/>
                        <a:sym typeface="Source Sans Pro"/>
                      </a:endParaRPr>
                    </a:p>
                  </a:txBody>
                  <a:tcPr marL="63500" marR="63500" marT="63500" marB="63500"/>
                </a:tc>
                <a:tc>
                  <a:txBody>
                    <a:bodyPr/>
                    <a:lstStyle/>
                    <a:p>
                      <a:pPr marL="0" lvl="0" indent="0" algn="r" rtl="0">
                        <a:spcBef>
                          <a:spcPts val="0"/>
                        </a:spcBef>
                        <a:spcAft>
                          <a:spcPts val="0"/>
                        </a:spcAft>
                        <a:buNone/>
                      </a:pPr>
                      <a:r>
                        <a:rPr lang="en" sz="1000">
                          <a:latin typeface="Source Sans Pro"/>
                          <a:ea typeface="Source Sans Pro"/>
                          <a:cs typeface="Source Sans Pro"/>
                          <a:sym typeface="Source Sans Pro"/>
                        </a:rPr>
                        <a:t>0.13</a:t>
                      </a:r>
                      <a:endParaRPr sz="1000">
                        <a:latin typeface="Source Sans Pro"/>
                        <a:ea typeface="Source Sans Pro"/>
                        <a:cs typeface="Source Sans Pro"/>
                        <a:sym typeface="Source Sans Pro"/>
                      </a:endParaRPr>
                    </a:p>
                  </a:txBody>
                  <a:tcPr marL="63500" marR="63500" marT="63500" marB="63500"/>
                </a:tc>
                <a:tc>
                  <a:txBody>
                    <a:bodyPr/>
                    <a:lstStyle/>
                    <a:p>
                      <a:pPr marL="0" lvl="0" indent="0" algn="r" rtl="0">
                        <a:spcBef>
                          <a:spcPts val="0"/>
                        </a:spcBef>
                        <a:spcAft>
                          <a:spcPts val="0"/>
                        </a:spcAft>
                        <a:buNone/>
                      </a:pPr>
                      <a:r>
                        <a:rPr lang="en" sz="1000">
                          <a:latin typeface="Source Sans Pro"/>
                          <a:ea typeface="Source Sans Pro"/>
                          <a:cs typeface="Source Sans Pro"/>
                          <a:sym typeface="Source Sans Pro"/>
                        </a:rPr>
                        <a:t>0.10</a:t>
                      </a:r>
                      <a:endParaRPr sz="1000">
                        <a:latin typeface="Source Sans Pro"/>
                        <a:ea typeface="Source Sans Pro"/>
                        <a:cs typeface="Source Sans Pro"/>
                        <a:sym typeface="Source Sans Pro"/>
                      </a:endParaRPr>
                    </a:p>
                  </a:txBody>
                  <a:tcPr marL="63500" marR="63500" marT="63500" marB="63500"/>
                </a:tc>
                <a:tc>
                  <a:txBody>
                    <a:bodyPr/>
                    <a:lstStyle/>
                    <a:p>
                      <a:pPr marL="0" marR="0" lvl="0" indent="0" algn="r" rtl="0">
                        <a:lnSpc>
                          <a:spcPct val="100000"/>
                        </a:lnSpc>
                        <a:spcBef>
                          <a:spcPts val="0"/>
                        </a:spcBef>
                        <a:spcAft>
                          <a:spcPts val="0"/>
                        </a:spcAft>
                        <a:buNone/>
                      </a:pPr>
                      <a:r>
                        <a:rPr lang="en" sz="1000">
                          <a:latin typeface="Source Sans Pro"/>
                          <a:ea typeface="Source Sans Pro"/>
                          <a:cs typeface="Source Sans Pro"/>
                          <a:sym typeface="Source Sans Pro"/>
                        </a:rPr>
                        <a:t>0.16</a:t>
                      </a:r>
                      <a:endParaRPr sz="1000">
                        <a:latin typeface="Source Sans Pro"/>
                        <a:ea typeface="Source Sans Pro"/>
                        <a:cs typeface="Source Sans Pro"/>
                        <a:sym typeface="Source Sans Pro"/>
                      </a:endParaRPr>
                    </a:p>
                  </a:txBody>
                  <a:tcPr marL="63500" marR="63500" marT="63500" marB="63500"/>
                </a:tc>
                <a:tc>
                  <a:txBody>
                    <a:bodyPr/>
                    <a:lstStyle/>
                    <a:p>
                      <a:pPr marL="0" lvl="0" indent="0" algn="r" rtl="0">
                        <a:spcBef>
                          <a:spcPts val="0"/>
                        </a:spcBef>
                        <a:spcAft>
                          <a:spcPts val="0"/>
                        </a:spcAft>
                        <a:buNone/>
                      </a:pPr>
                      <a:r>
                        <a:rPr lang="en" sz="1000">
                          <a:latin typeface="Source Sans Pro"/>
                          <a:ea typeface="Source Sans Pro"/>
                          <a:cs typeface="Source Sans Pro"/>
                          <a:sym typeface="Source Sans Pro"/>
                        </a:rPr>
                        <a:t>0.13</a:t>
                      </a:r>
                      <a:endParaRPr sz="1000">
                        <a:latin typeface="Source Sans Pro"/>
                        <a:ea typeface="Source Sans Pro"/>
                        <a:cs typeface="Source Sans Pro"/>
                        <a:sym typeface="Source Sans Pro"/>
                      </a:endParaRPr>
                    </a:p>
                  </a:txBody>
                  <a:tcPr marL="63500" marR="63500" marT="63500" marB="63500"/>
                </a:tc>
                <a:tc>
                  <a:txBody>
                    <a:bodyPr/>
                    <a:lstStyle/>
                    <a:p>
                      <a:pPr marL="0" lvl="0" indent="0" algn="r" rtl="0">
                        <a:spcBef>
                          <a:spcPts val="0"/>
                        </a:spcBef>
                        <a:spcAft>
                          <a:spcPts val="0"/>
                        </a:spcAft>
                        <a:buNone/>
                      </a:pPr>
                      <a:r>
                        <a:rPr lang="en" sz="1000">
                          <a:latin typeface="Source Sans Pro"/>
                          <a:ea typeface="Source Sans Pro"/>
                          <a:cs typeface="Source Sans Pro"/>
                          <a:sym typeface="Source Sans Pro"/>
                        </a:rPr>
                        <a:t>0.01</a:t>
                      </a:r>
                      <a:endParaRPr sz="1000">
                        <a:latin typeface="Source Sans Pro"/>
                        <a:ea typeface="Source Sans Pro"/>
                        <a:cs typeface="Source Sans Pro"/>
                        <a:sym typeface="Source Sans Pro"/>
                      </a:endParaRPr>
                    </a:p>
                  </a:txBody>
                  <a:tcPr marL="63500" marR="63500" marT="63500" marB="63500"/>
                </a:tc>
                <a:extLst>
                  <a:ext uri="{0D108BD9-81ED-4DB2-BD59-A6C34878D82A}">
                    <a16:rowId xmlns:a16="http://schemas.microsoft.com/office/drawing/2014/main" val="10007"/>
                  </a:ext>
                </a:extLst>
              </a:tr>
              <a:tr h="250425">
                <a:tc>
                  <a:txBody>
                    <a:bodyPr/>
                    <a:lstStyle/>
                    <a:p>
                      <a:pPr marL="0" lvl="0" indent="0" algn="ctr" rtl="0">
                        <a:spcBef>
                          <a:spcPts val="0"/>
                        </a:spcBef>
                        <a:spcAft>
                          <a:spcPts val="0"/>
                        </a:spcAft>
                        <a:buNone/>
                      </a:pPr>
                      <a:r>
                        <a:rPr lang="en" sz="1000">
                          <a:latin typeface="Source Sans Pro"/>
                          <a:ea typeface="Source Sans Pro"/>
                          <a:cs typeface="Source Sans Pro"/>
                          <a:sym typeface="Source Sans Pro"/>
                        </a:rPr>
                        <a:t>4</a:t>
                      </a:r>
                      <a:endParaRPr sz="1000">
                        <a:latin typeface="Source Sans Pro"/>
                        <a:ea typeface="Source Sans Pro"/>
                        <a:cs typeface="Source Sans Pro"/>
                        <a:sym typeface="Source Sans Pro"/>
                      </a:endParaRPr>
                    </a:p>
                  </a:txBody>
                  <a:tcPr marL="63500" marR="63500" marT="63500" marB="63500"/>
                </a:tc>
                <a:tc>
                  <a:txBody>
                    <a:bodyPr/>
                    <a:lstStyle/>
                    <a:p>
                      <a:pPr marL="0" lvl="0" indent="0" algn="l" rtl="0">
                        <a:spcBef>
                          <a:spcPts val="0"/>
                        </a:spcBef>
                        <a:spcAft>
                          <a:spcPts val="0"/>
                        </a:spcAft>
                        <a:buNone/>
                      </a:pPr>
                      <a:r>
                        <a:rPr lang="en" sz="1000">
                          <a:latin typeface="Source Sans Pro"/>
                          <a:ea typeface="Source Sans Pro"/>
                          <a:cs typeface="Source Sans Pro"/>
                          <a:sym typeface="Source Sans Pro"/>
                        </a:rPr>
                        <a:t>Maintenance cost</a:t>
                      </a:r>
                      <a:endParaRPr sz="1000">
                        <a:latin typeface="Source Sans Pro"/>
                        <a:ea typeface="Source Sans Pro"/>
                        <a:cs typeface="Source Sans Pro"/>
                        <a:sym typeface="Source Sans Pro"/>
                      </a:endParaRPr>
                    </a:p>
                  </a:txBody>
                  <a:tcPr marL="63500" marR="63500" marT="63500" marB="63500"/>
                </a:tc>
                <a:tc>
                  <a:txBody>
                    <a:bodyPr/>
                    <a:lstStyle/>
                    <a:p>
                      <a:pPr marL="0" lvl="0" indent="0" algn="ctr" rtl="0">
                        <a:spcBef>
                          <a:spcPts val="0"/>
                        </a:spcBef>
                        <a:spcAft>
                          <a:spcPts val="0"/>
                        </a:spcAft>
                        <a:buNone/>
                      </a:pPr>
                      <a:r>
                        <a:rPr lang="en" sz="1000">
                          <a:latin typeface="Source Sans Pro"/>
                          <a:ea typeface="Source Sans Pro"/>
                          <a:cs typeface="Source Sans Pro"/>
                          <a:sym typeface="Source Sans Pro"/>
                        </a:rPr>
                        <a:t>€/km</a:t>
                      </a:r>
                      <a:endParaRPr sz="1000">
                        <a:latin typeface="Source Sans Pro"/>
                        <a:ea typeface="Source Sans Pro"/>
                        <a:cs typeface="Source Sans Pro"/>
                        <a:sym typeface="Source Sans Pro"/>
                      </a:endParaRPr>
                    </a:p>
                  </a:txBody>
                  <a:tcPr marL="63500" marR="63500" marT="63500" marB="63500"/>
                </a:tc>
                <a:tc>
                  <a:txBody>
                    <a:bodyPr/>
                    <a:lstStyle/>
                    <a:p>
                      <a:pPr marL="0" lvl="0" indent="0" algn="r" rtl="0">
                        <a:spcBef>
                          <a:spcPts val="0"/>
                        </a:spcBef>
                        <a:spcAft>
                          <a:spcPts val="0"/>
                        </a:spcAft>
                        <a:buNone/>
                      </a:pPr>
                      <a:r>
                        <a:rPr lang="en" sz="1000">
                          <a:latin typeface="Source Sans Pro"/>
                          <a:ea typeface="Source Sans Pro"/>
                          <a:cs typeface="Source Sans Pro"/>
                          <a:sym typeface="Source Sans Pro"/>
                        </a:rPr>
                        <a:t>0.13</a:t>
                      </a:r>
                      <a:endParaRPr sz="1000">
                        <a:latin typeface="Source Sans Pro"/>
                        <a:ea typeface="Source Sans Pro"/>
                        <a:cs typeface="Source Sans Pro"/>
                        <a:sym typeface="Source Sans Pro"/>
                      </a:endParaRPr>
                    </a:p>
                  </a:txBody>
                  <a:tcPr marL="63500" marR="63500" marT="63500" marB="63500"/>
                </a:tc>
                <a:tc>
                  <a:txBody>
                    <a:bodyPr/>
                    <a:lstStyle/>
                    <a:p>
                      <a:pPr marL="0" lvl="0" indent="0" algn="r" rtl="0">
                        <a:spcBef>
                          <a:spcPts val="0"/>
                        </a:spcBef>
                        <a:spcAft>
                          <a:spcPts val="0"/>
                        </a:spcAft>
                        <a:buNone/>
                      </a:pPr>
                      <a:r>
                        <a:rPr lang="en" sz="1000">
                          <a:latin typeface="Source Sans Pro"/>
                          <a:ea typeface="Source Sans Pro"/>
                          <a:cs typeface="Source Sans Pro"/>
                          <a:sym typeface="Source Sans Pro"/>
                        </a:rPr>
                        <a:t>0.05</a:t>
                      </a:r>
                      <a:endParaRPr sz="1000">
                        <a:latin typeface="Source Sans Pro"/>
                        <a:ea typeface="Source Sans Pro"/>
                        <a:cs typeface="Source Sans Pro"/>
                        <a:sym typeface="Source Sans Pro"/>
                      </a:endParaRPr>
                    </a:p>
                  </a:txBody>
                  <a:tcPr marL="63500" marR="63500" marT="63500" marB="63500"/>
                </a:tc>
                <a:tc>
                  <a:txBody>
                    <a:bodyPr/>
                    <a:lstStyle/>
                    <a:p>
                      <a:pPr marL="0" lvl="0" indent="0" algn="r" rtl="0">
                        <a:spcBef>
                          <a:spcPts val="0"/>
                        </a:spcBef>
                        <a:spcAft>
                          <a:spcPts val="0"/>
                        </a:spcAft>
                        <a:buNone/>
                      </a:pPr>
                      <a:r>
                        <a:rPr lang="en" sz="1000">
                          <a:latin typeface="Source Sans Pro"/>
                          <a:ea typeface="Source Sans Pro"/>
                          <a:cs typeface="Source Sans Pro"/>
                          <a:sym typeface="Source Sans Pro"/>
                        </a:rPr>
                        <a:t>0.08</a:t>
                      </a:r>
                      <a:endParaRPr sz="1000">
                        <a:latin typeface="Source Sans Pro"/>
                        <a:ea typeface="Source Sans Pro"/>
                        <a:cs typeface="Source Sans Pro"/>
                        <a:sym typeface="Source Sans Pro"/>
                      </a:endParaRPr>
                    </a:p>
                  </a:txBody>
                  <a:tcPr marL="63500" marR="63500" marT="63500" marB="63500"/>
                </a:tc>
                <a:tc>
                  <a:txBody>
                    <a:bodyPr/>
                    <a:lstStyle/>
                    <a:p>
                      <a:pPr marL="0" lvl="0" indent="0" algn="r" rtl="0">
                        <a:spcBef>
                          <a:spcPts val="0"/>
                        </a:spcBef>
                        <a:spcAft>
                          <a:spcPts val="0"/>
                        </a:spcAft>
                        <a:buNone/>
                      </a:pPr>
                      <a:r>
                        <a:rPr lang="en" sz="1000">
                          <a:latin typeface="Source Sans Pro"/>
                          <a:ea typeface="Source Sans Pro"/>
                          <a:cs typeface="Source Sans Pro"/>
                          <a:sym typeface="Source Sans Pro"/>
                        </a:rPr>
                        <a:t>0.06</a:t>
                      </a:r>
                      <a:endParaRPr sz="1000">
                        <a:latin typeface="Source Sans Pro"/>
                        <a:ea typeface="Source Sans Pro"/>
                        <a:cs typeface="Source Sans Pro"/>
                        <a:sym typeface="Source Sans Pro"/>
                      </a:endParaRPr>
                    </a:p>
                  </a:txBody>
                  <a:tcPr marL="63500" marR="63500" marT="63500" marB="63500"/>
                </a:tc>
                <a:tc>
                  <a:txBody>
                    <a:bodyPr/>
                    <a:lstStyle/>
                    <a:p>
                      <a:pPr marL="0" lvl="0" indent="0" algn="r" rtl="0">
                        <a:spcBef>
                          <a:spcPts val="0"/>
                        </a:spcBef>
                        <a:spcAft>
                          <a:spcPts val="0"/>
                        </a:spcAft>
                        <a:buNone/>
                      </a:pPr>
                      <a:r>
                        <a:rPr lang="en" sz="1000">
                          <a:latin typeface="Source Sans Pro"/>
                          <a:ea typeface="Source Sans Pro"/>
                          <a:cs typeface="Source Sans Pro"/>
                          <a:sym typeface="Source Sans Pro"/>
                        </a:rPr>
                        <a:t>0.10</a:t>
                      </a:r>
                      <a:endParaRPr sz="1000">
                        <a:latin typeface="Source Sans Pro"/>
                        <a:ea typeface="Source Sans Pro"/>
                        <a:cs typeface="Source Sans Pro"/>
                        <a:sym typeface="Source Sans Pro"/>
                      </a:endParaRPr>
                    </a:p>
                  </a:txBody>
                  <a:tcPr marL="63500" marR="63500" marT="63500" marB="63500"/>
                </a:tc>
                <a:extLst>
                  <a:ext uri="{0D108BD9-81ED-4DB2-BD59-A6C34878D82A}">
                    <a16:rowId xmlns:a16="http://schemas.microsoft.com/office/drawing/2014/main" val="10008"/>
                  </a:ext>
                </a:extLst>
              </a:tr>
              <a:tr h="250425">
                <a:tc>
                  <a:txBody>
                    <a:bodyPr/>
                    <a:lstStyle/>
                    <a:p>
                      <a:pPr marL="0" lvl="0" indent="0" algn="ctr" rtl="0">
                        <a:spcBef>
                          <a:spcPts val="0"/>
                        </a:spcBef>
                        <a:spcAft>
                          <a:spcPts val="0"/>
                        </a:spcAft>
                        <a:buNone/>
                      </a:pPr>
                      <a:r>
                        <a:rPr lang="en" sz="1000">
                          <a:latin typeface="Source Sans Pro"/>
                          <a:ea typeface="Source Sans Pro"/>
                          <a:cs typeface="Source Sans Pro"/>
                          <a:sym typeface="Source Sans Pro"/>
                        </a:rPr>
                        <a:t>5</a:t>
                      </a:r>
                      <a:endParaRPr sz="1000">
                        <a:latin typeface="Source Sans Pro"/>
                        <a:ea typeface="Source Sans Pro"/>
                        <a:cs typeface="Source Sans Pro"/>
                        <a:sym typeface="Source Sans Pro"/>
                      </a:endParaRPr>
                    </a:p>
                  </a:txBody>
                  <a:tcPr marL="63500" marR="63500" marT="63500" marB="63500"/>
                </a:tc>
                <a:tc>
                  <a:txBody>
                    <a:bodyPr/>
                    <a:lstStyle/>
                    <a:p>
                      <a:pPr marL="0" lvl="0" indent="0" algn="l" rtl="0">
                        <a:spcBef>
                          <a:spcPts val="0"/>
                        </a:spcBef>
                        <a:spcAft>
                          <a:spcPts val="0"/>
                        </a:spcAft>
                        <a:buNone/>
                      </a:pPr>
                      <a:r>
                        <a:rPr lang="en" sz="1000">
                          <a:latin typeface="Source Sans Pro"/>
                          <a:ea typeface="Source Sans Pro"/>
                          <a:cs typeface="Source Sans Pro"/>
                          <a:sym typeface="Source Sans Pro"/>
                        </a:rPr>
                        <a:t>Operation hours per day</a:t>
                      </a:r>
                      <a:endParaRPr sz="1000">
                        <a:latin typeface="Source Sans Pro"/>
                        <a:ea typeface="Source Sans Pro"/>
                        <a:cs typeface="Source Sans Pro"/>
                        <a:sym typeface="Source Sans Pro"/>
                      </a:endParaRPr>
                    </a:p>
                  </a:txBody>
                  <a:tcPr marL="63500" marR="63500" marT="63500" marB="63500"/>
                </a:tc>
                <a:tc>
                  <a:txBody>
                    <a:bodyPr/>
                    <a:lstStyle/>
                    <a:p>
                      <a:pPr marL="0" lvl="0" indent="0" algn="ctr" rtl="0">
                        <a:spcBef>
                          <a:spcPts val="0"/>
                        </a:spcBef>
                        <a:spcAft>
                          <a:spcPts val="0"/>
                        </a:spcAft>
                        <a:buNone/>
                      </a:pPr>
                      <a:r>
                        <a:rPr lang="en" sz="1000">
                          <a:latin typeface="Source Sans Pro"/>
                          <a:ea typeface="Source Sans Pro"/>
                          <a:cs typeface="Source Sans Pro"/>
                          <a:sym typeface="Source Sans Pro"/>
                        </a:rPr>
                        <a:t>hours</a:t>
                      </a:r>
                      <a:endParaRPr sz="1000">
                        <a:latin typeface="Source Sans Pro"/>
                        <a:ea typeface="Source Sans Pro"/>
                        <a:cs typeface="Source Sans Pro"/>
                        <a:sym typeface="Source Sans Pro"/>
                      </a:endParaRPr>
                    </a:p>
                  </a:txBody>
                  <a:tcPr marL="63500" marR="63500" marT="63500" marB="63500"/>
                </a:tc>
                <a:tc gridSpan="5">
                  <a:txBody>
                    <a:bodyPr/>
                    <a:lstStyle/>
                    <a:p>
                      <a:pPr marL="0" lvl="0" indent="0" algn="ctr" rtl="0">
                        <a:spcBef>
                          <a:spcPts val="0"/>
                        </a:spcBef>
                        <a:spcAft>
                          <a:spcPts val="0"/>
                        </a:spcAft>
                        <a:buNone/>
                      </a:pPr>
                      <a:r>
                        <a:rPr lang="en" sz="1000">
                          <a:latin typeface="Source Sans Pro"/>
                          <a:ea typeface="Source Sans Pro"/>
                          <a:cs typeface="Source Sans Pro"/>
                          <a:sym typeface="Source Sans Pro"/>
                        </a:rPr>
                        <a:t>8</a:t>
                      </a:r>
                      <a:endParaRPr sz="1000">
                        <a:latin typeface="Source Sans Pro"/>
                        <a:ea typeface="Source Sans Pro"/>
                        <a:cs typeface="Source Sans Pro"/>
                        <a:sym typeface="Source Sans Pro"/>
                      </a:endParaRPr>
                    </a:p>
                  </a:txBody>
                  <a:tcPr marL="63500" marR="63500" marT="63500" marB="63500"/>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9"/>
                  </a:ext>
                </a:extLst>
              </a:tr>
              <a:tr h="250425">
                <a:tc>
                  <a:txBody>
                    <a:bodyPr/>
                    <a:lstStyle/>
                    <a:p>
                      <a:pPr marL="0" lvl="0" indent="0" algn="ctr" rtl="0">
                        <a:spcBef>
                          <a:spcPts val="0"/>
                        </a:spcBef>
                        <a:spcAft>
                          <a:spcPts val="0"/>
                        </a:spcAft>
                        <a:buNone/>
                      </a:pPr>
                      <a:r>
                        <a:rPr lang="en" sz="1000">
                          <a:latin typeface="Source Sans Pro"/>
                          <a:ea typeface="Source Sans Pro"/>
                          <a:cs typeface="Source Sans Pro"/>
                          <a:sym typeface="Source Sans Pro"/>
                        </a:rPr>
                        <a:t>6</a:t>
                      </a:r>
                      <a:endParaRPr sz="1000">
                        <a:latin typeface="Source Sans Pro"/>
                        <a:ea typeface="Source Sans Pro"/>
                        <a:cs typeface="Source Sans Pro"/>
                        <a:sym typeface="Source Sans Pro"/>
                      </a:endParaRPr>
                    </a:p>
                  </a:txBody>
                  <a:tcPr marL="63500" marR="63500" marT="63500" marB="63500"/>
                </a:tc>
                <a:tc>
                  <a:txBody>
                    <a:bodyPr/>
                    <a:lstStyle/>
                    <a:p>
                      <a:pPr marL="0" lvl="0" indent="0" algn="l" rtl="0">
                        <a:spcBef>
                          <a:spcPts val="0"/>
                        </a:spcBef>
                        <a:spcAft>
                          <a:spcPts val="0"/>
                        </a:spcAft>
                        <a:buNone/>
                      </a:pPr>
                      <a:r>
                        <a:rPr lang="en" sz="1000">
                          <a:latin typeface="Source Sans Pro"/>
                          <a:ea typeface="Source Sans Pro"/>
                          <a:cs typeface="Source Sans Pro"/>
                          <a:sym typeface="Source Sans Pro"/>
                        </a:rPr>
                        <a:t>Drivers’ wage</a:t>
                      </a:r>
                      <a:endParaRPr sz="1000">
                        <a:latin typeface="Source Sans Pro"/>
                        <a:ea typeface="Source Sans Pro"/>
                        <a:cs typeface="Source Sans Pro"/>
                        <a:sym typeface="Source Sans Pro"/>
                      </a:endParaRPr>
                    </a:p>
                  </a:txBody>
                  <a:tcPr marL="63500" marR="63500" marT="63500" marB="63500"/>
                </a:tc>
                <a:tc>
                  <a:txBody>
                    <a:bodyPr/>
                    <a:lstStyle/>
                    <a:p>
                      <a:pPr marL="0" lvl="0" indent="0" algn="ctr" rtl="0">
                        <a:spcBef>
                          <a:spcPts val="0"/>
                        </a:spcBef>
                        <a:spcAft>
                          <a:spcPts val="0"/>
                        </a:spcAft>
                        <a:buNone/>
                      </a:pPr>
                      <a:r>
                        <a:rPr lang="en" sz="1000">
                          <a:latin typeface="Source Sans Pro"/>
                          <a:ea typeface="Source Sans Pro"/>
                          <a:cs typeface="Source Sans Pro"/>
                          <a:sym typeface="Source Sans Pro"/>
                        </a:rPr>
                        <a:t>€/hour</a:t>
                      </a:r>
                      <a:endParaRPr sz="1000">
                        <a:latin typeface="Source Sans Pro"/>
                        <a:ea typeface="Source Sans Pro"/>
                        <a:cs typeface="Source Sans Pro"/>
                        <a:sym typeface="Source Sans Pro"/>
                      </a:endParaRPr>
                    </a:p>
                  </a:txBody>
                  <a:tcPr marL="63500" marR="63500" marT="63500" marB="63500"/>
                </a:tc>
                <a:tc>
                  <a:txBody>
                    <a:bodyPr/>
                    <a:lstStyle/>
                    <a:p>
                      <a:pPr marL="0" lvl="0" indent="0" algn="r" rtl="0">
                        <a:spcBef>
                          <a:spcPts val="0"/>
                        </a:spcBef>
                        <a:spcAft>
                          <a:spcPts val="0"/>
                        </a:spcAft>
                        <a:buNone/>
                      </a:pPr>
                      <a:r>
                        <a:rPr lang="en" sz="1000">
                          <a:latin typeface="Source Sans Pro"/>
                          <a:ea typeface="Source Sans Pro"/>
                          <a:cs typeface="Source Sans Pro"/>
                          <a:sym typeface="Source Sans Pro"/>
                        </a:rPr>
                        <a:t>14</a:t>
                      </a:r>
                      <a:endParaRPr sz="1000">
                        <a:latin typeface="Source Sans Pro"/>
                        <a:ea typeface="Source Sans Pro"/>
                        <a:cs typeface="Source Sans Pro"/>
                        <a:sym typeface="Source Sans Pro"/>
                      </a:endParaRPr>
                    </a:p>
                  </a:txBody>
                  <a:tcPr marL="63500" marR="63500" marT="63500" marB="63500"/>
                </a:tc>
                <a:tc>
                  <a:txBody>
                    <a:bodyPr/>
                    <a:lstStyle/>
                    <a:p>
                      <a:pPr marL="0" lvl="0" indent="0" algn="r" rtl="0">
                        <a:spcBef>
                          <a:spcPts val="0"/>
                        </a:spcBef>
                        <a:spcAft>
                          <a:spcPts val="0"/>
                        </a:spcAft>
                        <a:buNone/>
                      </a:pPr>
                      <a:r>
                        <a:rPr lang="en" sz="1000">
                          <a:latin typeface="Source Sans Pro"/>
                          <a:ea typeface="Source Sans Pro"/>
                          <a:cs typeface="Source Sans Pro"/>
                          <a:sym typeface="Source Sans Pro"/>
                        </a:rPr>
                        <a:t>14</a:t>
                      </a:r>
                      <a:endParaRPr sz="1000">
                        <a:latin typeface="Source Sans Pro"/>
                        <a:ea typeface="Source Sans Pro"/>
                        <a:cs typeface="Source Sans Pro"/>
                        <a:sym typeface="Source Sans Pro"/>
                      </a:endParaRPr>
                    </a:p>
                  </a:txBody>
                  <a:tcPr marL="63500" marR="63500" marT="63500" marB="63500"/>
                </a:tc>
                <a:tc>
                  <a:txBody>
                    <a:bodyPr/>
                    <a:lstStyle/>
                    <a:p>
                      <a:pPr marL="0" lvl="0" indent="0" algn="r" rtl="0">
                        <a:spcBef>
                          <a:spcPts val="0"/>
                        </a:spcBef>
                        <a:spcAft>
                          <a:spcPts val="0"/>
                        </a:spcAft>
                        <a:buNone/>
                      </a:pPr>
                      <a:r>
                        <a:rPr lang="en" sz="1000">
                          <a:latin typeface="Source Sans Pro"/>
                          <a:ea typeface="Source Sans Pro"/>
                          <a:cs typeface="Source Sans Pro"/>
                          <a:sym typeface="Source Sans Pro"/>
                        </a:rPr>
                        <a:t>16</a:t>
                      </a:r>
                      <a:endParaRPr sz="1000">
                        <a:latin typeface="Source Sans Pro"/>
                        <a:ea typeface="Source Sans Pro"/>
                        <a:cs typeface="Source Sans Pro"/>
                        <a:sym typeface="Source Sans Pro"/>
                      </a:endParaRPr>
                    </a:p>
                  </a:txBody>
                  <a:tcPr marL="63500" marR="63500" marT="63500" marB="63500"/>
                </a:tc>
                <a:tc>
                  <a:txBody>
                    <a:bodyPr/>
                    <a:lstStyle/>
                    <a:p>
                      <a:pPr marL="0" lvl="0" indent="0" algn="r" rtl="0">
                        <a:spcBef>
                          <a:spcPts val="0"/>
                        </a:spcBef>
                        <a:spcAft>
                          <a:spcPts val="0"/>
                        </a:spcAft>
                        <a:buNone/>
                      </a:pPr>
                      <a:r>
                        <a:rPr lang="en" sz="1000">
                          <a:latin typeface="Source Sans Pro"/>
                          <a:ea typeface="Source Sans Pro"/>
                          <a:cs typeface="Source Sans Pro"/>
                          <a:sym typeface="Source Sans Pro"/>
                        </a:rPr>
                        <a:t>16</a:t>
                      </a:r>
                      <a:endParaRPr sz="1000">
                        <a:latin typeface="Source Sans Pro"/>
                        <a:ea typeface="Source Sans Pro"/>
                        <a:cs typeface="Source Sans Pro"/>
                        <a:sym typeface="Source Sans Pro"/>
                      </a:endParaRPr>
                    </a:p>
                  </a:txBody>
                  <a:tcPr marL="63500" marR="63500" marT="63500" marB="63500"/>
                </a:tc>
                <a:tc>
                  <a:txBody>
                    <a:bodyPr/>
                    <a:lstStyle/>
                    <a:p>
                      <a:pPr marL="0" lvl="0" indent="0" algn="r" rtl="0">
                        <a:spcBef>
                          <a:spcPts val="0"/>
                        </a:spcBef>
                        <a:spcAft>
                          <a:spcPts val="0"/>
                        </a:spcAft>
                        <a:buNone/>
                      </a:pPr>
                      <a:r>
                        <a:rPr lang="en" sz="1000">
                          <a:latin typeface="Source Sans Pro"/>
                          <a:ea typeface="Source Sans Pro"/>
                          <a:cs typeface="Source Sans Pro"/>
                          <a:sym typeface="Source Sans Pro"/>
                        </a:rPr>
                        <a:t>12</a:t>
                      </a:r>
                      <a:endParaRPr sz="1000">
                        <a:latin typeface="Source Sans Pro"/>
                        <a:ea typeface="Source Sans Pro"/>
                        <a:cs typeface="Source Sans Pro"/>
                        <a:sym typeface="Source Sans Pro"/>
                      </a:endParaRPr>
                    </a:p>
                  </a:txBody>
                  <a:tcPr marL="63500" marR="63500" marT="63500" marB="63500"/>
                </a:tc>
                <a:extLst>
                  <a:ext uri="{0D108BD9-81ED-4DB2-BD59-A6C34878D82A}">
                    <a16:rowId xmlns:a16="http://schemas.microsoft.com/office/drawing/2014/main" val="10010"/>
                  </a:ext>
                </a:extLst>
              </a:tr>
              <a:tr h="250425">
                <a:tc>
                  <a:txBody>
                    <a:bodyPr/>
                    <a:lstStyle/>
                    <a:p>
                      <a:pPr marL="0" lvl="0" indent="0" algn="ctr" rtl="0">
                        <a:spcBef>
                          <a:spcPts val="0"/>
                        </a:spcBef>
                        <a:spcAft>
                          <a:spcPts val="0"/>
                        </a:spcAft>
                        <a:buNone/>
                      </a:pPr>
                      <a:r>
                        <a:rPr lang="en" sz="1000">
                          <a:latin typeface="Source Sans Pro"/>
                          <a:ea typeface="Source Sans Pro"/>
                          <a:cs typeface="Source Sans Pro"/>
                          <a:sym typeface="Source Sans Pro"/>
                        </a:rPr>
                        <a:t>7</a:t>
                      </a:r>
                      <a:endParaRPr sz="1000">
                        <a:latin typeface="Source Sans Pro"/>
                        <a:ea typeface="Source Sans Pro"/>
                        <a:cs typeface="Source Sans Pro"/>
                        <a:sym typeface="Source Sans Pro"/>
                      </a:endParaRPr>
                    </a:p>
                  </a:txBody>
                  <a:tcPr marL="63500" marR="63500" marT="63500" marB="63500"/>
                </a:tc>
                <a:tc>
                  <a:txBody>
                    <a:bodyPr/>
                    <a:lstStyle/>
                    <a:p>
                      <a:pPr marL="0" lvl="0" indent="0" algn="l" rtl="0">
                        <a:spcBef>
                          <a:spcPts val="0"/>
                        </a:spcBef>
                        <a:spcAft>
                          <a:spcPts val="0"/>
                        </a:spcAft>
                        <a:buNone/>
                      </a:pPr>
                      <a:r>
                        <a:rPr lang="en" sz="1000">
                          <a:latin typeface="Source Sans Pro"/>
                          <a:ea typeface="Source Sans Pro"/>
                          <a:cs typeface="Source Sans Pro"/>
                          <a:sym typeface="Source Sans Pro"/>
                        </a:rPr>
                        <a:t>Operation days per year</a:t>
                      </a:r>
                      <a:endParaRPr sz="1000">
                        <a:latin typeface="Source Sans Pro"/>
                        <a:ea typeface="Source Sans Pro"/>
                        <a:cs typeface="Source Sans Pro"/>
                        <a:sym typeface="Source Sans Pro"/>
                      </a:endParaRPr>
                    </a:p>
                  </a:txBody>
                  <a:tcPr marL="63500" marR="63500" marT="63500" marB="63500"/>
                </a:tc>
                <a:tc>
                  <a:txBody>
                    <a:bodyPr/>
                    <a:lstStyle/>
                    <a:p>
                      <a:pPr marL="0" lvl="0" indent="0" algn="ctr" rtl="0">
                        <a:spcBef>
                          <a:spcPts val="0"/>
                        </a:spcBef>
                        <a:spcAft>
                          <a:spcPts val="0"/>
                        </a:spcAft>
                        <a:buNone/>
                      </a:pPr>
                      <a:r>
                        <a:rPr lang="en" sz="1000">
                          <a:latin typeface="Source Sans Pro"/>
                          <a:ea typeface="Source Sans Pro"/>
                          <a:cs typeface="Source Sans Pro"/>
                          <a:sym typeface="Source Sans Pro"/>
                        </a:rPr>
                        <a:t>days</a:t>
                      </a:r>
                      <a:endParaRPr sz="1000">
                        <a:latin typeface="Source Sans Pro"/>
                        <a:ea typeface="Source Sans Pro"/>
                        <a:cs typeface="Source Sans Pro"/>
                        <a:sym typeface="Source Sans Pro"/>
                      </a:endParaRPr>
                    </a:p>
                  </a:txBody>
                  <a:tcPr marL="63500" marR="63500" marT="63500" marB="63500"/>
                </a:tc>
                <a:tc gridSpan="5">
                  <a:txBody>
                    <a:bodyPr/>
                    <a:lstStyle/>
                    <a:p>
                      <a:pPr marL="0" lvl="0" indent="0" algn="ctr" rtl="0">
                        <a:spcBef>
                          <a:spcPts val="0"/>
                        </a:spcBef>
                        <a:spcAft>
                          <a:spcPts val="0"/>
                        </a:spcAft>
                        <a:buNone/>
                      </a:pPr>
                      <a:r>
                        <a:rPr lang="en" sz="1000">
                          <a:latin typeface="Source Sans Pro"/>
                          <a:ea typeface="Source Sans Pro"/>
                          <a:cs typeface="Source Sans Pro"/>
                          <a:sym typeface="Source Sans Pro"/>
                        </a:rPr>
                        <a:t>305</a:t>
                      </a:r>
                      <a:endParaRPr sz="1000">
                        <a:latin typeface="Source Sans Pro"/>
                        <a:ea typeface="Source Sans Pro"/>
                        <a:cs typeface="Source Sans Pro"/>
                        <a:sym typeface="Source Sans Pro"/>
                      </a:endParaRPr>
                    </a:p>
                  </a:txBody>
                  <a:tcPr marL="63500" marR="63500" marT="63500" marB="63500"/>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11"/>
                  </a:ext>
                </a:extLst>
              </a:tr>
              <a:tr h="250425">
                <a:tc>
                  <a:txBody>
                    <a:bodyPr/>
                    <a:lstStyle/>
                    <a:p>
                      <a:pPr marL="0" lvl="0" indent="0" algn="ctr" rtl="0">
                        <a:spcBef>
                          <a:spcPts val="0"/>
                        </a:spcBef>
                        <a:spcAft>
                          <a:spcPts val="0"/>
                        </a:spcAft>
                        <a:buNone/>
                      </a:pPr>
                      <a:r>
                        <a:rPr lang="en" sz="1000">
                          <a:latin typeface="Source Sans Pro"/>
                          <a:ea typeface="Source Sans Pro"/>
                          <a:cs typeface="Source Sans Pro"/>
                          <a:sym typeface="Source Sans Pro"/>
                        </a:rPr>
                        <a:t>8</a:t>
                      </a:r>
                      <a:endParaRPr sz="1000">
                        <a:latin typeface="Source Sans Pro"/>
                        <a:ea typeface="Source Sans Pro"/>
                        <a:cs typeface="Source Sans Pro"/>
                        <a:sym typeface="Source Sans Pro"/>
                      </a:endParaRPr>
                    </a:p>
                  </a:txBody>
                  <a:tcPr marL="63500" marR="63500" marT="63500" marB="63500"/>
                </a:tc>
                <a:tc>
                  <a:txBody>
                    <a:bodyPr/>
                    <a:lstStyle/>
                    <a:p>
                      <a:pPr marL="0" lvl="0" indent="0" algn="l" rtl="0">
                        <a:spcBef>
                          <a:spcPts val="0"/>
                        </a:spcBef>
                        <a:spcAft>
                          <a:spcPts val="0"/>
                        </a:spcAft>
                        <a:buNone/>
                      </a:pPr>
                      <a:r>
                        <a:rPr lang="en" sz="1000">
                          <a:latin typeface="Source Sans Pro"/>
                          <a:ea typeface="Source Sans Pro"/>
                          <a:cs typeface="Source Sans Pro"/>
                          <a:sym typeface="Source Sans Pro"/>
                        </a:rPr>
                        <a:t>Insurance cost</a:t>
                      </a:r>
                      <a:endParaRPr sz="1000">
                        <a:latin typeface="Source Sans Pro"/>
                        <a:ea typeface="Source Sans Pro"/>
                        <a:cs typeface="Source Sans Pro"/>
                        <a:sym typeface="Source Sans Pro"/>
                      </a:endParaRPr>
                    </a:p>
                  </a:txBody>
                  <a:tcPr marL="63500" marR="63500" marT="63500" marB="63500"/>
                </a:tc>
                <a:tc>
                  <a:txBody>
                    <a:bodyPr/>
                    <a:lstStyle/>
                    <a:p>
                      <a:pPr marL="0" lvl="0" indent="0" algn="ctr" rtl="0">
                        <a:spcBef>
                          <a:spcPts val="0"/>
                        </a:spcBef>
                        <a:spcAft>
                          <a:spcPts val="0"/>
                        </a:spcAft>
                        <a:buNone/>
                      </a:pPr>
                      <a:r>
                        <a:rPr lang="en" sz="1000">
                          <a:latin typeface="Source Sans Pro"/>
                          <a:ea typeface="Source Sans Pro"/>
                          <a:cs typeface="Source Sans Pro"/>
                          <a:sym typeface="Source Sans Pro"/>
                        </a:rPr>
                        <a:t>€/year</a:t>
                      </a:r>
                      <a:endParaRPr sz="1000">
                        <a:latin typeface="Source Sans Pro"/>
                        <a:ea typeface="Source Sans Pro"/>
                        <a:cs typeface="Source Sans Pro"/>
                        <a:sym typeface="Source Sans Pro"/>
                      </a:endParaRPr>
                    </a:p>
                  </a:txBody>
                  <a:tcPr marL="63500" marR="63500" marT="63500" marB="63500"/>
                </a:tc>
                <a:tc>
                  <a:txBody>
                    <a:bodyPr/>
                    <a:lstStyle/>
                    <a:p>
                      <a:pPr marL="0" lvl="0" indent="0" algn="r" rtl="0">
                        <a:spcBef>
                          <a:spcPts val="0"/>
                        </a:spcBef>
                        <a:spcAft>
                          <a:spcPts val="0"/>
                        </a:spcAft>
                        <a:buNone/>
                      </a:pPr>
                      <a:r>
                        <a:rPr lang="en" sz="1000">
                          <a:latin typeface="Source Sans Pro"/>
                          <a:ea typeface="Source Sans Pro"/>
                          <a:cs typeface="Source Sans Pro"/>
                          <a:sym typeface="Source Sans Pro"/>
                        </a:rPr>
                        <a:t>756</a:t>
                      </a:r>
                      <a:endParaRPr sz="1000">
                        <a:latin typeface="Source Sans Pro"/>
                        <a:ea typeface="Source Sans Pro"/>
                        <a:cs typeface="Source Sans Pro"/>
                        <a:sym typeface="Source Sans Pro"/>
                      </a:endParaRPr>
                    </a:p>
                  </a:txBody>
                  <a:tcPr marL="63500" marR="63500" marT="63500" marB="63500"/>
                </a:tc>
                <a:tc>
                  <a:txBody>
                    <a:bodyPr/>
                    <a:lstStyle/>
                    <a:p>
                      <a:pPr marL="0" lvl="0" indent="0" algn="r" rtl="0">
                        <a:spcBef>
                          <a:spcPts val="0"/>
                        </a:spcBef>
                        <a:spcAft>
                          <a:spcPts val="0"/>
                        </a:spcAft>
                        <a:buNone/>
                      </a:pPr>
                      <a:r>
                        <a:rPr lang="en" sz="1000">
                          <a:latin typeface="Source Sans Pro"/>
                          <a:ea typeface="Source Sans Pro"/>
                          <a:cs typeface="Source Sans Pro"/>
                          <a:sym typeface="Source Sans Pro"/>
                        </a:rPr>
                        <a:t>1,134</a:t>
                      </a:r>
                      <a:endParaRPr sz="1000">
                        <a:latin typeface="Source Sans Pro"/>
                        <a:ea typeface="Source Sans Pro"/>
                        <a:cs typeface="Source Sans Pro"/>
                        <a:sym typeface="Source Sans Pro"/>
                      </a:endParaRPr>
                    </a:p>
                  </a:txBody>
                  <a:tcPr marL="63500" marR="63500" marT="63500" marB="63500"/>
                </a:tc>
                <a:tc>
                  <a:txBody>
                    <a:bodyPr/>
                    <a:lstStyle/>
                    <a:p>
                      <a:pPr marL="0" lvl="0" indent="0" algn="r" rtl="0">
                        <a:spcBef>
                          <a:spcPts val="0"/>
                        </a:spcBef>
                        <a:spcAft>
                          <a:spcPts val="0"/>
                        </a:spcAft>
                        <a:buNone/>
                      </a:pPr>
                      <a:r>
                        <a:rPr lang="en" sz="1000">
                          <a:latin typeface="Source Sans Pro"/>
                          <a:ea typeface="Source Sans Pro"/>
                          <a:cs typeface="Source Sans Pro"/>
                          <a:sym typeface="Source Sans Pro"/>
                        </a:rPr>
                        <a:t>1,080</a:t>
                      </a:r>
                      <a:endParaRPr sz="1000">
                        <a:latin typeface="Source Sans Pro"/>
                        <a:ea typeface="Source Sans Pro"/>
                        <a:cs typeface="Source Sans Pro"/>
                        <a:sym typeface="Source Sans Pro"/>
                      </a:endParaRPr>
                    </a:p>
                  </a:txBody>
                  <a:tcPr marL="63500" marR="63500" marT="63500" marB="63500"/>
                </a:tc>
                <a:tc>
                  <a:txBody>
                    <a:bodyPr/>
                    <a:lstStyle/>
                    <a:p>
                      <a:pPr marL="0" lvl="0" indent="0" algn="r" rtl="0">
                        <a:spcBef>
                          <a:spcPts val="0"/>
                        </a:spcBef>
                        <a:spcAft>
                          <a:spcPts val="0"/>
                        </a:spcAft>
                        <a:buNone/>
                      </a:pPr>
                      <a:r>
                        <a:rPr lang="en" sz="1000">
                          <a:latin typeface="Source Sans Pro"/>
                          <a:ea typeface="Source Sans Pro"/>
                          <a:cs typeface="Source Sans Pro"/>
                          <a:sym typeface="Source Sans Pro"/>
                        </a:rPr>
                        <a:t>3,240</a:t>
                      </a:r>
                      <a:endParaRPr sz="1000">
                        <a:latin typeface="Source Sans Pro"/>
                        <a:ea typeface="Source Sans Pro"/>
                        <a:cs typeface="Source Sans Pro"/>
                        <a:sym typeface="Source Sans Pro"/>
                      </a:endParaRPr>
                    </a:p>
                  </a:txBody>
                  <a:tcPr marL="63500" marR="63500" marT="63500" marB="63500"/>
                </a:tc>
                <a:tc>
                  <a:txBody>
                    <a:bodyPr/>
                    <a:lstStyle/>
                    <a:p>
                      <a:pPr marL="0" lvl="0" indent="0" algn="r" rtl="0">
                        <a:spcBef>
                          <a:spcPts val="0"/>
                        </a:spcBef>
                        <a:spcAft>
                          <a:spcPts val="0"/>
                        </a:spcAft>
                        <a:buNone/>
                      </a:pPr>
                      <a:r>
                        <a:rPr lang="en" sz="1000">
                          <a:latin typeface="Source Sans Pro"/>
                          <a:ea typeface="Source Sans Pro"/>
                          <a:cs typeface="Source Sans Pro"/>
                          <a:sym typeface="Source Sans Pro"/>
                        </a:rPr>
                        <a:t>135</a:t>
                      </a:r>
                      <a:endParaRPr sz="1000">
                        <a:latin typeface="Source Sans Pro"/>
                        <a:ea typeface="Source Sans Pro"/>
                        <a:cs typeface="Source Sans Pro"/>
                        <a:sym typeface="Source Sans Pro"/>
                      </a:endParaRPr>
                    </a:p>
                  </a:txBody>
                  <a:tcPr marL="63500" marR="63500" marT="63500" marB="63500"/>
                </a:tc>
                <a:extLst>
                  <a:ext uri="{0D108BD9-81ED-4DB2-BD59-A6C34878D82A}">
                    <a16:rowId xmlns:a16="http://schemas.microsoft.com/office/drawing/2014/main" val="10012"/>
                  </a:ext>
                </a:extLst>
              </a:tr>
              <a:tr h="250425">
                <a:tc>
                  <a:txBody>
                    <a:bodyPr/>
                    <a:lstStyle/>
                    <a:p>
                      <a:pPr marL="0" lvl="0" indent="0" algn="ctr" rtl="0">
                        <a:spcBef>
                          <a:spcPts val="0"/>
                        </a:spcBef>
                        <a:spcAft>
                          <a:spcPts val="0"/>
                        </a:spcAft>
                        <a:buNone/>
                      </a:pPr>
                      <a:r>
                        <a:rPr lang="en" sz="1000">
                          <a:latin typeface="Source Sans Pro"/>
                          <a:ea typeface="Source Sans Pro"/>
                          <a:cs typeface="Source Sans Pro"/>
                          <a:sym typeface="Source Sans Pro"/>
                        </a:rPr>
                        <a:t>9</a:t>
                      </a:r>
                      <a:endParaRPr sz="1000">
                        <a:latin typeface="Source Sans Pro"/>
                        <a:ea typeface="Source Sans Pro"/>
                        <a:cs typeface="Source Sans Pro"/>
                        <a:sym typeface="Source Sans Pro"/>
                      </a:endParaRPr>
                    </a:p>
                  </a:txBody>
                  <a:tcPr marL="63500" marR="63500" marT="63500" marB="63500"/>
                </a:tc>
                <a:tc>
                  <a:txBody>
                    <a:bodyPr/>
                    <a:lstStyle/>
                    <a:p>
                      <a:pPr marL="0" lvl="0" indent="0" algn="l" rtl="0">
                        <a:spcBef>
                          <a:spcPts val="0"/>
                        </a:spcBef>
                        <a:spcAft>
                          <a:spcPts val="0"/>
                        </a:spcAft>
                        <a:buNone/>
                      </a:pPr>
                      <a:r>
                        <a:rPr lang="en" sz="1000">
                          <a:latin typeface="Source Sans Pro"/>
                          <a:ea typeface="Source Sans Pro"/>
                          <a:cs typeface="Source Sans Pro"/>
                          <a:sym typeface="Source Sans Pro"/>
                        </a:rPr>
                        <a:t>Milage per day</a:t>
                      </a:r>
                      <a:endParaRPr sz="1000">
                        <a:latin typeface="Source Sans Pro"/>
                        <a:ea typeface="Source Sans Pro"/>
                        <a:cs typeface="Source Sans Pro"/>
                        <a:sym typeface="Source Sans Pro"/>
                      </a:endParaRPr>
                    </a:p>
                  </a:txBody>
                  <a:tcPr marL="63500" marR="63500" marT="63500" marB="63500"/>
                </a:tc>
                <a:tc>
                  <a:txBody>
                    <a:bodyPr/>
                    <a:lstStyle/>
                    <a:p>
                      <a:pPr marL="0" lvl="0" indent="0" algn="ctr" rtl="0">
                        <a:spcBef>
                          <a:spcPts val="0"/>
                        </a:spcBef>
                        <a:spcAft>
                          <a:spcPts val="0"/>
                        </a:spcAft>
                        <a:buNone/>
                      </a:pPr>
                      <a:r>
                        <a:rPr lang="en" sz="1000">
                          <a:latin typeface="Source Sans Pro"/>
                          <a:ea typeface="Source Sans Pro"/>
                          <a:cs typeface="Source Sans Pro"/>
                          <a:sym typeface="Source Sans Pro"/>
                        </a:rPr>
                        <a:t>km/day</a:t>
                      </a:r>
                      <a:endParaRPr sz="1000">
                        <a:latin typeface="Source Sans Pro"/>
                        <a:ea typeface="Source Sans Pro"/>
                        <a:cs typeface="Source Sans Pro"/>
                        <a:sym typeface="Source Sans Pro"/>
                      </a:endParaRPr>
                    </a:p>
                  </a:txBody>
                  <a:tcPr marL="63500" marR="63500" marT="63500" marB="63500"/>
                </a:tc>
                <a:tc>
                  <a:txBody>
                    <a:bodyPr/>
                    <a:lstStyle/>
                    <a:p>
                      <a:pPr marL="0" marR="0" lvl="0" indent="0" algn="r" rtl="0">
                        <a:lnSpc>
                          <a:spcPct val="100000"/>
                        </a:lnSpc>
                        <a:spcBef>
                          <a:spcPts val="0"/>
                        </a:spcBef>
                        <a:spcAft>
                          <a:spcPts val="0"/>
                        </a:spcAft>
                        <a:buNone/>
                      </a:pPr>
                      <a:r>
                        <a:rPr lang="en" sz="1000">
                          <a:latin typeface="Source Sans Pro"/>
                          <a:ea typeface="Source Sans Pro"/>
                          <a:cs typeface="Source Sans Pro"/>
                          <a:sym typeface="Source Sans Pro"/>
                        </a:rPr>
                        <a:t>80</a:t>
                      </a:r>
                      <a:endParaRPr sz="1000">
                        <a:latin typeface="Source Sans Pro"/>
                        <a:ea typeface="Source Sans Pro"/>
                        <a:cs typeface="Source Sans Pro"/>
                        <a:sym typeface="Source Sans Pro"/>
                      </a:endParaRPr>
                    </a:p>
                  </a:txBody>
                  <a:tcPr marL="63500" marR="63500" marT="63500" marB="63500"/>
                </a:tc>
                <a:tc>
                  <a:txBody>
                    <a:bodyPr/>
                    <a:lstStyle/>
                    <a:p>
                      <a:pPr marL="0" marR="0" lvl="0" indent="0" algn="r" rtl="0">
                        <a:lnSpc>
                          <a:spcPct val="100000"/>
                        </a:lnSpc>
                        <a:spcBef>
                          <a:spcPts val="0"/>
                        </a:spcBef>
                        <a:spcAft>
                          <a:spcPts val="0"/>
                        </a:spcAft>
                        <a:buNone/>
                      </a:pPr>
                      <a:r>
                        <a:rPr lang="en" sz="1000">
                          <a:latin typeface="Source Sans Pro"/>
                          <a:ea typeface="Source Sans Pro"/>
                          <a:cs typeface="Source Sans Pro"/>
                          <a:sym typeface="Source Sans Pro"/>
                        </a:rPr>
                        <a:t>80</a:t>
                      </a:r>
                      <a:endParaRPr sz="1000">
                        <a:latin typeface="Source Sans Pro"/>
                        <a:ea typeface="Source Sans Pro"/>
                        <a:cs typeface="Source Sans Pro"/>
                        <a:sym typeface="Source Sans Pro"/>
                      </a:endParaRPr>
                    </a:p>
                  </a:txBody>
                  <a:tcPr marL="63500" marR="63500" marT="63500" marB="63500"/>
                </a:tc>
                <a:tc>
                  <a:txBody>
                    <a:bodyPr/>
                    <a:lstStyle/>
                    <a:p>
                      <a:pPr marL="0" marR="0" lvl="0" indent="0" algn="r" rtl="0">
                        <a:lnSpc>
                          <a:spcPct val="100000"/>
                        </a:lnSpc>
                        <a:spcBef>
                          <a:spcPts val="0"/>
                        </a:spcBef>
                        <a:spcAft>
                          <a:spcPts val="0"/>
                        </a:spcAft>
                        <a:buNone/>
                      </a:pPr>
                      <a:r>
                        <a:rPr lang="en" sz="1000">
                          <a:latin typeface="Source Sans Pro"/>
                          <a:ea typeface="Source Sans Pro"/>
                          <a:cs typeface="Source Sans Pro"/>
                          <a:sym typeface="Source Sans Pro"/>
                        </a:rPr>
                        <a:t>100</a:t>
                      </a:r>
                      <a:endParaRPr sz="1000">
                        <a:latin typeface="Source Sans Pro"/>
                        <a:ea typeface="Source Sans Pro"/>
                        <a:cs typeface="Source Sans Pro"/>
                        <a:sym typeface="Source Sans Pro"/>
                      </a:endParaRPr>
                    </a:p>
                  </a:txBody>
                  <a:tcPr marL="63500" marR="63500" marT="63500" marB="63500"/>
                </a:tc>
                <a:tc>
                  <a:txBody>
                    <a:bodyPr/>
                    <a:lstStyle/>
                    <a:p>
                      <a:pPr marL="0" marR="0" lvl="0" indent="0" algn="r" rtl="0">
                        <a:lnSpc>
                          <a:spcPct val="100000"/>
                        </a:lnSpc>
                        <a:spcBef>
                          <a:spcPts val="0"/>
                        </a:spcBef>
                        <a:spcAft>
                          <a:spcPts val="0"/>
                        </a:spcAft>
                        <a:buNone/>
                      </a:pPr>
                      <a:r>
                        <a:rPr lang="en" sz="1000">
                          <a:latin typeface="Source Sans Pro"/>
                          <a:ea typeface="Source Sans Pro"/>
                          <a:cs typeface="Source Sans Pro"/>
                          <a:sym typeface="Source Sans Pro"/>
                        </a:rPr>
                        <a:t>100</a:t>
                      </a:r>
                      <a:endParaRPr sz="1000">
                        <a:latin typeface="Source Sans Pro"/>
                        <a:ea typeface="Source Sans Pro"/>
                        <a:cs typeface="Source Sans Pro"/>
                        <a:sym typeface="Source Sans Pro"/>
                      </a:endParaRPr>
                    </a:p>
                  </a:txBody>
                  <a:tcPr marL="63500" marR="63500" marT="63500" marB="63500"/>
                </a:tc>
                <a:tc>
                  <a:txBody>
                    <a:bodyPr/>
                    <a:lstStyle/>
                    <a:p>
                      <a:pPr marL="0" marR="0" lvl="0" indent="0" algn="r" rtl="0">
                        <a:lnSpc>
                          <a:spcPct val="100000"/>
                        </a:lnSpc>
                        <a:spcBef>
                          <a:spcPts val="0"/>
                        </a:spcBef>
                        <a:spcAft>
                          <a:spcPts val="0"/>
                        </a:spcAft>
                        <a:buNone/>
                      </a:pPr>
                      <a:r>
                        <a:rPr lang="en" sz="1000">
                          <a:latin typeface="Source Sans Pro"/>
                          <a:ea typeface="Source Sans Pro"/>
                          <a:cs typeface="Source Sans Pro"/>
                          <a:sym typeface="Source Sans Pro"/>
                        </a:rPr>
                        <a:t>45</a:t>
                      </a:r>
                      <a:endParaRPr sz="1000">
                        <a:latin typeface="Source Sans Pro"/>
                        <a:ea typeface="Source Sans Pro"/>
                        <a:cs typeface="Source Sans Pro"/>
                        <a:sym typeface="Source Sans Pro"/>
                      </a:endParaRPr>
                    </a:p>
                  </a:txBody>
                  <a:tcPr marL="63500" marR="63500" marT="63500" marB="63500"/>
                </a:tc>
                <a:extLst>
                  <a:ext uri="{0D108BD9-81ED-4DB2-BD59-A6C34878D82A}">
                    <a16:rowId xmlns:a16="http://schemas.microsoft.com/office/drawing/2014/main" val="10013"/>
                  </a:ext>
                </a:extLst>
              </a:tr>
            </a:tbl>
          </a:graphicData>
        </a:graphic>
      </p:graphicFrame>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496"/>
        <p:cNvGrpSpPr/>
        <p:nvPr/>
      </p:nvGrpSpPr>
      <p:grpSpPr>
        <a:xfrm>
          <a:off x="0" y="0"/>
          <a:ext cx="0" cy="0"/>
          <a:chOff x="0" y="0"/>
          <a:chExt cx="0" cy="0"/>
        </a:xfrm>
      </p:grpSpPr>
      <p:sp>
        <p:nvSpPr>
          <p:cNvPr id="497" name="Google Shape;497;p47"/>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Data Source</a:t>
            </a:r>
            <a:endParaRPr/>
          </a:p>
        </p:txBody>
      </p:sp>
      <p:sp>
        <p:nvSpPr>
          <p:cNvPr id="498" name="Google Shape;498;p47"/>
          <p:cNvSpPr txBox="1"/>
          <p:nvPr/>
        </p:nvSpPr>
        <p:spPr>
          <a:xfrm>
            <a:off x="375675" y="2202525"/>
            <a:ext cx="2918400" cy="1418700"/>
          </a:xfrm>
          <a:prstGeom prst="rect">
            <a:avLst/>
          </a:prstGeom>
          <a:noFill/>
          <a:ln>
            <a:noFill/>
          </a:ln>
        </p:spPr>
        <p:txBody>
          <a:bodyPr spcFirstLastPara="1" wrap="square" lIns="91425" tIns="91425" rIns="91425" bIns="91425" anchor="t" anchorCtr="0">
            <a:noAutofit/>
          </a:bodyPr>
          <a:lstStyle/>
          <a:p>
            <a:pPr marL="457200" lvl="0" indent="-349250" algn="l" rtl="0">
              <a:lnSpc>
                <a:spcPct val="115000"/>
              </a:lnSpc>
              <a:spcBef>
                <a:spcPts val="0"/>
              </a:spcBef>
              <a:spcAft>
                <a:spcPts val="0"/>
              </a:spcAft>
              <a:buClr>
                <a:schemeClr val="dk1"/>
              </a:buClr>
              <a:buSzPts val="1900"/>
              <a:buFont typeface="Source Sans Pro"/>
              <a:buAutoNum type="arabicParenBoth"/>
            </a:pPr>
            <a:r>
              <a:rPr lang="en" sz="1800">
                <a:solidFill>
                  <a:schemeClr val="dk1"/>
                </a:solidFill>
                <a:latin typeface="Source Sans Pro"/>
                <a:ea typeface="Source Sans Pro"/>
                <a:cs typeface="Source Sans Pro"/>
                <a:sym typeface="Source Sans Pro"/>
              </a:rPr>
              <a:t>Air pollution data</a:t>
            </a:r>
            <a:endParaRPr sz="1800">
              <a:solidFill>
                <a:schemeClr val="dk1"/>
              </a:solidFill>
              <a:latin typeface="Source Sans Pro"/>
              <a:ea typeface="Source Sans Pro"/>
              <a:cs typeface="Source Sans Pro"/>
              <a:sym typeface="Source Sans Pro"/>
            </a:endParaRPr>
          </a:p>
          <a:p>
            <a:pPr marL="457200" lvl="0" indent="-349250" algn="l" rtl="0">
              <a:lnSpc>
                <a:spcPct val="115000"/>
              </a:lnSpc>
              <a:spcBef>
                <a:spcPts val="0"/>
              </a:spcBef>
              <a:spcAft>
                <a:spcPts val="0"/>
              </a:spcAft>
              <a:buClr>
                <a:schemeClr val="dk1"/>
              </a:buClr>
              <a:buSzPts val="1900"/>
              <a:buFont typeface="Source Sans Pro"/>
              <a:buAutoNum type="arabicParenBoth"/>
            </a:pPr>
            <a:r>
              <a:rPr lang="en" sz="1800">
                <a:solidFill>
                  <a:schemeClr val="dk1"/>
                </a:solidFill>
                <a:latin typeface="Source Sans Pro"/>
                <a:ea typeface="Source Sans Pro"/>
                <a:cs typeface="Source Sans Pro"/>
                <a:sym typeface="Source Sans Pro"/>
              </a:rPr>
              <a:t>Traffic data</a:t>
            </a:r>
            <a:endParaRPr sz="1800">
              <a:solidFill>
                <a:schemeClr val="dk1"/>
              </a:solidFill>
              <a:latin typeface="Source Sans Pro"/>
              <a:ea typeface="Source Sans Pro"/>
              <a:cs typeface="Source Sans Pro"/>
              <a:sym typeface="Source Sans Pro"/>
            </a:endParaRPr>
          </a:p>
          <a:p>
            <a:pPr marL="457200" lvl="0" indent="-349250" algn="l" rtl="0">
              <a:lnSpc>
                <a:spcPct val="115000"/>
              </a:lnSpc>
              <a:spcBef>
                <a:spcPts val="0"/>
              </a:spcBef>
              <a:spcAft>
                <a:spcPts val="0"/>
              </a:spcAft>
              <a:buClr>
                <a:schemeClr val="dk1"/>
              </a:buClr>
              <a:buSzPts val="1900"/>
              <a:buFont typeface="Source Sans Pro"/>
              <a:buAutoNum type="arabicParenBoth"/>
            </a:pPr>
            <a:r>
              <a:rPr lang="en" sz="1800">
                <a:solidFill>
                  <a:schemeClr val="dk1"/>
                </a:solidFill>
                <a:latin typeface="Source Sans Pro"/>
                <a:ea typeface="Source Sans Pro"/>
                <a:cs typeface="Source Sans Pro"/>
                <a:sym typeface="Source Sans Pro"/>
              </a:rPr>
              <a:t>Weather data</a:t>
            </a:r>
            <a:endParaRPr sz="1800">
              <a:solidFill>
                <a:schemeClr val="dk1"/>
              </a:solidFill>
              <a:latin typeface="Source Sans Pro"/>
              <a:ea typeface="Source Sans Pro"/>
              <a:cs typeface="Source Sans Pro"/>
              <a:sym typeface="Source Sans Pro"/>
            </a:endParaRPr>
          </a:p>
          <a:p>
            <a:pPr marL="457200" lvl="0" indent="-349250" algn="l" rtl="0">
              <a:lnSpc>
                <a:spcPct val="115000"/>
              </a:lnSpc>
              <a:spcBef>
                <a:spcPts val="0"/>
              </a:spcBef>
              <a:spcAft>
                <a:spcPts val="0"/>
              </a:spcAft>
              <a:buClr>
                <a:schemeClr val="dk1"/>
              </a:buClr>
              <a:buSzPts val="1900"/>
              <a:buFont typeface="Source Sans Pro"/>
              <a:buAutoNum type="arabicParenBoth"/>
            </a:pPr>
            <a:r>
              <a:rPr lang="en" sz="1800">
                <a:solidFill>
                  <a:schemeClr val="dk1"/>
                </a:solidFill>
                <a:latin typeface="Source Sans Pro"/>
                <a:ea typeface="Source Sans Pro"/>
                <a:cs typeface="Source Sans Pro"/>
                <a:sym typeface="Source Sans Pro"/>
              </a:rPr>
              <a:t>Significant Events </a:t>
            </a:r>
            <a:endParaRPr sz="1800">
              <a:solidFill>
                <a:schemeClr val="dk1"/>
              </a:solidFill>
              <a:latin typeface="Source Sans Pro"/>
              <a:ea typeface="Source Sans Pro"/>
              <a:cs typeface="Source Sans Pro"/>
              <a:sym typeface="Source Sans Pro"/>
            </a:endParaRPr>
          </a:p>
          <a:p>
            <a:pPr marL="457200" lvl="0" indent="0" algn="l" rtl="0">
              <a:lnSpc>
                <a:spcPct val="115000"/>
              </a:lnSpc>
              <a:spcBef>
                <a:spcPts val="0"/>
              </a:spcBef>
              <a:spcAft>
                <a:spcPts val="1200"/>
              </a:spcAft>
              <a:buNone/>
            </a:pPr>
            <a:r>
              <a:rPr lang="en" sz="1200">
                <a:solidFill>
                  <a:schemeClr val="dk1"/>
                </a:solidFill>
                <a:latin typeface="Source Sans Pro"/>
                <a:ea typeface="Source Sans Pro"/>
                <a:cs typeface="Source Sans Pro"/>
                <a:sym typeface="Source Sans Pro"/>
              </a:rPr>
              <a:t>(Strikes , Covid ...)</a:t>
            </a:r>
            <a:endParaRPr sz="1100">
              <a:solidFill>
                <a:schemeClr val="dk1"/>
              </a:solidFill>
              <a:latin typeface="Source Sans Pro"/>
              <a:ea typeface="Source Sans Pro"/>
              <a:cs typeface="Source Sans Pro"/>
              <a:sym typeface="Source Sans Pro"/>
            </a:endParaRPr>
          </a:p>
        </p:txBody>
      </p:sp>
      <p:sp>
        <p:nvSpPr>
          <p:cNvPr id="499" name="Google Shape;499;p47"/>
          <p:cNvSpPr txBox="1"/>
          <p:nvPr/>
        </p:nvSpPr>
        <p:spPr>
          <a:xfrm>
            <a:off x="85500" y="1249375"/>
            <a:ext cx="8973000" cy="4617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1200"/>
              </a:spcAft>
              <a:buClr>
                <a:schemeClr val="dk1"/>
              </a:buClr>
              <a:buSzPts val="1100"/>
              <a:buFont typeface="Arial"/>
              <a:buNone/>
            </a:pPr>
            <a:r>
              <a:rPr lang="en" sz="1800">
                <a:solidFill>
                  <a:schemeClr val="dk1"/>
                </a:solidFill>
                <a:latin typeface="Source Sans Pro"/>
                <a:ea typeface="Source Sans Pro"/>
                <a:cs typeface="Source Sans Pro"/>
                <a:sym typeface="Source Sans Pro"/>
              </a:rPr>
              <a:t>Data covers the Paris intramuros + Peripherique between </a:t>
            </a:r>
            <a:r>
              <a:rPr lang="en" sz="1800" b="1">
                <a:solidFill>
                  <a:schemeClr val="dk1"/>
                </a:solidFill>
                <a:latin typeface="Source Sans Pro"/>
                <a:ea typeface="Source Sans Pro"/>
                <a:cs typeface="Source Sans Pro"/>
                <a:sym typeface="Source Sans Pro"/>
              </a:rPr>
              <a:t>January 2018 to October 2020</a:t>
            </a:r>
            <a:endParaRPr sz="1900" b="1">
              <a:solidFill>
                <a:schemeClr val="dk2"/>
              </a:solidFill>
              <a:latin typeface="Source Sans Pro"/>
              <a:ea typeface="Source Sans Pro"/>
              <a:cs typeface="Source Sans Pro"/>
              <a:sym typeface="Source Sans Pro"/>
            </a:endParaRPr>
          </a:p>
        </p:txBody>
      </p:sp>
      <p:pic>
        <p:nvPicPr>
          <p:cNvPr id="500" name="Google Shape;500;p47"/>
          <p:cNvPicPr preferRelativeResize="0"/>
          <p:nvPr/>
        </p:nvPicPr>
        <p:blipFill>
          <a:blip r:embed="rId3">
            <a:alphaModFix/>
          </a:blip>
          <a:stretch>
            <a:fillRect/>
          </a:stretch>
        </p:blipFill>
        <p:spPr>
          <a:xfrm>
            <a:off x="180600" y="4912200"/>
            <a:ext cx="467350" cy="155775"/>
          </a:xfrm>
          <a:prstGeom prst="rect">
            <a:avLst/>
          </a:prstGeom>
          <a:noFill/>
          <a:ln>
            <a:noFill/>
          </a:ln>
        </p:spPr>
      </p:pic>
      <p:pic>
        <p:nvPicPr>
          <p:cNvPr id="501" name="Google Shape;501;p47"/>
          <p:cNvPicPr preferRelativeResize="0"/>
          <p:nvPr/>
        </p:nvPicPr>
        <p:blipFill>
          <a:blip r:embed="rId4">
            <a:alphaModFix/>
          </a:blip>
          <a:stretch>
            <a:fillRect/>
          </a:stretch>
        </p:blipFill>
        <p:spPr>
          <a:xfrm>
            <a:off x="8274849" y="4912200"/>
            <a:ext cx="536151" cy="155775"/>
          </a:xfrm>
          <a:prstGeom prst="rect">
            <a:avLst/>
          </a:prstGeom>
          <a:noFill/>
          <a:ln>
            <a:noFill/>
          </a:ln>
        </p:spPr>
      </p:pic>
      <p:sp>
        <p:nvSpPr>
          <p:cNvPr id="502" name="Google Shape;502;p4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6</a:t>
            </a:fld>
            <a:endParaRPr/>
          </a:p>
        </p:txBody>
      </p:sp>
      <p:grpSp>
        <p:nvGrpSpPr>
          <p:cNvPr id="503" name="Google Shape;503;p47"/>
          <p:cNvGrpSpPr/>
          <p:nvPr/>
        </p:nvGrpSpPr>
        <p:grpSpPr>
          <a:xfrm>
            <a:off x="3264350" y="1973113"/>
            <a:ext cx="5849924" cy="2677051"/>
            <a:chOff x="3255975" y="1967075"/>
            <a:chExt cx="5849924" cy="2677051"/>
          </a:xfrm>
        </p:grpSpPr>
        <p:pic>
          <p:nvPicPr>
            <p:cNvPr id="504" name="Google Shape;504;p47"/>
            <p:cNvPicPr preferRelativeResize="0"/>
            <p:nvPr/>
          </p:nvPicPr>
          <p:blipFill rotWithShape="1">
            <a:blip r:embed="rId5">
              <a:alphaModFix/>
            </a:blip>
            <a:srcRect l="6252" t="13073" r="983"/>
            <a:stretch/>
          </p:blipFill>
          <p:spPr>
            <a:xfrm>
              <a:off x="3255975" y="1967075"/>
              <a:ext cx="5849924" cy="2677051"/>
            </a:xfrm>
            <a:prstGeom prst="rect">
              <a:avLst/>
            </a:prstGeom>
            <a:noFill/>
            <a:ln>
              <a:noFill/>
            </a:ln>
          </p:spPr>
        </p:pic>
        <p:sp>
          <p:nvSpPr>
            <p:cNvPr id="505" name="Google Shape;505;p47"/>
            <p:cNvSpPr txBox="1"/>
            <p:nvPr/>
          </p:nvSpPr>
          <p:spPr>
            <a:xfrm>
              <a:off x="5018925" y="2500300"/>
              <a:ext cx="548700" cy="3387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000">
                  <a:solidFill>
                    <a:schemeClr val="dk1"/>
                  </a:solidFill>
                  <a:highlight>
                    <a:schemeClr val="accent4"/>
                  </a:highlight>
                  <a:latin typeface="Actor"/>
                  <a:ea typeface="Actor"/>
                  <a:cs typeface="Actor"/>
                  <a:sym typeface="Actor"/>
                </a:rPr>
                <a:t>Opera</a:t>
              </a:r>
              <a:endParaRPr sz="1000">
                <a:solidFill>
                  <a:schemeClr val="dk1"/>
                </a:solidFill>
                <a:highlight>
                  <a:schemeClr val="accent4"/>
                </a:highlight>
                <a:latin typeface="Actor"/>
                <a:ea typeface="Actor"/>
                <a:cs typeface="Actor"/>
                <a:sym typeface="Actor"/>
              </a:endParaRPr>
            </a:p>
          </p:txBody>
        </p:sp>
        <p:sp>
          <p:nvSpPr>
            <p:cNvPr id="506" name="Google Shape;506;p47"/>
            <p:cNvSpPr txBox="1"/>
            <p:nvPr/>
          </p:nvSpPr>
          <p:spPr>
            <a:xfrm>
              <a:off x="4580150" y="2561125"/>
              <a:ext cx="548700" cy="3387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000">
                  <a:solidFill>
                    <a:schemeClr val="dk1"/>
                  </a:solidFill>
                  <a:highlight>
                    <a:schemeClr val="accent4"/>
                  </a:highlight>
                  <a:latin typeface="Actor"/>
                  <a:ea typeface="Actor"/>
                  <a:cs typeface="Actor"/>
                  <a:sym typeface="Actor"/>
                </a:rPr>
                <a:t>ELYS</a:t>
              </a:r>
              <a:endParaRPr sz="1000">
                <a:solidFill>
                  <a:schemeClr val="dk1"/>
                </a:solidFill>
                <a:highlight>
                  <a:schemeClr val="accent4"/>
                </a:highlight>
                <a:latin typeface="Actor"/>
                <a:ea typeface="Actor"/>
                <a:cs typeface="Actor"/>
                <a:sym typeface="Actor"/>
              </a:endParaRPr>
            </a:p>
          </p:txBody>
        </p:sp>
        <p:sp>
          <p:nvSpPr>
            <p:cNvPr id="507" name="Google Shape;507;p47"/>
            <p:cNvSpPr txBox="1"/>
            <p:nvPr/>
          </p:nvSpPr>
          <p:spPr>
            <a:xfrm>
              <a:off x="3675175" y="3015750"/>
              <a:ext cx="548700" cy="3387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000">
                  <a:solidFill>
                    <a:schemeClr val="dk1"/>
                  </a:solidFill>
                  <a:highlight>
                    <a:schemeClr val="accent4"/>
                  </a:highlight>
                  <a:latin typeface="Actor"/>
                  <a:ea typeface="Actor"/>
                  <a:cs typeface="Actor"/>
                  <a:sym typeface="Actor"/>
                </a:rPr>
                <a:t>AUT</a:t>
              </a:r>
              <a:endParaRPr sz="1000">
                <a:solidFill>
                  <a:schemeClr val="dk1"/>
                </a:solidFill>
                <a:highlight>
                  <a:schemeClr val="accent4"/>
                </a:highlight>
                <a:latin typeface="Actor"/>
                <a:ea typeface="Actor"/>
                <a:cs typeface="Actor"/>
                <a:sym typeface="Actor"/>
              </a:endParaRPr>
            </a:p>
          </p:txBody>
        </p:sp>
        <p:sp>
          <p:nvSpPr>
            <p:cNvPr id="508" name="Google Shape;508;p47"/>
            <p:cNvSpPr txBox="1"/>
            <p:nvPr/>
          </p:nvSpPr>
          <p:spPr>
            <a:xfrm>
              <a:off x="4862500" y="3644950"/>
              <a:ext cx="596100" cy="3387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000">
                  <a:solidFill>
                    <a:schemeClr val="dk1"/>
                  </a:solidFill>
                  <a:highlight>
                    <a:schemeClr val="accent4"/>
                  </a:highlight>
                  <a:latin typeface="Actor"/>
                  <a:ea typeface="Actor"/>
                  <a:cs typeface="Actor"/>
                  <a:sym typeface="Actor"/>
                </a:rPr>
                <a:t>BASCH</a:t>
              </a:r>
              <a:endParaRPr sz="1000">
                <a:solidFill>
                  <a:schemeClr val="dk1"/>
                </a:solidFill>
                <a:highlight>
                  <a:schemeClr val="accent4"/>
                </a:highlight>
                <a:latin typeface="Actor"/>
                <a:ea typeface="Actor"/>
                <a:cs typeface="Actor"/>
                <a:sym typeface="Actor"/>
              </a:endParaRPr>
            </a:p>
          </p:txBody>
        </p:sp>
        <p:sp>
          <p:nvSpPr>
            <p:cNvPr id="509" name="Google Shape;509;p47"/>
            <p:cNvSpPr txBox="1"/>
            <p:nvPr/>
          </p:nvSpPr>
          <p:spPr>
            <a:xfrm>
              <a:off x="6397850" y="3306250"/>
              <a:ext cx="672600" cy="3387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000">
                  <a:solidFill>
                    <a:schemeClr val="dk1"/>
                  </a:solidFill>
                  <a:highlight>
                    <a:schemeClr val="accent4"/>
                  </a:highlight>
                  <a:latin typeface="Actor"/>
                  <a:ea typeface="Actor"/>
                  <a:cs typeface="Actor"/>
                  <a:sym typeface="Actor"/>
                </a:rPr>
                <a:t>BP_EST</a:t>
              </a:r>
              <a:endParaRPr sz="1000">
                <a:solidFill>
                  <a:schemeClr val="dk1"/>
                </a:solidFill>
                <a:highlight>
                  <a:schemeClr val="accent4"/>
                </a:highlight>
                <a:latin typeface="Actor"/>
                <a:ea typeface="Actor"/>
                <a:cs typeface="Actor"/>
                <a:sym typeface="Actor"/>
              </a:endParaRPr>
            </a:p>
          </p:txBody>
        </p:sp>
      </p:gr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show="0">
  <p:cSld>
    <p:spTree>
      <p:nvGrpSpPr>
        <p:cNvPr id="1" name="Shape 1164"/>
        <p:cNvGrpSpPr/>
        <p:nvPr/>
      </p:nvGrpSpPr>
      <p:grpSpPr>
        <a:xfrm>
          <a:off x="0" y="0"/>
          <a:ext cx="0" cy="0"/>
          <a:chOff x="0" y="0"/>
          <a:chExt cx="0" cy="0"/>
        </a:xfrm>
      </p:grpSpPr>
      <p:sp>
        <p:nvSpPr>
          <p:cNvPr id="1165" name="Google Shape;1165;p101"/>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Congestion</a:t>
            </a:r>
            <a:endParaRPr/>
          </a:p>
        </p:txBody>
      </p:sp>
      <p:sp>
        <p:nvSpPr>
          <p:cNvPr id="1166" name="Google Shape;1166;p101"/>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60</a:t>
            </a:fld>
            <a:endParaRPr/>
          </a:p>
        </p:txBody>
      </p:sp>
      <p:pic>
        <p:nvPicPr>
          <p:cNvPr id="1167" name="Google Shape;1167;p101"/>
          <p:cNvPicPr preferRelativeResize="0"/>
          <p:nvPr/>
        </p:nvPicPr>
        <p:blipFill>
          <a:blip r:embed="rId3">
            <a:alphaModFix/>
          </a:blip>
          <a:stretch>
            <a:fillRect/>
          </a:stretch>
        </p:blipFill>
        <p:spPr>
          <a:xfrm>
            <a:off x="180600" y="4912200"/>
            <a:ext cx="467350" cy="155775"/>
          </a:xfrm>
          <a:prstGeom prst="rect">
            <a:avLst/>
          </a:prstGeom>
          <a:noFill/>
          <a:ln>
            <a:noFill/>
          </a:ln>
        </p:spPr>
      </p:pic>
      <p:pic>
        <p:nvPicPr>
          <p:cNvPr id="1168" name="Google Shape;1168;p101"/>
          <p:cNvPicPr preferRelativeResize="0"/>
          <p:nvPr/>
        </p:nvPicPr>
        <p:blipFill>
          <a:blip r:embed="rId4">
            <a:alphaModFix/>
          </a:blip>
          <a:stretch>
            <a:fillRect/>
          </a:stretch>
        </p:blipFill>
        <p:spPr>
          <a:xfrm>
            <a:off x="8198649" y="4912200"/>
            <a:ext cx="536151" cy="155775"/>
          </a:xfrm>
          <a:prstGeom prst="rect">
            <a:avLst/>
          </a:prstGeom>
          <a:noFill/>
          <a:ln>
            <a:noFill/>
          </a:ln>
        </p:spPr>
      </p:pic>
      <p:graphicFrame>
        <p:nvGraphicFramePr>
          <p:cNvPr id="1169" name="Google Shape;1169;p101"/>
          <p:cNvGraphicFramePr/>
          <p:nvPr/>
        </p:nvGraphicFramePr>
        <p:xfrm>
          <a:off x="4733175" y="2213650"/>
          <a:ext cx="3961650" cy="716220"/>
        </p:xfrm>
        <a:graphic>
          <a:graphicData uri="http://schemas.openxmlformats.org/drawingml/2006/table">
            <a:tbl>
              <a:tblPr>
                <a:noFill/>
                <a:tableStyleId>{EF508B66-1E33-4744-8378-D1033524F887}</a:tableStyleId>
              </a:tblPr>
              <a:tblGrid>
                <a:gridCol w="1621000">
                  <a:extLst>
                    <a:ext uri="{9D8B030D-6E8A-4147-A177-3AD203B41FA5}">
                      <a16:colId xmlns:a16="http://schemas.microsoft.com/office/drawing/2014/main" val="20000"/>
                    </a:ext>
                  </a:extLst>
                </a:gridCol>
                <a:gridCol w="1205375">
                  <a:extLst>
                    <a:ext uri="{9D8B030D-6E8A-4147-A177-3AD203B41FA5}">
                      <a16:colId xmlns:a16="http://schemas.microsoft.com/office/drawing/2014/main" val="20001"/>
                    </a:ext>
                  </a:extLst>
                </a:gridCol>
                <a:gridCol w="1135275">
                  <a:extLst>
                    <a:ext uri="{9D8B030D-6E8A-4147-A177-3AD203B41FA5}">
                      <a16:colId xmlns:a16="http://schemas.microsoft.com/office/drawing/2014/main" val="20002"/>
                    </a:ext>
                  </a:extLst>
                </a:gridCol>
              </a:tblGrid>
              <a:tr h="338250">
                <a:tc>
                  <a:txBody>
                    <a:bodyPr/>
                    <a:lstStyle/>
                    <a:p>
                      <a:pPr marL="0" lvl="0" indent="0" algn="ctr" rtl="0">
                        <a:spcBef>
                          <a:spcPts val="0"/>
                        </a:spcBef>
                        <a:spcAft>
                          <a:spcPts val="0"/>
                        </a:spcAft>
                        <a:buNone/>
                      </a:pPr>
                      <a:r>
                        <a:rPr lang="en" sz="1200" b="1">
                          <a:solidFill>
                            <a:schemeClr val="dk1"/>
                          </a:solidFill>
                          <a:latin typeface="Roboto Condensed"/>
                          <a:ea typeface="Roboto Condensed"/>
                          <a:cs typeface="Roboto Condensed"/>
                          <a:sym typeface="Roboto Condensed"/>
                        </a:rPr>
                        <a:t>Vehicle Type </a:t>
                      </a:r>
                      <a:endParaRPr sz="1200">
                        <a:solidFill>
                          <a:srgbClr val="313752"/>
                        </a:solidFill>
                      </a:endParaRPr>
                    </a:p>
                  </a:txBody>
                  <a:tcPr marL="91425" marR="91425" marT="91425" marB="91425">
                    <a:lnL w="19050" cap="flat" cmpd="sng">
                      <a:solidFill>
                        <a:srgbClr val="F0E2E2">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200" b="1">
                          <a:solidFill>
                            <a:schemeClr val="dk1"/>
                          </a:solidFill>
                          <a:latin typeface="Roboto Condensed"/>
                          <a:ea typeface="Roboto Condensed"/>
                          <a:cs typeface="Roboto Condensed"/>
                          <a:sym typeface="Roboto Condensed"/>
                        </a:rPr>
                        <a:t>LDV</a:t>
                      </a:r>
                      <a:endParaRPr sz="1200" b="1">
                        <a:solidFill>
                          <a:schemeClr val="dk1"/>
                        </a:solidFill>
                        <a:latin typeface="Roboto Condensed"/>
                        <a:ea typeface="Roboto Condensed"/>
                        <a:cs typeface="Roboto Condensed"/>
                        <a:sym typeface="Roboto Condensed"/>
                      </a:endParaRPr>
                    </a:p>
                  </a:txBody>
                  <a:tcPr marL="91425" marR="9142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200" b="1">
                          <a:solidFill>
                            <a:schemeClr val="dk1"/>
                          </a:solidFill>
                          <a:latin typeface="Roboto"/>
                          <a:ea typeface="Roboto"/>
                          <a:cs typeface="Roboto"/>
                          <a:sym typeface="Roboto"/>
                        </a:rPr>
                        <a:t>HDV</a:t>
                      </a:r>
                      <a:endParaRPr b="1">
                        <a:solidFill>
                          <a:schemeClr val="dk1"/>
                        </a:solidFill>
                        <a:latin typeface="Roboto"/>
                        <a:ea typeface="Roboto"/>
                        <a:cs typeface="Roboto"/>
                        <a:sym typeface="Roboto"/>
                      </a:endParaRPr>
                    </a:p>
                  </a:txBody>
                  <a:tcPr marL="91425" marR="9142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extLst>
                  <a:ext uri="{0D108BD9-81ED-4DB2-BD59-A6C34878D82A}">
                    <a16:rowId xmlns:a16="http://schemas.microsoft.com/office/drawing/2014/main" val="10000"/>
                  </a:ext>
                </a:extLst>
              </a:tr>
              <a:tr h="324125">
                <a:tc>
                  <a:txBody>
                    <a:bodyPr/>
                    <a:lstStyle/>
                    <a:p>
                      <a:pPr marL="0" lvl="0" indent="0" algn="ctr" rtl="0">
                        <a:spcBef>
                          <a:spcPts val="0"/>
                        </a:spcBef>
                        <a:spcAft>
                          <a:spcPts val="0"/>
                        </a:spcAft>
                        <a:buNone/>
                      </a:pPr>
                      <a:r>
                        <a:rPr lang="en" sz="1100" b="1">
                          <a:solidFill>
                            <a:schemeClr val="dk1"/>
                          </a:solidFill>
                          <a:latin typeface="Roboto Condensed"/>
                          <a:ea typeface="Roboto Condensed"/>
                          <a:cs typeface="Roboto Condensed"/>
                          <a:sym typeface="Roboto Condensed"/>
                        </a:rPr>
                        <a:t>Cost of Congestion</a:t>
                      </a:r>
                      <a:endParaRPr sz="11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lvl="0" indent="0" algn="ctr" rtl="0">
                        <a:spcBef>
                          <a:spcPts val="0"/>
                        </a:spcBef>
                        <a:spcAft>
                          <a:spcPts val="0"/>
                        </a:spcAft>
                        <a:buClr>
                          <a:schemeClr val="dk1"/>
                        </a:buClr>
                        <a:buSzPts val="1100"/>
                        <a:buFont typeface="Arial"/>
                        <a:buNone/>
                      </a:pPr>
                      <a:r>
                        <a:rPr lang="en" sz="1100" b="1">
                          <a:solidFill>
                            <a:schemeClr val="dk1"/>
                          </a:solidFill>
                          <a:latin typeface="Roboto Condensed"/>
                          <a:ea typeface="Roboto Condensed"/>
                          <a:cs typeface="Roboto Condensed"/>
                          <a:sym typeface="Roboto Condensed"/>
                        </a:rPr>
                        <a:t>0.4093€</a:t>
                      </a:r>
                      <a:endParaRPr sz="1100">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lvl="0" indent="0" algn="ctr" rtl="0">
                        <a:spcBef>
                          <a:spcPts val="0"/>
                        </a:spcBef>
                        <a:spcAft>
                          <a:spcPts val="0"/>
                        </a:spcAft>
                        <a:buClr>
                          <a:schemeClr val="dk1"/>
                        </a:buClr>
                        <a:buSzPts val="1100"/>
                        <a:buFont typeface="Arial"/>
                        <a:buNone/>
                      </a:pPr>
                      <a:r>
                        <a:rPr lang="en" sz="1100" b="1">
                          <a:solidFill>
                            <a:schemeClr val="dk1"/>
                          </a:solidFill>
                          <a:latin typeface="Roboto Condensed"/>
                          <a:ea typeface="Roboto Condensed"/>
                          <a:cs typeface="Roboto Condensed"/>
                          <a:sym typeface="Roboto Condensed"/>
                        </a:rPr>
                        <a:t>0.9905€</a:t>
                      </a:r>
                      <a:endParaRPr sz="1100" b="1">
                        <a:solidFill>
                          <a:schemeClr val="dk1"/>
                        </a:solidFill>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extLst>
                  <a:ext uri="{0D108BD9-81ED-4DB2-BD59-A6C34878D82A}">
                    <a16:rowId xmlns:a16="http://schemas.microsoft.com/office/drawing/2014/main" val="10001"/>
                  </a:ext>
                </a:extLst>
              </a:tr>
            </a:tbl>
          </a:graphicData>
        </a:graphic>
      </p:graphicFrame>
      <p:sp>
        <p:nvSpPr>
          <p:cNvPr id="1170" name="Google Shape;1170;p101"/>
          <p:cNvSpPr txBox="1"/>
          <p:nvPr/>
        </p:nvSpPr>
        <p:spPr>
          <a:xfrm>
            <a:off x="7376025" y="1820050"/>
            <a:ext cx="1318800" cy="393600"/>
          </a:xfrm>
          <a:prstGeom prst="rect">
            <a:avLst/>
          </a:prstGeom>
          <a:noFill/>
          <a:ln>
            <a:noFill/>
          </a:ln>
        </p:spPr>
        <p:txBody>
          <a:bodyPr spcFirstLastPara="1" wrap="square" lIns="91425" tIns="91425" rIns="91425" bIns="91425" anchor="t" anchorCtr="0">
            <a:normAutofit/>
          </a:bodyPr>
          <a:lstStyle/>
          <a:p>
            <a:pPr marL="0" lvl="0" indent="0" algn="l" rtl="0">
              <a:lnSpc>
                <a:spcPct val="90000"/>
              </a:lnSpc>
              <a:spcBef>
                <a:spcPts val="0"/>
              </a:spcBef>
              <a:spcAft>
                <a:spcPts val="0"/>
              </a:spcAft>
              <a:buNone/>
            </a:pPr>
            <a:r>
              <a:rPr lang="en">
                <a:solidFill>
                  <a:schemeClr val="dk1"/>
                </a:solidFill>
                <a:latin typeface="Roboto Condensed"/>
                <a:ea typeface="Roboto Condensed"/>
                <a:cs typeface="Roboto Condensed"/>
                <a:sym typeface="Roboto Condensed"/>
              </a:rPr>
              <a:t>unit : €/veh.km</a:t>
            </a:r>
            <a:endParaRPr>
              <a:solidFill>
                <a:schemeClr val="dk1"/>
              </a:solidFill>
              <a:latin typeface="Roboto Condensed"/>
              <a:ea typeface="Roboto Condensed"/>
              <a:cs typeface="Roboto Condensed"/>
              <a:sym typeface="Roboto Condensed"/>
            </a:endParaRPr>
          </a:p>
        </p:txBody>
      </p:sp>
      <p:pic>
        <p:nvPicPr>
          <p:cNvPr id="1171" name="Google Shape;1171;p101"/>
          <p:cNvPicPr preferRelativeResize="0"/>
          <p:nvPr/>
        </p:nvPicPr>
        <p:blipFill>
          <a:blip r:embed="rId5">
            <a:alphaModFix/>
          </a:blip>
          <a:stretch>
            <a:fillRect/>
          </a:stretch>
        </p:blipFill>
        <p:spPr>
          <a:xfrm>
            <a:off x="3101625" y="1370300"/>
            <a:ext cx="960362" cy="646500"/>
          </a:xfrm>
          <a:prstGeom prst="rect">
            <a:avLst/>
          </a:prstGeom>
          <a:noFill/>
          <a:ln>
            <a:noFill/>
          </a:ln>
        </p:spPr>
      </p:pic>
      <p:sp>
        <p:nvSpPr>
          <p:cNvPr id="1172" name="Google Shape;1172;p101"/>
          <p:cNvSpPr txBox="1"/>
          <p:nvPr/>
        </p:nvSpPr>
        <p:spPr>
          <a:xfrm>
            <a:off x="579075" y="1370288"/>
            <a:ext cx="2466900" cy="6465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500">
                <a:solidFill>
                  <a:schemeClr val="dk2"/>
                </a:solidFill>
                <a:latin typeface="Actor"/>
                <a:ea typeface="Actor"/>
                <a:cs typeface="Actor"/>
                <a:sym typeface="Actor"/>
              </a:rPr>
              <a:t>Mobilités Coûts externes et tarification du déplacement </a:t>
            </a:r>
            <a:endParaRPr sz="1500">
              <a:solidFill>
                <a:schemeClr val="dk2"/>
              </a:solidFill>
              <a:latin typeface="Actor"/>
              <a:ea typeface="Actor"/>
              <a:cs typeface="Actor"/>
              <a:sym typeface="Actor"/>
            </a:endParaRPr>
          </a:p>
        </p:txBody>
      </p:sp>
      <p:sp>
        <p:nvSpPr>
          <p:cNvPr id="1173" name="Google Shape;1173;p101"/>
          <p:cNvSpPr txBox="1"/>
          <p:nvPr/>
        </p:nvSpPr>
        <p:spPr>
          <a:xfrm>
            <a:off x="180600" y="2213638"/>
            <a:ext cx="3915300" cy="1262100"/>
          </a:xfrm>
          <a:prstGeom prst="rect">
            <a:avLst/>
          </a:prstGeom>
          <a:noFill/>
          <a:ln>
            <a:noFill/>
          </a:ln>
        </p:spPr>
        <p:txBody>
          <a:bodyPr spcFirstLastPara="1" wrap="square" lIns="91425" tIns="91425" rIns="91425" bIns="91425" anchor="t" anchorCtr="0">
            <a:spAutoFit/>
          </a:bodyPr>
          <a:lstStyle/>
          <a:p>
            <a:pPr marL="457200" lvl="0" indent="-317500" algn="l" rtl="0">
              <a:spcBef>
                <a:spcPts val="0"/>
              </a:spcBef>
              <a:spcAft>
                <a:spcPts val="0"/>
              </a:spcAft>
              <a:buClr>
                <a:schemeClr val="dk1"/>
              </a:buClr>
              <a:buSzPts val="1400"/>
              <a:buFont typeface="Actor"/>
              <a:buChar char="-"/>
            </a:pPr>
            <a:r>
              <a:rPr lang="en">
                <a:solidFill>
                  <a:schemeClr val="dk1"/>
                </a:solidFill>
                <a:latin typeface="Actor"/>
                <a:ea typeface="Actor"/>
                <a:cs typeface="Actor"/>
                <a:sym typeface="Actor"/>
              </a:rPr>
              <a:t>Assessment of Marginal Externalities for Freight Transport by Heavy Duty Vehicles and Light Duty Vehicles in very dense urban area </a:t>
            </a:r>
            <a:endParaRPr>
              <a:solidFill>
                <a:schemeClr val="dk1"/>
              </a:solidFill>
              <a:latin typeface="Actor"/>
              <a:ea typeface="Actor"/>
              <a:cs typeface="Actor"/>
              <a:sym typeface="Actor"/>
            </a:endParaRPr>
          </a:p>
          <a:p>
            <a:pPr marL="457200" lvl="0" indent="0" algn="l" rtl="0">
              <a:spcBef>
                <a:spcPts val="0"/>
              </a:spcBef>
              <a:spcAft>
                <a:spcPts val="0"/>
              </a:spcAft>
              <a:buNone/>
            </a:pPr>
            <a:endParaRPr>
              <a:solidFill>
                <a:schemeClr val="dk2"/>
              </a:solidFill>
              <a:latin typeface="Actor"/>
              <a:ea typeface="Actor"/>
              <a:cs typeface="Actor"/>
              <a:sym typeface="Actor"/>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61.xml><?xml version="1.0" encoding="utf-8"?>
<p:sld xmlns:a="http://schemas.openxmlformats.org/drawingml/2006/main" xmlns:r="http://schemas.openxmlformats.org/officeDocument/2006/relationships" xmlns:p="http://schemas.openxmlformats.org/presentationml/2006/main" show="0">
  <p:cSld>
    <p:spTree>
      <p:nvGrpSpPr>
        <p:cNvPr id="1" name="Shape 1177"/>
        <p:cNvGrpSpPr/>
        <p:nvPr/>
      </p:nvGrpSpPr>
      <p:grpSpPr>
        <a:xfrm>
          <a:off x="0" y="0"/>
          <a:ext cx="0" cy="0"/>
          <a:chOff x="0" y="0"/>
          <a:chExt cx="0" cy="0"/>
        </a:xfrm>
      </p:grpSpPr>
      <p:sp>
        <p:nvSpPr>
          <p:cNvPr id="1178" name="Google Shape;1178;p102"/>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Noise</a:t>
            </a:r>
            <a:endParaRPr/>
          </a:p>
        </p:txBody>
      </p:sp>
      <p:sp>
        <p:nvSpPr>
          <p:cNvPr id="1179" name="Google Shape;1179;p102"/>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61</a:t>
            </a:fld>
            <a:endParaRPr/>
          </a:p>
        </p:txBody>
      </p:sp>
      <p:pic>
        <p:nvPicPr>
          <p:cNvPr id="1180" name="Google Shape;1180;p102"/>
          <p:cNvPicPr preferRelativeResize="0"/>
          <p:nvPr/>
        </p:nvPicPr>
        <p:blipFill>
          <a:blip r:embed="rId3">
            <a:alphaModFix/>
          </a:blip>
          <a:stretch>
            <a:fillRect/>
          </a:stretch>
        </p:blipFill>
        <p:spPr>
          <a:xfrm>
            <a:off x="180600" y="4912200"/>
            <a:ext cx="467350" cy="155775"/>
          </a:xfrm>
          <a:prstGeom prst="rect">
            <a:avLst/>
          </a:prstGeom>
          <a:noFill/>
          <a:ln>
            <a:noFill/>
          </a:ln>
        </p:spPr>
      </p:pic>
      <p:pic>
        <p:nvPicPr>
          <p:cNvPr id="1181" name="Google Shape;1181;p102"/>
          <p:cNvPicPr preferRelativeResize="0"/>
          <p:nvPr/>
        </p:nvPicPr>
        <p:blipFill>
          <a:blip r:embed="rId4">
            <a:alphaModFix/>
          </a:blip>
          <a:stretch>
            <a:fillRect/>
          </a:stretch>
        </p:blipFill>
        <p:spPr>
          <a:xfrm>
            <a:off x="8198649" y="4912200"/>
            <a:ext cx="536151" cy="155775"/>
          </a:xfrm>
          <a:prstGeom prst="rect">
            <a:avLst/>
          </a:prstGeom>
          <a:noFill/>
          <a:ln>
            <a:noFill/>
          </a:ln>
        </p:spPr>
      </p:pic>
      <p:pic>
        <p:nvPicPr>
          <p:cNvPr id="1182" name="Google Shape;1182;p102"/>
          <p:cNvPicPr preferRelativeResize="0"/>
          <p:nvPr/>
        </p:nvPicPr>
        <p:blipFill>
          <a:blip r:embed="rId5">
            <a:alphaModFix/>
          </a:blip>
          <a:stretch>
            <a:fillRect/>
          </a:stretch>
        </p:blipFill>
        <p:spPr>
          <a:xfrm>
            <a:off x="3101625" y="1370300"/>
            <a:ext cx="960362" cy="646500"/>
          </a:xfrm>
          <a:prstGeom prst="rect">
            <a:avLst/>
          </a:prstGeom>
          <a:noFill/>
          <a:ln>
            <a:noFill/>
          </a:ln>
        </p:spPr>
      </p:pic>
      <p:sp>
        <p:nvSpPr>
          <p:cNvPr id="1183" name="Google Shape;1183;p102"/>
          <p:cNvSpPr txBox="1"/>
          <p:nvPr/>
        </p:nvSpPr>
        <p:spPr>
          <a:xfrm>
            <a:off x="579075" y="1370288"/>
            <a:ext cx="2466900" cy="6465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500">
                <a:solidFill>
                  <a:schemeClr val="dk2"/>
                </a:solidFill>
                <a:latin typeface="Actor"/>
                <a:ea typeface="Actor"/>
                <a:cs typeface="Actor"/>
                <a:sym typeface="Actor"/>
              </a:rPr>
              <a:t>Mobilités Coûts externes et tarification du déplacement </a:t>
            </a:r>
            <a:endParaRPr sz="1500">
              <a:solidFill>
                <a:schemeClr val="dk2"/>
              </a:solidFill>
              <a:latin typeface="Actor"/>
              <a:ea typeface="Actor"/>
              <a:cs typeface="Actor"/>
              <a:sym typeface="Actor"/>
            </a:endParaRPr>
          </a:p>
        </p:txBody>
      </p:sp>
      <p:sp>
        <p:nvSpPr>
          <p:cNvPr id="1184" name="Google Shape;1184;p102"/>
          <p:cNvSpPr txBox="1"/>
          <p:nvPr/>
        </p:nvSpPr>
        <p:spPr>
          <a:xfrm>
            <a:off x="180600" y="2213638"/>
            <a:ext cx="3915300" cy="831300"/>
          </a:xfrm>
          <a:prstGeom prst="rect">
            <a:avLst/>
          </a:prstGeom>
          <a:noFill/>
          <a:ln>
            <a:noFill/>
          </a:ln>
        </p:spPr>
        <p:txBody>
          <a:bodyPr spcFirstLastPara="1" wrap="square" lIns="91425" tIns="91425" rIns="91425" bIns="91425" anchor="t" anchorCtr="0">
            <a:spAutoFit/>
          </a:bodyPr>
          <a:lstStyle/>
          <a:p>
            <a:pPr marL="457200" lvl="0" indent="-317500" algn="l" rtl="0">
              <a:spcBef>
                <a:spcPts val="0"/>
              </a:spcBef>
              <a:spcAft>
                <a:spcPts val="0"/>
              </a:spcAft>
              <a:buClr>
                <a:schemeClr val="dk1"/>
              </a:buClr>
              <a:buSzPts val="1400"/>
              <a:buFont typeface="Actor"/>
              <a:buChar char="-"/>
            </a:pPr>
            <a:r>
              <a:rPr lang="en">
                <a:solidFill>
                  <a:schemeClr val="dk1"/>
                </a:solidFill>
                <a:latin typeface="Actor"/>
                <a:ea typeface="Actor"/>
                <a:cs typeface="Actor"/>
                <a:sym typeface="Actor"/>
              </a:rPr>
              <a:t>Marginal Costs of Road Traffic Noise </a:t>
            </a:r>
            <a:endParaRPr>
              <a:solidFill>
                <a:schemeClr val="dk1"/>
              </a:solidFill>
              <a:latin typeface="Actor"/>
              <a:ea typeface="Actor"/>
              <a:cs typeface="Actor"/>
              <a:sym typeface="Actor"/>
            </a:endParaRPr>
          </a:p>
          <a:p>
            <a:pPr marL="457200" lvl="0" indent="0" algn="l" rtl="0">
              <a:spcBef>
                <a:spcPts val="0"/>
              </a:spcBef>
              <a:spcAft>
                <a:spcPts val="0"/>
              </a:spcAft>
              <a:buNone/>
            </a:pPr>
            <a:endParaRPr>
              <a:solidFill>
                <a:schemeClr val="dk1"/>
              </a:solidFill>
              <a:latin typeface="Actor"/>
              <a:ea typeface="Actor"/>
              <a:cs typeface="Actor"/>
              <a:sym typeface="Actor"/>
            </a:endParaRPr>
          </a:p>
          <a:p>
            <a:pPr marL="457200" lvl="0" indent="0" algn="l" rtl="0">
              <a:spcBef>
                <a:spcPts val="0"/>
              </a:spcBef>
              <a:spcAft>
                <a:spcPts val="0"/>
              </a:spcAft>
              <a:buNone/>
            </a:pPr>
            <a:endParaRPr>
              <a:solidFill>
                <a:schemeClr val="dk2"/>
              </a:solidFill>
              <a:latin typeface="Actor"/>
              <a:ea typeface="Actor"/>
              <a:cs typeface="Actor"/>
              <a:sym typeface="Actor"/>
            </a:endParaRPr>
          </a:p>
        </p:txBody>
      </p:sp>
      <p:graphicFrame>
        <p:nvGraphicFramePr>
          <p:cNvPr id="1185" name="Google Shape;1185;p102"/>
          <p:cNvGraphicFramePr/>
          <p:nvPr/>
        </p:nvGraphicFramePr>
        <p:xfrm>
          <a:off x="4733175" y="2213650"/>
          <a:ext cx="3000000" cy="3000000"/>
        </p:xfrm>
        <a:graphic>
          <a:graphicData uri="http://schemas.openxmlformats.org/drawingml/2006/table">
            <a:tbl>
              <a:tblPr>
                <a:noFill/>
                <a:tableStyleId>{EF508B66-1E33-4744-8378-D1033524F887}</a:tableStyleId>
              </a:tblPr>
              <a:tblGrid>
                <a:gridCol w="1621000">
                  <a:extLst>
                    <a:ext uri="{9D8B030D-6E8A-4147-A177-3AD203B41FA5}">
                      <a16:colId xmlns:a16="http://schemas.microsoft.com/office/drawing/2014/main" val="20000"/>
                    </a:ext>
                  </a:extLst>
                </a:gridCol>
                <a:gridCol w="1205375">
                  <a:extLst>
                    <a:ext uri="{9D8B030D-6E8A-4147-A177-3AD203B41FA5}">
                      <a16:colId xmlns:a16="http://schemas.microsoft.com/office/drawing/2014/main" val="20001"/>
                    </a:ext>
                  </a:extLst>
                </a:gridCol>
                <a:gridCol w="1135275">
                  <a:extLst>
                    <a:ext uri="{9D8B030D-6E8A-4147-A177-3AD203B41FA5}">
                      <a16:colId xmlns:a16="http://schemas.microsoft.com/office/drawing/2014/main" val="20002"/>
                    </a:ext>
                  </a:extLst>
                </a:gridCol>
              </a:tblGrid>
              <a:tr h="338250">
                <a:tc>
                  <a:txBody>
                    <a:bodyPr/>
                    <a:lstStyle/>
                    <a:p>
                      <a:pPr marL="0" lvl="0" indent="0" algn="ctr" rtl="0">
                        <a:spcBef>
                          <a:spcPts val="0"/>
                        </a:spcBef>
                        <a:spcAft>
                          <a:spcPts val="0"/>
                        </a:spcAft>
                        <a:buNone/>
                      </a:pPr>
                      <a:r>
                        <a:rPr lang="en" sz="1200" b="1">
                          <a:solidFill>
                            <a:schemeClr val="dk1"/>
                          </a:solidFill>
                          <a:latin typeface="Roboto Condensed"/>
                          <a:ea typeface="Roboto Condensed"/>
                          <a:cs typeface="Roboto Condensed"/>
                          <a:sym typeface="Roboto Condensed"/>
                        </a:rPr>
                        <a:t>Vehicle Type </a:t>
                      </a:r>
                      <a:endParaRPr sz="1200">
                        <a:solidFill>
                          <a:srgbClr val="313752"/>
                        </a:solidFill>
                      </a:endParaRPr>
                    </a:p>
                  </a:txBody>
                  <a:tcPr marL="91425" marR="91425" marT="91425" marB="91425">
                    <a:lnL w="19050" cap="flat" cmpd="sng">
                      <a:solidFill>
                        <a:srgbClr val="F0E2E2">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200" b="1">
                          <a:solidFill>
                            <a:schemeClr val="dk1"/>
                          </a:solidFill>
                          <a:latin typeface="Roboto Condensed"/>
                          <a:ea typeface="Roboto Condensed"/>
                          <a:cs typeface="Roboto Condensed"/>
                          <a:sym typeface="Roboto Condensed"/>
                        </a:rPr>
                        <a:t>LDV</a:t>
                      </a:r>
                      <a:endParaRPr sz="1200" b="1">
                        <a:solidFill>
                          <a:schemeClr val="dk1"/>
                        </a:solidFill>
                        <a:latin typeface="Roboto Condensed"/>
                        <a:ea typeface="Roboto Condensed"/>
                        <a:cs typeface="Roboto Condensed"/>
                        <a:sym typeface="Roboto Condensed"/>
                      </a:endParaRPr>
                    </a:p>
                  </a:txBody>
                  <a:tcPr marL="91425" marR="9142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200" b="1">
                          <a:solidFill>
                            <a:schemeClr val="dk1"/>
                          </a:solidFill>
                          <a:latin typeface="Roboto"/>
                          <a:ea typeface="Roboto"/>
                          <a:cs typeface="Roboto"/>
                          <a:sym typeface="Roboto"/>
                        </a:rPr>
                        <a:t>HDV</a:t>
                      </a:r>
                      <a:endParaRPr b="1">
                        <a:solidFill>
                          <a:schemeClr val="dk1"/>
                        </a:solidFill>
                        <a:latin typeface="Roboto"/>
                        <a:ea typeface="Roboto"/>
                        <a:cs typeface="Roboto"/>
                        <a:sym typeface="Roboto"/>
                      </a:endParaRPr>
                    </a:p>
                  </a:txBody>
                  <a:tcPr marL="91425" marR="9142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extLst>
                  <a:ext uri="{0D108BD9-81ED-4DB2-BD59-A6C34878D82A}">
                    <a16:rowId xmlns:a16="http://schemas.microsoft.com/office/drawing/2014/main" val="10000"/>
                  </a:ext>
                </a:extLst>
              </a:tr>
              <a:tr h="324125">
                <a:tc>
                  <a:txBody>
                    <a:bodyPr/>
                    <a:lstStyle/>
                    <a:p>
                      <a:pPr marL="0" lvl="0" indent="0" algn="ctr" rtl="0">
                        <a:spcBef>
                          <a:spcPts val="0"/>
                        </a:spcBef>
                        <a:spcAft>
                          <a:spcPts val="0"/>
                        </a:spcAft>
                        <a:buNone/>
                      </a:pPr>
                      <a:r>
                        <a:rPr lang="en" sz="1100" b="1">
                          <a:solidFill>
                            <a:schemeClr val="dk1"/>
                          </a:solidFill>
                          <a:latin typeface="Roboto Condensed"/>
                          <a:ea typeface="Roboto Condensed"/>
                          <a:cs typeface="Roboto Condensed"/>
                          <a:sym typeface="Roboto Condensed"/>
                        </a:rPr>
                        <a:t>Cost of Noise</a:t>
                      </a:r>
                      <a:endParaRPr sz="1100" b="1">
                        <a:solidFill>
                          <a:schemeClr val="dk1"/>
                        </a:solidFill>
                        <a:latin typeface="Roboto Condensed"/>
                        <a:ea typeface="Roboto Condensed"/>
                        <a:cs typeface="Roboto Condensed"/>
                        <a:sym typeface="Roboto Condensed"/>
                      </a:endParaRPr>
                    </a:p>
                  </a:txBody>
                  <a:tcPr marL="91425" marR="91425" marT="91425" marB="91425">
                    <a:lnL w="19050" cap="flat" cmpd="sng">
                      <a:solidFill>
                        <a:srgbClr val="000000">
                          <a:alpha val="0"/>
                        </a:srgbClr>
                      </a:solidFill>
                      <a:prstDash val="solid"/>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lvl="0" indent="0" algn="ctr" rtl="0">
                        <a:spcBef>
                          <a:spcPts val="0"/>
                        </a:spcBef>
                        <a:spcAft>
                          <a:spcPts val="0"/>
                        </a:spcAft>
                        <a:buNone/>
                      </a:pPr>
                      <a:r>
                        <a:rPr lang="en" sz="1100" b="1">
                          <a:solidFill>
                            <a:schemeClr val="dk1"/>
                          </a:solidFill>
                          <a:latin typeface="Roboto Condensed"/>
                          <a:ea typeface="Roboto Condensed"/>
                          <a:cs typeface="Roboto Condensed"/>
                          <a:sym typeface="Roboto Condensed"/>
                        </a:rPr>
                        <a:t>0.0028€</a:t>
                      </a:r>
                      <a:endParaRPr sz="1100">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tc>
                  <a:txBody>
                    <a:bodyPr/>
                    <a:lstStyle/>
                    <a:p>
                      <a:pPr marL="0" lvl="0" indent="0" algn="ctr" rtl="0">
                        <a:spcBef>
                          <a:spcPts val="0"/>
                        </a:spcBef>
                        <a:spcAft>
                          <a:spcPts val="0"/>
                        </a:spcAft>
                        <a:buNone/>
                      </a:pPr>
                      <a:r>
                        <a:rPr lang="en" sz="1100" b="1">
                          <a:solidFill>
                            <a:schemeClr val="dk1"/>
                          </a:solidFill>
                          <a:latin typeface="Roboto Condensed"/>
                          <a:ea typeface="Roboto Condensed"/>
                          <a:cs typeface="Roboto Condensed"/>
                          <a:sym typeface="Roboto Condensed"/>
                        </a:rPr>
                        <a:t>0.0275€</a:t>
                      </a:r>
                      <a:endParaRPr sz="1100" b="1">
                        <a:solidFill>
                          <a:schemeClr val="dk1"/>
                        </a:solidFill>
                        <a:latin typeface="Roboto Condensed"/>
                        <a:ea typeface="Roboto Condensed"/>
                        <a:cs typeface="Roboto Condensed"/>
                        <a:sym typeface="Roboto Condensed"/>
                      </a:endParaRPr>
                    </a:p>
                  </a:txBody>
                  <a:tcPr marL="28575" marR="28575" marT="91425" marB="91425" anchor="ctr">
                    <a:lnL w="28575" cap="flat" cmpd="sng">
                      <a:solidFill>
                        <a:schemeClr val="dk2">
                          <a:alpha val="0"/>
                        </a:schemeClr>
                      </a:solidFill>
                      <a:prstDash val="dash"/>
                      <a:round/>
                      <a:headEnd type="none" w="sm" len="sm"/>
                      <a:tailEnd type="none" w="sm" len="sm"/>
                    </a:lnL>
                    <a:lnR w="28575" cap="flat" cmpd="sng">
                      <a:solidFill>
                        <a:schemeClr val="dk2">
                          <a:alpha val="0"/>
                        </a:schemeClr>
                      </a:solidFill>
                      <a:prstDash val="dash"/>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6"/>
                    </a:solidFill>
                  </a:tcPr>
                </a:tc>
                <a:extLst>
                  <a:ext uri="{0D108BD9-81ED-4DB2-BD59-A6C34878D82A}">
                    <a16:rowId xmlns:a16="http://schemas.microsoft.com/office/drawing/2014/main" val="10001"/>
                  </a:ext>
                </a:extLst>
              </a:tr>
            </a:tbl>
          </a:graphicData>
        </a:graphic>
      </p:graphicFrame>
      <p:sp>
        <p:nvSpPr>
          <p:cNvPr id="1186" name="Google Shape;1186;p102"/>
          <p:cNvSpPr txBox="1"/>
          <p:nvPr/>
        </p:nvSpPr>
        <p:spPr>
          <a:xfrm>
            <a:off x="7376025" y="1820050"/>
            <a:ext cx="1318800" cy="393600"/>
          </a:xfrm>
          <a:prstGeom prst="rect">
            <a:avLst/>
          </a:prstGeom>
          <a:noFill/>
          <a:ln>
            <a:noFill/>
          </a:ln>
        </p:spPr>
        <p:txBody>
          <a:bodyPr spcFirstLastPara="1" wrap="square" lIns="91425" tIns="91425" rIns="91425" bIns="91425" anchor="t" anchorCtr="0">
            <a:normAutofit/>
          </a:bodyPr>
          <a:lstStyle/>
          <a:p>
            <a:pPr marL="0" lvl="0" indent="0" algn="l" rtl="0">
              <a:lnSpc>
                <a:spcPct val="90000"/>
              </a:lnSpc>
              <a:spcBef>
                <a:spcPts val="0"/>
              </a:spcBef>
              <a:spcAft>
                <a:spcPts val="0"/>
              </a:spcAft>
              <a:buNone/>
            </a:pPr>
            <a:r>
              <a:rPr lang="en">
                <a:solidFill>
                  <a:schemeClr val="dk1"/>
                </a:solidFill>
                <a:latin typeface="Roboto Condensed"/>
                <a:ea typeface="Roboto Condensed"/>
                <a:cs typeface="Roboto Condensed"/>
                <a:sym typeface="Roboto Condensed"/>
              </a:rPr>
              <a:t>unit : €/veh.km</a:t>
            </a:r>
            <a:endParaRPr>
              <a:solidFill>
                <a:schemeClr val="dk1"/>
              </a:solidFill>
              <a:latin typeface="Roboto Condensed"/>
              <a:ea typeface="Roboto Condensed"/>
              <a:cs typeface="Roboto Condensed"/>
              <a:sym typeface="Roboto Condensed"/>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62.xml><?xml version="1.0" encoding="utf-8"?>
<p:sld xmlns:a="http://schemas.openxmlformats.org/drawingml/2006/main" xmlns:r="http://schemas.openxmlformats.org/officeDocument/2006/relationships" xmlns:p="http://schemas.openxmlformats.org/presentationml/2006/main" show="0">
  <p:cSld>
    <p:spTree>
      <p:nvGrpSpPr>
        <p:cNvPr id="1" name="Shape 1190"/>
        <p:cNvGrpSpPr/>
        <p:nvPr/>
      </p:nvGrpSpPr>
      <p:grpSpPr>
        <a:xfrm>
          <a:off x="0" y="0"/>
          <a:ext cx="0" cy="0"/>
          <a:chOff x="0" y="0"/>
          <a:chExt cx="0" cy="0"/>
        </a:xfrm>
      </p:grpSpPr>
      <p:sp>
        <p:nvSpPr>
          <p:cNvPr id="1191" name="Google Shape;1191;p103"/>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Students’ Voices for the Capstone Project</a:t>
            </a:r>
            <a:endParaRPr/>
          </a:p>
        </p:txBody>
      </p:sp>
      <p:pic>
        <p:nvPicPr>
          <p:cNvPr id="1192" name="Google Shape;1192;p103"/>
          <p:cNvPicPr preferRelativeResize="0"/>
          <p:nvPr/>
        </p:nvPicPr>
        <p:blipFill>
          <a:blip r:embed="rId3">
            <a:alphaModFix/>
          </a:blip>
          <a:stretch>
            <a:fillRect/>
          </a:stretch>
        </p:blipFill>
        <p:spPr>
          <a:xfrm>
            <a:off x="2472951" y="1275751"/>
            <a:ext cx="4198074" cy="3144575"/>
          </a:xfrm>
          <a:prstGeom prst="rect">
            <a:avLst/>
          </a:prstGeom>
          <a:noFill/>
          <a:ln>
            <a:noFill/>
          </a:ln>
        </p:spPr>
      </p:pic>
      <p:grpSp>
        <p:nvGrpSpPr>
          <p:cNvPr id="1193" name="Google Shape;1193;p103"/>
          <p:cNvGrpSpPr/>
          <p:nvPr/>
        </p:nvGrpSpPr>
        <p:grpSpPr>
          <a:xfrm>
            <a:off x="7029319" y="1275744"/>
            <a:ext cx="1697655" cy="2933260"/>
            <a:chOff x="7029300" y="1275750"/>
            <a:chExt cx="1966700" cy="3144575"/>
          </a:xfrm>
        </p:grpSpPr>
        <p:sp>
          <p:nvSpPr>
            <p:cNvPr id="1194" name="Google Shape;1194;p103"/>
            <p:cNvSpPr/>
            <p:nvPr/>
          </p:nvSpPr>
          <p:spPr>
            <a:xfrm>
              <a:off x="7033700" y="1275750"/>
              <a:ext cx="1962300" cy="950700"/>
            </a:xfrm>
            <a:prstGeom prst="wedgeRoundRectCallout">
              <a:avLst>
                <a:gd name="adj1" fmla="val -61024"/>
                <a:gd name="adj2" fmla="val 52561"/>
                <a:gd name="adj3" fmla="val 0"/>
              </a:avLst>
            </a:prstGeom>
            <a:solidFill>
              <a:schemeClr val="accent6"/>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Actor"/>
                  <a:ea typeface="Actor"/>
                  <a:cs typeface="Actor"/>
                  <a:sym typeface="Actor"/>
                </a:rPr>
                <a:t>Research experience addressing </a:t>
              </a:r>
              <a:endParaRPr>
                <a:latin typeface="Actor"/>
                <a:ea typeface="Actor"/>
                <a:cs typeface="Actor"/>
                <a:sym typeface="Actor"/>
              </a:endParaRPr>
            </a:p>
            <a:p>
              <a:pPr marL="0" lvl="0" indent="0" algn="ctr" rtl="0">
                <a:spcBef>
                  <a:spcPts val="0"/>
                </a:spcBef>
                <a:spcAft>
                  <a:spcPts val="0"/>
                </a:spcAft>
                <a:buNone/>
              </a:pPr>
              <a:r>
                <a:rPr lang="en">
                  <a:latin typeface="Actor"/>
                  <a:ea typeface="Actor"/>
                  <a:cs typeface="Actor"/>
                  <a:sym typeface="Actor"/>
                </a:rPr>
                <a:t>a real social issue</a:t>
              </a:r>
              <a:endParaRPr>
                <a:latin typeface="Actor"/>
                <a:ea typeface="Actor"/>
                <a:cs typeface="Actor"/>
                <a:sym typeface="Actor"/>
              </a:endParaRPr>
            </a:p>
          </p:txBody>
        </p:sp>
        <p:sp>
          <p:nvSpPr>
            <p:cNvPr id="1195" name="Google Shape;1195;p103"/>
            <p:cNvSpPr/>
            <p:nvPr/>
          </p:nvSpPr>
          <p:spPr>
            <a:xfrm>
              <a:off x="7029300" y="3469625"/>
              <a:ext cx="1962300" cy="950700"/>
            </a:xfrm>
            <a:prstGeom prst="wedgeRoundRectCallout">
              <a:avLst>
                <a:gd name="adj1" fmla="val -64526"/>
                <a:gd name="adj2" fmla="val -38461"/>
                <a:gd name="adj3" fmla="val 0"/>
              </a:avLst>
            </a:prstGeom>
            <a:solidFill>
              <a:schemeClr val="accent6"/>
            </a:solid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Actor"/>
                  <a:ea typeface="Actor"/>
                  <a:cs typeface="Actor"/>
                  <a:sym typeface="Actor"/>
                </a:rPr>
                <a:t>Well designed project with our supportive supervisor</a:t>
              </a:r>
              <a:endParaRPr>
                <a:latin typeface="Actor"/>
                <a:ea typeface="Actor"/>
                <a:cs typeface="Actor"/>
                <a:sym typeface="Actor"/>
              </a:endParaRPr>
            </a:p>
          </p:txBody>
        </p:sp>
      </p:grpSp>
      <p:grpSp>
        <p:nvGrpSpPr>
          <p:cNvPr id="1196" name="Google Shape;1196;p103"/>
          <p:cNvGrpSpPr/>
          <p:nvPr/>
        </p:nvGrpSpPr>
        <p:grpSpPr>
          <a:xfrm>
            <a:off x="394601" y="1275754"/>
            <a:ext cx="1639502" cy="2933260"/>
            <a:chOff x="71775" y="1275750"/>
            <a:chExt cx="1962300" cy="3144575"/>
          </a:xfrm>
        </p:grpSpPr>
        <p:sp>
          <p:nvSpPr>
            <p:cNvPr id="1197" name="Google Shape;1197;p103"/>
            <p:cNvSpPr/>
            <p:nvPr/>
          </p:nvSpPr>
          <p:spPr>
            <a:xfrm>
              <a:off x="71775" y="1275750"/>
              <a:ext cx="1962300" cy="950700"/>
            </a:xfrm>
            <a:prstGeom prst="wedgeRoundRectCallout">
              <a:avLst>
                <a:gd name="adj1" fmla="val 65805"/>
                <a:gd name="adj2" fmla="val 42303"/>
                <a:gd name="adj3" fmla="val 0"/>
              </a:avLst>
            </a:prstGeom>
            <a:solidFill>
              <a:schemeClr val="accent6"/>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Actor"/>
                  <a:ea typeface="Actor"/>
                  <a:cs typeface="Actor"/>
                  <a:sym typeface="Actor"/>
                </a:rPr>
                <a:t>Bridge between academia and practice</a:t>
              </a:r>
              <a:endParaRPr>
                <a:latin typeface="Actor"/>
                <a:ea typeface="Actor"/>
                <a:cs typeface="Actor"/>
                <a:sym typeface="Actor"/>
              </a:endParaRPr>
            </a:p>
          </p:txBody>
        </p:sp>
        <p:sp>
          <p:nvSpPr>
            <p:cNvPr id="1198" name="Google Shape;1198;p103"/>
            <p:cNvSpPr/>
            <p:nvPr/>
          </p:nvSpPr>
          <p:spPr>
            <a:xfrm>
              <a:off x="71775" y="3469625"/>
              <a:ext cx="1962300" cy="950700"/>
            </a:xfrm>
            <a:prstGeom prst="wedgeRoundRectCallout">
              <a:avLst>
                <a:gd name="adj1" fmla="val 66427"/>
                <a:gd name="adj2" fmla="val -44872"/>
                <a:gd name="adj3" fmla="val 0"/>
              </a:avLst>
            </a:prstGeom>
            <a:solidFill>
              <a:schemeClr val="accent6"/>
            </a:solid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300">
                  <a:latin typeface="Actor"/>
                  <a:ea typeface="Actor"/>
                  <a:cs typeface="Actor"/>
                  <a:sym typeface="Actor"/>
                </a:rPr>
                <a:t>Better understanding of what we’ve learned in the SIA program</a:t>
              </a:r>
              <a:endParaRPr sz="1300">
                <a:latin typeface="Actor"/>
                <a:ea typeface="Actor"/>
                <a:cs typeface="Actor"/>
                <a:sym typeface="Actor"/>
              </a:endParaRPr>
            </a:p>
          </p:txBody>
        </p:sp>
      </p:grpSp>
      <p:sp>
        <p:nvSpPr>
          <p:cNvPr id="1199" name="Google Shape;1199;p103"/>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62</a:t>
            </a:fld>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63.xml><?xml version="1.0" encoding="utf-8"?>
<p:sld xmlns:a="http://schemas.openxmlformats.org/drawingml/2006/main" xmlns:r="http://schemas.openxmlformats.org/officeDocument/2006/relationships" xmlns:p="http://schemas.openxmlformats.org/presentationml/2006/main" show="0">
  <p:cSld>
    <p:spTree>
      <p:nvGrpSpPr>
        <p:cNvPr id="1" name="Shape 1203"/>
        <p:cNvGrpSpPr/>
        <p:nvPr/>
      </p:nvGrpSpPr>
      <p:grpSpPr>
        <a:xfrm>
          <a:off x="0" y="0"/>
          <a:ext cx="0" cy="0"/>
          <a:chOff x="0" y="0"/>
          <a:chExt cx="0" cy="0"/>
        </a:xfrm>
      </p:grpSpPr>
      <p:sp>
        <p:nvSpPr>
          <p:cNvPr id="1204" name="Google Shape;1204;p104"/>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Thank you for the wonderful project!</a:t>
            </a:r>
            <a:endParaRPr/>
          </a:p>
        </p:txBody>
      </p:sp>
      <p:pic>
        <p:nvPicPr>
          <p:cNvPr id="1205" name="Google Shape;1205;p104"/>
          <p:cNvPicPr preferRelativeResize="0"/>
          <p:nvPr/>
        </p:nvPicPr>
        <p:blipFill>
          <a:blip r:embed="rId3">
            <a:alphaModFix/>
          </a:blip>
          <a:stretch>
            <a:fillRect/>
          </a:stretch>
        </p:blipFill>
        <p:spPr>
          <a:xfrm>
            <a:off x="2472951" y="1275751"/>
            <a:ext cx="4198074" cy="3144575"/>
          </a:xfrm>
          <a:prstGeom prst="rect">
            <a:avLst/>
          </a:prstGeom>
          <a:noFill/>
          <a:ln>
            <a:noFill/>
          </a:ln>
        </p:spPr>
      </p:pic>
      <p:sp>
        <p:nvSpPr>
          <p:cNvPr id="1206" name="Google Shape;1206;p104"/>
          <p:cNvSpPr/>
          <p:nvPr/>
        </p:nvSpPr>
        <p:spPr>
          <a:xfrm>
            <a:off x="4314925" y="1275750"/>
            <a:ext cx="2103300" cy="719100"/>
          </a:xfrm>
          <a:prstGeom prst="wedgeRoundRectCallout">
            <a:avLst>
              <a:gd name="adj1" fmla="val -15454"/>
              <a:gd name="adj2" fmla="val 112047"/>
              <a:gd name="adj3" fmla="val 0"/>
            </a:avLst>
          </a:prstGeom>
          <a:solidFill>
            <a:schemeClr val="accent6"/>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Actor"/>
                <a:ea typeface="Actor"/>
                <a:cs typeface="Actor"/>
                <a:sym typeface="Actor"/>
              </a:rPr>
              <a:t>Pain suisse &gt;&gt; Croissant</a:t>
            </a:r>
            <a:endParaRPr>
              <a:latin typeface="Actor"/>
              <a:ea typeface="Actor"/>
              <a:cs typeface="Actor"/>
              <a:sym typeface="Actor"/>
            </a:endParaRPr>
          </a:p>
        </p:txBody>
      </p:sp>
      <p:sp>
        <p:nvSpPr>
          <p:cNvPr id="1207" name="Google Shape;1207;p104"/>
          <p:cNvSpPr/>
          <p:nvPr/>
        </p:nvSpPr>
        <p:spPr>
          <a:xfrm>
            <a:off x="6808019" y="1340890"/>
            <a:ext cx="1693800" cy="886800"/>
          </a:xfrm>
          <a:prstGeom prst="wedgeRoundRectCallout">
            <a:avLst>
              <a:gd name="adj1" fmla="val -105186"/>
              <a:gd name="adj2" fmla="val 97064"/>
              <a:gd name="adj3" fmla="val 0"/>
            </a:avLst>
          </a:prstGeom>
          <a:solidFill>
            <a:schemeClr val="accent6"/>
          </a:solid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300">
                <a:solidFill>
                  <a:schemeClr val="dk1"/>
                </a:solidFill>
                <a:latin typeface="Actor"/>
                <a:ea typeface="Actor"/>
                <a:cs typeface="Actor"/>
                <a:sym typeface="Actor"/>
              </a:rPr>
              <a:t>Look a bird at the window !</a:t>
            </a:r>
            <a:endParaRPr>
              <a:latin typeface="Actor"/>
              <a:ea typeface="Actor"/>
              <a:cs typeface="Actor"/>
              <a:sym typeface="Actor"/>
            </a:endParaRPr>
          </a:p>
        </p:txBody>
      </p:sp>
      <p:sp>
        <p:nvSpPr>
          <p:cNvPr id="1208" name="Google Shape;1208;p104"/>
          <p:cNvSpPr/>
          <p:nvPr/>
        </p:nvSpPr>
        <p:spPr>
          <a:xfrm>
            <a:off x="2099051" y="1275754"/>
            <a:ext cx="1639500" cy="886800"/>
          </a:xfrm>
          <a:prstGeom prst="wedgeRoundRectCallout">
            <a:avLst>
              <a:gd name="adj1" fmla="val 55122"/>
              <a:gd name="adj2" fmla="val 91768"/>
              <a:gd name="adj3" fmla="val 0"/>
            </a:avLst>
          </a:prstGeom>
          <a:solidFill>
            <a:schemeClr val="accent6"/>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Actor"/>
                <a:ea typeface="Actor"/>
                <a:cs typeface="Actor"/>
                <a:sym typeface="Actor"/>
              </a:rPr>
              <a:t>Lunch was delicious !</a:t>
            </a:r>
            <a:endParaRPr>
              <a:latin typeface="Actor"/>
              <a:ea typeface="Actor"/>
              <a:cs typeface="Actor"/>
              <a:sym typeface="Actor"/>
            </a:endParaRPr>
          </a:p>
        </p:txBody>
      </p:sp>
      <p:sp>
        <p:nvSpPr>
          <p:cNvPr id="1209" name="Google Shape;1209;p104"/>
          <p:cNvSpPr/>
          <p:nvPr/>
        </p:nvSpPr>
        <p:spPr>
          <a:xfrm>
            <a:off x="459550" y="2351675"/>
            <a:ext cx="1639500" cy="886800"/>
          </a:xfrm>
          <a:prstGeom prst="wedgeRoundRectCallout">
            <a:avLst>
              <a:gd name="adj1" fmla="val 84934"/>
              <a:gd name="adj2" fmla="val 46610"/>
              <a:gd name="adj3" fmla="val 0"/>
            </a:avLst>
          </a:prstGeom>
          <a:solidFill>
            <a:schemeClr val="accent6"/>
          </a:solid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300">
                <a:latin typeface="Actor"/>
                <a:ea typeface="Actor"/>
                <a:cs typeface="Actor"/>
                <a:sym typeface="Actor"/>
              </a:rPr>
              <a:t>See ! CO2 in this room is very high ! </a:t>
            </a:r>
            <a:endParaRPr sz="1300">
              <a:latin typeface="Actor"/>
              <a:ea typeface="Actor"/>
              <a:cs typeface="Actor"/>
              <a:sym typeface="Actor"/>
            </a:endParaRPr>
          </a:p>
        </p:txBody>
      </p:sp>
      <p:sp>
        <p:nvSpPr>
          <p:cNvPr id="1210" name="Google Shape;1210;p104"/>
          <p:cNvSpPr/>
          <p:nvPr/>
        </p:nvSpPr>
        <p:spPr>
          <a:xfrm>
            <a:off x="7016475" y="3238475"/>
            <a:ext cx="1639500" cy="652800"/>
          </a:xfrm>
          <a:prstGeom prst="wedgeRoundRectCallout">
            <a:avLst>
              <a:gd name="adj1" fmla="val -70618"/>
              <a:gd name="adj2" fmla="val -54691"/>
              <a:gd name="adj3" fmla="val 0"/>
            </a:avLst>
          </a:prstGeom>
          <a:solidFill>
            <a:schemeClr val="accent6"/>
          </a:solid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300">
                <a:latin typeface="Actor"/>
                <a:ea typeface="Actor"/>
                <a:cs typeface="Actor"/>
                <a:sym typeface="Actor"/>
              </a:rPr>
              <a:t>Guys Focus !</a:t>
            </a:r>
            <a:endParaRPr sz="1300">
              <a:latin typeface="Actor"/>
              <a:ea typeface="Actor"/>
              <a:cs typeface="Actor"/>
              <a:sym typeface="Actor"/>
            </a:endParaRPr>
          </a:p>
        </p:txBody>
      </p:sp>
      <p:pic>
        <p:nvPicPr>
          <p:cNvPr id="1211" name="Google Shape;1211;p104"/>
          <p:cNvPicPr preferRelativeResize="0"/>
          <p:nvPr/>
        </p:nvPicPr>
        <p:blipFill rotWithShape="1">
          <a:blip r:embed="rId4">
            <a:alphaModFix/>
          </a:blip>
          <a:srcRect l="44613" t="16074" b="32023"/>
          <a:stretch/>
        </p:blipFill>
        <p:spPr>
          <a:xfrm>
            <a:off x="-30650" y="4072800"/>
            <a:ext cx="889951" cy="1070700"/>
          </a:xfrm>
          <a:prstGeom prst="rect">
            <a:avLst/>
          </a:prstGeom>
          <a:noFill/>
          <a:ln>
            <a:noFill/>
          </a:ln>
          <a:effectLst>
            <a:outerShdw blurRad="57150" dist="19050" dir="5400000" algn="bl" rotWithShape="0">
              <a:srgbClr val="000000">
                <a:alpha val="50000"/>
              </a:srgbClr>
            </a:outerShdw>
          </a:effectLst>
        </p:spPr>
      </p:pic>
      <p:sp>
        <p:nvSpPr>
          <p:cNvPr id="1212" name="Google Shape;1212;p104"/>
          <p:cNvSpPr/>
          <p:nvPr/>
        </p:nvSpPr>
        <p:spPr>
          <a:xfrm>
            <a:off x="575626" y="3533529"/>
            <a:ext cx="1639500" cy="886800"/>
          </a:xfrm>
          <a:prstGeom prst="wedgeRoundRectCallout">
            <a:avLst>
              <a:gd name="adj1" fmla="val -46412"/>
              <a:gd name="adj2" fmla="val 85910"/>
              <a:gd name="adj3" fmla="val 0"/>
            </a:avLst>
          </a:prstGeom>
          <a:solidFill>
            <a:schemeClr val="accent6"/>
          </a:solidFill>
          <a:ln w="381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latin typeface="Actor"/>
                <a:ea typeface="Actor"/>
                <a:cs typeface="Actor"/>
                <a:sym typeface="Actor"/>
              </a:rPr>
              <a:t>Don’t mind me, i’m just taking a photo</a:t>
            </a:r>
            <a:endParaRPr sz="1000">
              <a:latin typeface="Actor"/>
              <a:ea typeface="Actor"/>
              <a:cs typeface="Actor"/>
              <a:sym typeface="Actor"/>
            </a:endParaRPr>
          </a:p>
        </p:txBody>
      </p:sp>
      <p:sp>
        <p:nvSpPr>
          <p:cNvPr id="1213" name="Google Shape;1213;p104"/>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63</a:t>
            </a:fld>
            <a:endParaRPr/>
          </a:p>
        </p:txBody>
      </p:sp>
      <p:pic>
        <p:nvPicPr>
          <p:cNvPr id="1214" name="Google Shape;1214;p104"/>
          <p:cNvPicPr preferRelativeResize="0"/>
          <p:nvPr/>
        </p:nvPicPr>
        <p:blipFill rotWithShape="1">
          <a:blip r:embed="rId5">
            <a:alphaModFix/>
          </a:blip>
          <a:srcRect l="6950" b="8508"/>
          <a:stretch/>
        </p:blipFill>
        <p:spPr>
          <a:xfrm rot="-527074">
            <a:off x="4580921" y="3826785"/>
            <a:ext cx="659058" cy="514632"/>
          </a:xfrm>
          <a:prstGeom prst="rect">
            <a:avLst/>
          </a:prstGeom>
          <a:noFill/>
          <a:ln>
            <a:noFill/>
          </a:ln>
        </p:spPr>
      </p:pic>
      <p:sp>
        <p:nvSpPr>
          <p:cNvPr id="1215" name="Google Shape;1215;p104"/>
          <p:cNvSpPr/>
          <p:nvPr/>
        </p:nvSpPr>
        <p:spPr>
          <a:xfrm>
            <a:off x="2883337" y="4248598"/>
            <a:ext cx="1431600" cy="719100"/>
          </a:xfrm>
          <a:prstGeom prst="wedgeRoundRectCallout">
            <a:avLst>
              <a:gd name="adj1" fmla="val 59321"/>
              <a:gd name="adj2" fmla="val -69343"/>
              <a:gd name="adj3" fmla="val 0"/>
            </a:avLst>
          </a:prstGeom>
          <a:solidFill>
            <a:schemeClr val="accent6"/>
          </a:solid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300">
                <a:solidFill>
                  <a:schemeClr val="dk1"/>
                </a:solidFill>
                <a:latin typeface="Actor"/>
                <a:ea typeface="Actor"/>
                <a:cs typeface="Actor"/>
                <a:sym typeface="Actor"/>
              </a:rPr>
              <a:t>Did you see this study? I will send you this report!</a:t>
            </a:r>
            <a:endParaRPr>
              <a:latin typeface="Actor"/>
              <a:ea typeface="Actor"/>
              <a:cs typeface="Actor"/>
              <a:sym typeface="Actor"/>
            </a:endParaRPr>
          </a:p>
        </p:txBody>
      </p:sp>
      <p:pic>
        <p:nvPicPr>
          <p:cNvPr id="1216" name="Google Shape;1216;p104"/>
          <p:cNvPicPr preferRelativeResize="0"/>
          <p:nvPr/>
        </p:nvPicPr>
        <p:blipFill>
          <a:blip r:embed="rId6">
            <a:alphaModFix/>
          </a:blip>
          <a:stretch>
            <a:fillRect/>
          </a:stretch>
        </p:blipFill>
        <p:spPr>
          <a:xfrm>
            <a:off x="8501820" y="4388721"/>
            <a:ext cx="548700" cy="698817"/>
          </a:xfrm>
          <a:prstGeom prst="rect">
            <a:avLst/>
          </a:prstGeom>
          <a:noFill/>
          <a:ln>
            <a:noFill/>
          </a:ln>
        </p:spPr>
      </p:pic>
      <p:sp>
        <p:nvSpPr>
          <p:cNvPr id="1217" name="Google Shape;1217;p104"/>
          <p:cNvSpPr/>
          <p:nvPr/>
        </p:nvSpPr>
        <p:spPr>
          <a:xfrm>
            <a:off x="6582725" y="4388725"/>
            <a:ext cx="1639500" cy="652800"/>
          </a:xfrm>
          <a:prstGeom prst="wedgeRoundRectCallout">
            <a:avLst>
              <a:gd name="adj1" fmla="val 65555"/>
              <a:gd name="adj2" fmla="val 5388"/>
              <a:gd name="adj3" fmla="val 0"/>
            </a:avLst>
          </a:prstGeom>
          <a:solidFill>
            <a:schemeClr val="accent6"/>
          </a:solid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300">
                <a:latin typeface="Actor"/>
                <a:ea typeface="Actor"/>
                <a:cs typeface="Actor"/>
                <a:sym typeface="Actor"/>
              </a:rPr>
              <a:t>Remember guys these are just students  !</a:t>
            </a:r>
            <a:endParaRPr sz="1300">
              <a:latin typeface="Actor"/>
              <a:ea typeface="Actor"/>
              <a:cs typeface="Actor"/>
              <a:sym typeface="Actor"/>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64.xml><?xml version="1.0" encoding="utf-8"?>
<p:sld xmlns:a="http://schemas.openxmlformats.org/drawingml/2006/main" xmlns:r="http://schemas.openxmlformats.org/officeDocument/2006/relationships" xmlns:p="http://schemas.openxmlformats.org/presentationml/2006/main" show="0">
  <p:cSld>
    <p:spTree>
      <p:nvGrpSpPr>
        <p:cNvPr id="1" name="Shape 1221"/>
        <p:cNvGrpSpPr/>
        <p:nvPr/>
      </p:nvGrpSpPr>
      <p:grpSpPr>
        <a:xfrm>
          <a:off x="0" y="0"/>
          <a:ext cx="0" cy="0"/>
          <a:chOff x="0" y="0"/>
          <a:chExt cx="0" cy="0"/>
        </a:xfrm>
      </p:grpSpPr>
      <p:sp>
        <p:nvSpPr>
          <p:cNvPr id="1222" name="Google Shape;1222;p105"/>
          <p:cNvSpPr txBox="1">
            <a:spLocks noGrp="1"/>
          </p:cNvSpPr>
          <p:nvPr>
            <p:ph type="title"/>
          </p:nvPr>
        </p:nvSpPr>
        <p:spPr>
          <a:xfrm>
            <a:off x="1388100" y="1262250"/>
            <a:ext cx="6367800" cy="1339200"/>
          </a:xfrm>
          <a:prstGeom prst="rect">
            <a:avLst/>
          </a:prstGeom>
        </p:spPr>
        <p:txBody>
          <a:bodyPr spcFirstLastPara="1" wrap="square" lIns="91425" tIns="91425" rIns="91425" bIns="91425" anchor="ctr" anchorCtr="0">
            <a:spAutoFit/>
          </a:bodyPr>
          <a:lstStyle/>
          <a:p>
            <a:pPr marL="0" lvl="0" indent="0" algn="ctr" rtl="0">
              <a:spcBef>
                <a:spcPts val="0"/>
              </a:spcBef>
              <a:spcAft>
                <a:spcPts val="0"/>
              </a:spcAft>
              <a:buNone/>
            </a:pPr>
            <a:r>
              <a:rPr lang="en">
                <a:solidFill>
                  <a:schemeClr val="lt1"/>
                </a:solidFill>
              </a:rPr>
              <a:t>THANK YOU</a:t>
            </a:r>
            <a:endParaRPr sz="6400"/>
          </a:p>
        </p:txBody>
      </p:sp>
      <p:sp>
        <p:nvSpPr>
          <p:cNvPr id="1223" name="Google Shape;1223;p105"/>
          <p:cNvSpPr txBox="1"/>
          <p:nvPr/>
        </p:nvSpPr>
        <p:spPr>
          <a:xfrm>
            <a:off x="398700" y="2601450"/>
            <a:ext cx="8346600" cy="11697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6400" b="1">
                <a:solidFill>
                  <a:schemeClr val="accent3"/>
                </a:solidFill>
                <a:latin typeface="Roboto Condensed"/>
                <a:ea typeface="Roboto Condensed"/>
                <a:cs typeface="Roboto Condensed"/>
                <a:sym typeface="Roboto Condensed"/>
              </a:rPr>
              <a:t>for your attention!</a:t>
            </a:r>
            <a:endParaRPr>
              <a:solidFill>
                <a:schemeClr val="accent3"/>
              </a:solidFill>
            </a:endParaRPr>
          </a:p>
        </p:txBody>
      </p:sp>
      <p:sp>
        <p:nvSpPr>
          <p:cNvPr id="1224" name="Google Shape;1224;p105"/>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64</a:t>
            </a:fld>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65.xml><?xml version="1.0" encoding="utf-8"?>
<p:sld xmlns:a="http://schemas.openxmlformats.org/drawingml/2006/main" xmlns:r="http://schemas.openxmlformats.org/officeDocument/2006/relationships" xmlns:p="http://schemas.openxmlformats.org/presentationml/2006/main" show="0">
  <p:cSld>
    <p:spTree>
      <p:nvGrpSpPr>
        <p:cNvPr id="1" name="Shape 1228"/>
        <p:cNvGrpSpPr/>
        <p:nvPr/>
      </p:nvGrpSpPr>
      <p:grpSpPr>
        <a:xfrm>
          <a:off x="0" y="0"/>
          <a:ext cx="0" cy="0"/>
          <a:chOff x="0" y="0"/>
          <a:chExt cx="0" cy="0"/>
        </a:xfrm>
      </p:grpSpPr>
      <p:sp>
        <p:nvSpPr>
          <p:cNvPr id="1229" name="Google Shape;1229;p106"/>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65</a:t>
            </a:fld>
            <a:endParaRPr/>
          </a:p>
        </p:txBody>
      </p:sp>
      <p:sp>
        <p:nvSpPr>
          <p:cNvPr id="1230" name="Google Shape;1230;p106"/>
          <p:cNvSpPr txBox="1">
            <a:spLocks noGrp="1"/>
          </p:cNvSpPr>
          <p:nvPr>
            <p:ph type="title"/>
          </p:nvPr>
        </p:nvSpPr>
        <p:spPr>
          <a:xfrm>
            <a:off x="713225" y="11587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MARKET </a:t>
            </a:r>
            <a:r>
              <a:rPr lang="en">
                <a:solidFill>
                  <a:schemeClr val="dk2"/>
                </a:solidFill>
              </a:rPr>
              <a:t>SEGMENTATION</a:t>
            </a:r>
            <a:endParaRPr>
              <a:solidFill>
                <a:schemeClr val="dk2"/>
              </a:solidFill>
            </a:endParaRPr>
          </a:p>
        </p:txBody>
      </p:sp>
      <p:sp>
        <p:nvSpPr>
          <p:cNvPr id="1231" name="Google Shape;1231;p106"/>
          <p:cNvSpPr txBox="1">
            <a:spLocks noGrp="1"/>
          </p:cNvSpPr>
          <p:nvPr>
            <p:ph type="body" idx="4294967295"/>
          </p:nvPr>
        </p:nvSpPr>
        <p:spPr>
          <a:xfrm>
            <a:off x="370150" y="1211525"/>
            <a:ext cx="3953100" cy="1037700"/>
          </a:xfrm>
          <a:prstGeom prst="rect">
            <a:avLst/>
          </a:prstGeom>
          <a:ln w="19050" cap="flat" cmpd="sng">
            <a:solidFill>
              <a:schemeClr val="dk2"/>
            </a:solidFill>
            <a:prstDash val="solid"/>
            <a:round/>
            <a:headEnd type="none" w="sm" len="sm"/>
            <a:tailEnd type="none" w="sm" len="sm"/>
          </a:ln>
        </p:spPr>
        <p:txBody>
          <a:bodyPr spcFirstLastPara="1" wrap="square" lIns="91425" tIns="91425" rIns="91425" bIns="91425" anchor="t" anchorCtr="0">
            <a:noAutofit/>
          </a:bodyPr>
          <a:lstStyle/>
          <a:p>
            <a:pPr marL="0" lvl="0" indent="0" algn="l" rtl="0">
              <a:lnSpc>
                <a:spcPct val="150000"/>
              </a:lnSpc>
              <a:spcBef>
                <a:spcPts val="0"/>
              </a:spcBef>
              <a:spcAft>
                <a:spcPts val="0"/>
              </a:spcAft>
              <a:buNone/>
            </a:pPr>
            <a:r>
              <a:rPr lang="en" sz="1300" b="1">
                <a:solidFill>
                  <a:srgbClr val="436F9E"/>
                </a:solidFill>
                <a:uFill>
                  <a:noFill/>
                </a:uFill>
                <a:latin typeface="Roboto Condensed"/>
                <a:ea typeface="Roboto Condensed"/>
                <a:cs typeface="Roboto Condensed"/>
                <a:sym typeface="Roboto Condensed"/>
                <a:hlinkClick r:id="rId3">
                  <a:extLst>
                    <a:ext uri="{A12FA001-AC4F-418D-AE19-62706E023703}">
                      <ahyp:hlinkClr xmlns:ahyp="http://schemas.microsoft.com/office/drawing/2018/hyperlinkcolor" xmlns="" val="tx"/>
                    </a:ext>
                  </a:extLst>
                </a:hlinkClick>
              </a:rPr>
              <a:t>BILAN DE DÉPLACEMENT À PARIS</a:t>
            </a:r>
            <a:endParaRPr sz="1300" b="1">
              <a:solidFill>
                <a:srgbClr val="436F9E"/>
              </a:solidFill>
              <a:latin typeface="Roboto Condensed"/>
              <a:ea typeface="Roboto Condensed"/>
              <a:cs typeface="Roboto Condensed"/>
              <a:sym typeface="Roboto Condensed"/>
            </a:endParaRPr>
          </a:p>
        </p:txBody>
      </p:sp>
      <p:sp>
        <p:nvSpPr>
          <p:cNvPr id="1232" name="Google Shape;1232;p106"/>
          <p:cNvSpPr txBox="1">
            <a:spLocks noGrp="1"/>
          </p:cNvSpPr>
          <p:nvPr>
            <p:ph type="body" idx="4294967295"/>
          </p:nvPr>
        </p:nvSpPr>
        <p:spPr>
          <a:xfrm>
            <a:off x="4323250" y="1211525"/>
            <a:ext cx="4782300" cy="1037700"/>
          </a:xfrm>
          <a:prstGeom prst="rect">
            <a:avLst/>
          </a:prstGeom>
          <a:ln w="19050" cap="flat" cmpd="sng">
            <a:solidFill>
              <a:schemeClr val="dk2"/>
            </a:solidFill>
            <a:prstDash val="solid"/>
            <a:round/>
            <a:headEnd type="none" w="sm" len="sm"/>
            <a:tailEnd type="none" w="sm" len="sm"/>
          </a:ln>
        </p:spPr>
        <p:txBody>
          <a:bodyPr spcFirstLastPara="1" wrap="square" lIns="91425" tIns="91425" rIns="91425" bIns="91425" anchor="t" anchorCtr="0">
            <a:noAutofit/>
          </a:bodyPr>
          <a:lstStyle/>
          <a:p>
            <a:pPr marL="0" marR="0" lvl="0" indent="0" algn="l" rtl="0">
              <a:lnSpc>
                <a:spcPct val="150000"/>
              </a:lnSpc>
              <a:spcBef>
                <a:spcPts val="0"/>
              </a:spcBef>
              <a:spcAft>
                <a:spcPts val="0"/>
              </a:spcAft>
              <a:buNone/>
            </a:pPr>
            <a:r>
              <a:rPr lang="en" sz="1300" b="1">
                <a:uFill>
                  <a:noFill/>
                </a:uFill>
                <a:latin typeface="Roboto Condensed"/>
                <a:ea typeface="Roboto Condensed"/>
                <a:cs typeface="Roboto Condensed"/>
                <a:sym typeface="Roboto Condensed"/>
                <a:hlinkClick r:id="rId4"/>
              </a:rPr>
              <a:t>PARC AUTOMOBILE EN FRANCE 2022</a:t>
            </a:r>
            <a:endParaRPr sz="1300" b="1">
              <a:latin typeface="Roboto Condensed"/>
              <a:ea typeface="Roboto Condensed"/>
              <a:cs typeface="Roboto Condensed"/>
              <a:sym typeface="Roboto Condensed"/>
            </a:endParaRPr>
          </a:p>
        </p:txBody>
      </p:sp>
      <p:pic>
        <p:nvPicPr>
          <p:cNvPr id="1233" name="Google Shape;1233;p106"/>
          <p:cNvPicPr preferRelativeResize="0"/>
          <p:nvPr/>
        </p:nvPicPr>
        <p:blipFill>
          <a:blip r:embed="rId5">
            <a:alphaModFix/>
          </a:blip>
          <a:stretch>
            <a:fillRect/>
          </a:stretch>
        </p:blipFill>
        <p:spPr>
          <a:xfrm>
            <a:off x="180600" y="187800"/>
            <a:ext cx="467350" cy="155775"/>
          </a:xfrm>
          <a:prstGeom prst="rect">
            <a:avLst/>
          </a:prstGeom>
          <a:noFill/>
          <a:ln>
            <a:noFill/>
          </a:ln>
        </p:spPr>
      </p:pic>
      <p:pic>
        <p:nvPicPr>
          <p:cNvPr id="1234" name="Google Shape;1234;p106"/>
          <p:cNvPicPr preferRelativeResize="0"/>
          <p:nvPr/>
        </p:nvPicPr>
        <p:blipFill>
          <a:blip r:embed="rId6">
            <a:alphaModFix/>
          </a:blip>
          <a:stretch>
            <a:fillRect/>
          </a:stretch>
        </p:blipFill>
        <p:spPr>
          <a:xfrm>
            <a:off x="8198649" y="187800"/>
            <a:ext cx="536151" cy="155775"/>
          </a:xfrm>
          <a:prstGeom prst="rect">
            <a:avLst/>
          </a:prstGeom>
          <a:noFill/>
          <a:ln>
            <a:noFill/>
          </a:ln>
        </p:spPr>
      </p:pic>
      <p:sp>
        <p:nvSpPr>
          <p:cNvPr id="1235" name="Google Shape;1235;p106"/>
          <p:cNvSpPr txBox="1">
            <a:spLocks noGrp="1"/>
          </p:cNvSpPr>
          <p:nvPr>
            <p:ph type="body" idx="4294967295"/>
          </p:nvPr>
        </p:nvSpPr>
        <p:spPr>
          <a:xfrm>
            <a:off x="370150" y="802525"/>
            <a:ext cx="1313400" cy="302400"/>
          </a:xfrm>
          <a:prstGeom prst="rect">
            <a:avLst/>
          </a:prstGeom>
          <a:solidFill>
            <a:schemeClr val="accent1"/>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r>
              <a:rPr lang="en" sz="1200" b="1">
                <a:solidFill>
                  <a:schemeClr val="accent6"/>
                </a:solidFill>
              </a:rPr>
              <a:t>DATA SOURCES</a:t>
            </a:r>
            <a:endParaRPr sz="1200">
              <a:solidFill>
                <a:schemeClr val="accent6"/>
              </a:solidFill>
            </a:endParaRPr>
          </a:p>
        </p:txBody>
      </p:sp>
      <p:sp>
        <p:nvSpPr>
          <p:cNvPr id="1236" name="Google Shape;1236;p106"/>
          <p:cNvSpPr txBox="1">
            <a:spLocks noGrp="1"/>
          </p:cNvSpPr>
          <p:nvPr>
            <p:ph type="body" idx="4294967295"/>
          </p:nvPr>
        </p:nvSpPr>
        <p:spPr>
          <a:xfrm>
            <a:off x="370150" y="2415525"/>
            <a:ext cx="8697600" cy="1433400"/>
          </a:xfrm>
          <a:prstGeom prst="rect">
            <a:avLst/>
          </a:prstGeom>
          <a:ln w="19050" cap="flat" cmpd="sng">
            <a:solidFill>
              <a:schemeClr val="dk2"/>
            </a:solidFill>
            <a:prstDash val="lgDash"/>
            <a:round/>
            <a:headEnd type="none" w="sm" len="sm"/>
            <a:tailEnd type="none" w="sm" len="sm"/>
          </a:ln>
        </p:spPr>
        <p:txBody>
          <a:bodyPr spcFirstLastPara="1" wrap="square" lIns="91425" tIns="91425" rIns="91425" bIns="91425" anchor="ctr" anchorCtr="0">
            <a:noAutofit/>
          </a:bodyPr>
          <a:lstStyle/>
          <a:p>
            <a:pPr marL="457200" lvl="0" indent="-301625" algn="l" rtl="0">
              <a:lnSpc>
                <a:spcPct val="150000"/>
              </a:lnSpc>
              <a:spcBef>
                <a:spcPts val="0"/>
              </a:spcBef>
              <a:spcAft>
                <a:spcPts val="0"/>
              </a:spcAft>
              <a:buClr>
                <a:schemeClr val="accent3"/>
              </a:buClr>
              <a:buSzPts val="1150"/>
              <a:buChar char="●"/>
            </a:pPr>
            <a:r>
              <a:rPr lang="en" sz="1150">
                <a:solidFill>
                  <a:schemeClr val="dk1"/>
                </a:solidFill>
                <a:latin typeface="Roboto Condensed Medium"/>
                <a:ea typeface="Roboto Condensed Medium"/>
                <a:cs typeface="Roboto Condensed Medium"/>
                <a:sym typeface="Roboto Condensed Medium"/>
              </a:rPr>
              <a:t>Traffic flow within Paris</a:t>
            </a:r>
            <a:r>
              <a:rPr lang="en" sz="1150">
                <a:solidFill>
                  <a:schemeClr val="dk1"/>
                </a:solidFill>
              </a:rPr>
              <a:t>, </a:t>
            </a:r>
            <a:r>
              <a:rPr lang="en" sz="950" i="1">
                <a:solidFill>
                  <a:schemeClr val="dk1"/>
                </a:solidFill>
              </a:rPr>
              <a:t>(average vehicle/km per hour)</a:t>
            </a:r>
            <a:endParaRPr sz="950" i="1">
              <a:solidFill>
                <a:schemeClr val="dk1"/>
              </a:solidFill>
            </a:endParaRPr>
          </a:p>
          <a:p>
            <a:pPr marL="457200" lvl="0" indent="-301625" algn="l" rtl="0">
              <a:lnSpc>
                <a:spcPct val="150000"/>
              </a:lnSpc>
              <a:spcBef>
                <a:spcPts val="0"/>
              </a:spcBef>
              <a:spcAft>
                <a:spcPts val="0"/>
              </a:spcAft>
              <a:buClr>
                <a:schemeClr val="accent3"/>
              </a:buClr>
              <a:buSzPts val="1150"/>
              <a:buChar char="●"/>
            </a:pPr>
            <a:r>
              <a:rPr lang="en" sz="1150">
                <a:solidFill>
                  <a:schemeClr val="dk1"/>
                </a:solidFill>
                <a:latin typeface="Roboto Condensed Medium"/>
                <a:ea typeface="Roboto Condensed Medium"/>
                <a:cs typeface="Roboto Condensed Medium"/>
                <a:sym typeface="Roboto Condensed Medium"/>
              </a:rPr>
              <a:t>Vehicle shares per type</a:t>
            </a:r>
            <a:r>
              <a:rPr lang="en" sz="950" i="1">
                <a:solidFill>
                  <a:schemeClr val="dk1"/>
                </a:solidFill>
              </a:rPr>
              <a:t> (e.g., passenger cars, light Duty vehicles, heavy-duty vehicles, .. etc),</a:t>
            </a:r>
            <a:endParaRPr sz="950" i="1">
              <a:solidFill>
                <a:schemeClr val="dk1"/>
              </a:solidFill>
            </a:endParaRPr>
          </a:p>
          <a:p>
            <a:pPr marL="457200" lvl="0" indent="-301625" algn="l" rtl="0">
              <a:lnSpc>
                <a:spcPct val="150000"/>
              </a:lnSpc>
              <a:spcBef>
                <a:spcPts val="0"/>
              </a:spcBef>
              <a:spcAft>
                <a:spcPts val="0"/>
              </a:spcAft>
              <a:buClr>
                <a:schemeClr val="accent3"/>
              </a:buClr>
              <a:buSzPts val="1150"/>
              <a:buChar char="●"/>
            </a:pPr>
            <a:r>
              <a:rPr lang="en" sz="1150">
                <a:solidFill>
                  <a:schemeClr val="dk1"/>
                </a:solidFill>
                <a:latin typeface="Roboto Condensed Medium"/>
                <a:ea typeface="Roboto Condensed Medium"/>
                <a:cs typeface="Roboto Condensed Medium"/>
                <a:sym typeface="Roboto Condensed Medium"/>
              </a:rPr>
              <a:t>Vehicle technical specifications</a:t>
            </a:r>
            <a:r>
              <a:rPr lang="en" sz="1150">
                <a:solidFill>
                  <a:schemeClr val="dk1"/>
                </a:solidFill>
              </a:rPr>
              <a:t> </a:t>
            </a:r>
            <a:r>
              <a:rPr lang="en" sz="950" i="1">
                <a:solidFill>
                  <a:schemeClr val="dk1"/>
                </a:solidFill>
              </a:rPr>
              <a:t>(engine type, fuel source, Crit'Air classification,.. etc),</a:t>
            </a:r>
            <a:endParaRPr sz="950" i="1">
              <a:solidFill>
                <a:schemeClr val="dk1"/>
              </a:solidFill>
            </a:endParaRPr>
          </a:p>
          <a:p>
            <a:pPr marL="457200" lvl="0" indent="-301625" algn="l" rtl="0">
              <a:lnSpc>
                <a:spcPct val="150000"/>
              </a:lnSpc>
              <a:spcBef>
                <a:spcPts val="0"/>
              </a:spcBef>
              <a:spcAft>
                <a:spcPts val="0"/>
              </a:spcAft>
              <a:buClr>
                <a:schemeClr val="accent3"/>
              </a:buClr>
              <a:buSzPts val="1150"/>
              <a:buChar char="●"/>
            </a:pPr>
            <a:r>
              <a:rPr lang="en" sz="1150">
                <a:solidFill>
                  <a:schemeClr val="dk1"/>
                </a:solidFill>
                <a:latin typeface="Roboto Condensed Medium"/>
                <a:ea typeface="Roboto Condensed Medium"/>
                <a:cs typeface="Roboto Condensed Medium"/>
                <a:sym typeface="Roboto Condensed Medium"/>
              </a:rPr>
              <a:t>Network length</a:t>
            </a:r>
            <a:r>
              <a:rPr lang="en" sz="1150">
                <a:solidFill>
                  <a:schemeClr val="dk1"/>
                </a:solidFill>
              </a:rPr>
              <a:t> </a:t>
            </a:r>
            <a:r>
              <a:rPr lang="en" sz="950" i="1">
                <a:solidFill>
                  <a:schemeClr val="dk1"/>
                </a:solidFill>
              </a:rPr>
              <a:t>(Intra-Muros and Périphérique)</a:t>
            </a:r>
            <a:endParaRPr sz="950" i="1">
              <a:solidFill>
                <a:schemeClr val="dk1"/>
              </a:solidFill>
            </a:endParaRPr>
          </a:p>
          <a:p>
            <a:pPr marL="457200" lvl="0" indent="-301625" algn="l" rtl="0">
              <a:lnSpc>
                <a:spcPct val="150000"/>
              </a:lnSpc>
              <a:spcBef>
                <a:spcPts val="0"/>
              </a:spcBef>
              <a:spcAft>
                <a:spcPts val="0"/>
              </a:spcAft>
              <a:buClr>
                <a:schemeClr val="accent3"/>
              </a:buClr>
              <a:buSzPts val="1150"/>
              <a:buChar char="●"/>
            </a:pPr>
            <a:r>
              <a:rPr lang="en" sz="1150">
                <a:solidFill>
                  <a:schemeClr val="dk1"/>
                </a:solidFill>
                <a:latin typeface="Roboto Condensed Medium"/>
                <a:ea typeface="Roboto Condensed Medium"/>
                <a:cs typeface="Roboto Condensed Medium"/>
                <a:sym typeface="Roboto Condensed Medium"/>
              </a:rPr>
              <a:t>Average Speed on each network</a:t>
            </a:r>
            <a:endParaRPr sz="1150">
              <a:solidFill>
                <a:schemeClr val="dk1"/>
              </a:solidFill>
            </a:endParaRPr>
          </a:p>
        </p:txBody>
      </p:sp>
      <p:sp>
        <p:nvSpPr>
          <p:cNvPr id="1237" name="Google Shape;1237;p106"/>
          <p:cNvSpPr/>
          <p:nvPr/>
        </p:nvSpPr>
        <p:spPr>
          <a:xfrm>
            <a:off x="76200" y="2232400"/>
            <a:ext cx="224700" cy="393600"/>
          </a:xfrm>
          <a:prstGeom prst="curvedRightArrow">
            <a:avLst>
              <a:gd name="adj1" fmla="val 25000"/>
              <a:gd name="adj2" fmla="val 50000"/>
              <a:gd name="adj3" fmla="val 25000"/>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Actor"/>
              <a:ea typeface="Actor"/>
              <a:cs typeface="Actor"/>
              <a:sym typeface="Actor"/>
            </a:endParaRPr>
          </a:p>
        </p:txBody>
      </p:sp>
      <p:sp>
        <p:nvSpPr>
          <p:cNvPr id="1238" name="Google Shape;1238;p106"/>
          <p:cNvSpPr txBox="1">
            <a:spLocks noGrp="1"/>
          </p:cNvSpPr>
          <p:nvPr>
            <p:ph type="body" idx="4294967295"/>
          </p:nvPr>
        </p:nvSpPr>
        <p:spPr>
          <a:xfrm>
            <a:off x="365625" y="1676550"/>
            <a:ext cx="4034100" cy="572700"/>
          </a:xfrm>
          <a:prstGeom prst="rect">
            <a:avLst/>
          </a:prstGeom>
          <a:ln>
            <a:noFill/>
          </a:ln>
        </p:spPr>
        <p:txBody>
          <a:bodyPr spcFirstLastPara="1" wrap="square" lIns="91425" tIns="91425" rIns="91425" bIns="91425" anchor="t" anchorCtr="0">
            <a:noAutofit/>
          </a:bodyPr>
          <a:lstStyle/>
          <a:p>
            <a:pPr marL="0" lvl="0" indent="0" algn="l" rtl="0">
              <a:lnSpc>
                <a:spcPct val="150000"/>
              </a:lnSpc>
              <a:spcBef>
                <a:spcPts val="0"/>
              </a:spcBef>
              <a:spcAft>
                <a:spcPts val="0"/>
              </a:spcAft>
              <a:buNone/>
            </a:pPr>
            <a:r>
              <a:rPr lang="en" sz="1150">
                <a:solidFill>
                  <a:schemeClr val="dk1"/>
                </a:solidFill>
                <a:latin typeface="Roboto Condensed"/>
                <a:ea typeface="Roboto Condensed"/>
                <a:cs typeface="Roboto Condensed"/>
                <a:sym typeface="Roboto Condensed"/>
              </a:rPr>
              <a:t>The </a:t>
            </a:r>
            <a:r>
              <a:rPr lang="en" sz="1150" b="1">
                <a:solidFill>
                  <a:schemeClr val="dk1"/>
                </a:solidFill>
                <a:latin typeface="Roboto Condensed"/>
                <a:ea typeface="Roboto Condensed"/>
                <a:cs typeface="Roboto Condensed"/>
                <a:sym typeface="Roboto Condensed"/>
              </a:rPr>
              <a:t>2022 </a:t>
            </a:r>
            <a:r>
              <a:rPr lang="en" sz="1150">
                <a:solidFill>
                  <a:schemeClr val="dk1"/>
                </a:solidFill>
                <a:latin typeface="Roboto Condensed"/>
                <a:ea typeface="Roboto Condensed"/>
                <a:cs typeface="Roboto Condensed"/>
                <a:sym typeface="Roboto Condensed"/>
              </a:rPr>
              <a:t>Transport and Mobility Report by the City of Paris, available through the city's official Open Data portal</a:t>
            </a:r>
            <a:endParaRPr sz="1150">
              <a:solidFill>
                <a:schemeClr val="dk1"/>
              </a:solidFill>
              <a:latin typeface="Roboto Condensed"/>
              <a:ea typeface="Roboto Condensed"/>
              <a:cs typeface="Roboto Condensed"/>
              <a:sym typeface="Roboto Condensed"/>
            </a:endParaRPr>
          </a:p>
          <a:p>
            <a:pPr marL="457200" lvl="0" indent="0" algn="l" rtl="0">
              <a:lnSpc>
                <a:spcPct val="150000"/>
              </a:lnSpc>
              <a:spcBef>
                <a:spcPts val="0"/>
              </a:spcBef>
              <a:spcAft>
                <a:spcPts val="0"/>
              </a:spcAft>
              <a:buNone/>
            </a:pPr>
            <a:endParaRPr sz="1150">
              <a:solidFill>
                <a:schemeClr val="dk1"/>
              </a:solidFill>
            </a:endParaRPr>
          </a:p>
        </p:txBody>
      </p:sp>
      <p:sp>
        <p:nvSpPr>
          <p:cNvPr id="1239" name="Google Shape;1239;p106"/>
          <p:cNvSpPr txBox="1">
            <a:spLocks noGrp="1"/>
          </p:cNvSpPr>
          <p:nvPr>
            <p:ph type="body" idx="4294967295"/>
          </p:nvPr>
        </p:nvSpPr>
        <p:spPr>
          <a:xfrm>
            <a:off x="4323175" y="1676550"/>
            <a:ext cx="4782300" cy="572700"/>
          </a:xfrm>
          <a:prstGeom prst="rect">
            <a:avLst/>
          </a:prstGeom>
          <a:ln>
            <a:noFill/>
          </a:ln>
        </p:spPr>
        <p:txBody>
          <a:bodyPr spcFirstLastPara="1" wrap="square" lIns="91425" tIns="91425" rIns="91425" bIns="91425" anchor="t" anchorCtr="0">
            <a:noAutofit/>
          </a:bodyPr>
          <a:lstStyle/>
          <a:p>
            <a:pPr marL="0" marR="0" lvl="0" indent="0" algn="l" rtl="0">
              <a:lnSpc>
                <a:spcPct val="150000"/>
              </a:lnSpc>
              <a:spcBef>
                <a:spcPts val="0"/>
              </a:spcBef>
              <a:spcAft>
                <a:spcPts val="0"/>
              </a:spcAft>
              <a:buNone/>
            </a:pPr>
            <a:r>
              <a:rPr lang="en" sz="1150">
                <a:solidFill>
                  <a:schemeClr val="dk1"/>
                </a:solidFill>
                <a:latin typeface="Roboto Condensed"/>
                <a:ea typeface="Roboto Condensed"/>
                <a:cs typeface="Roboto Condensed"/>
                <a:sym typeface="Roboto Condensed"/>
              </a:rPr>
              <a:t>National Service for Data and Statistical Studies (</a:t>
            </a:r>
            <a:r>
              <a:rPr lang="en" sz="1150" b="1">
                <a:solidFill>
                  <a:schemeClr val="dk1"/>
                </a:solidFill>
                <a:latin typeface="Roboto Condensed"/>
                <a:ea typeface="Roboto Condensed"/>
                <a:cs typeface="Roboto Condensed"/>
                <a:sym typeface="Roboto Condensed"/>
              </a:rPr>
              <a:t>SDES</a:t>
            </a:r>
            <a:r>
              <a:rPr lang="en" sz="1150">
                <a:solidFill>
                  <a:schemeClr val="dk1"/>
                </a:solidFill>
                <a:latin typeface="Roboto Condensed"/>
                <a:ea typeface="Roboto Condensed"/>
                <a:cs typeface="Roboto Condensed"/>
                <a:sym typeface="Roboto Condensed"/>
              </a:rPr>
              <a:t>), responsible for producing socio-economic and statistical observations</a:t>
            </a:r>
            <a:endParaRPr sz="1150">
              <a:solidFill>
                <a:schemeClr val="dk1"/>
              </a:solidFill>
              <a:latin typeface="Roboto Condensed"/>
              <a:ea typeface="Roboto Condensed"/>
              <a:cs typeface="Roboto Condensed"/>
              <a:sym typeface="Roboto Condensed"/>
            </a:endParaRPr>
          </a:p>
          <a:p>
            <a:pPr marL="0" marR="0" lvl="0" indent="0" algn="l" rtl="0">
              <a:lnSpc>
                <a:spcPct val="150000"/>
              </a:lnSpc>
              <a:spcBef>
                <a:spcPts val="0"/>
              </a:spcBef>
              <a:spcAft>
                <a:spcPts val="0"/>
              </a:spcAft>
              <a:buNone/>
            </a:pPr>
            <a:endParaRPr sz="1150">
              <a:solidFill>
                <a:schemeClr val="dk1"/>
              </a:solidFill>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66.xml><?xml version="1.0" encoding="utf-8"?>
<p:sld xmlns:a="http://schemas.openxmlformats.org/drawingml/2006/main" xmlns:r="http://schemas.openxmlformats.org/officeDocument/2006/relationships" xmlns:p="http://schemas.openxmlformats.org/presentationml/2006/main" show="0">
  <p:cSld>
    <p:spTree>
      <p:nvGrpSpPr>
        <p:cNvPr id="1" name="Shape 1243"/>
        <p:cNvGrpSpPr/>
        <p:nvPr/>
      </p:nvGrpSpPr>
      <p:grpSpPr>
        <a:xfrm>
          <a:off x="0" y="0"/>
          <a:ext cx="0" cy="0"/>
          <a:chOff x="0" y="0"/>
          <a:chExt cx="0" cy="0"/>
        </a:xfrm>
      </p:grpSpPr>
      <p:sp>
        <p:nvSpPr>
          <p:cNvPr id="1244" name="Google Shape;1244;p107"/>
          <p:cNvSpPr txBox="1">
            <a:spLocks noGrp="1"/>
          </p:cNvSpPr>
          <p:nvPr>
            <p:ph type="title"/>
          </p:nvPr>
        </p:nvSpPr>
        <p:spPr>
          <a:xfrm>
            <a:off x="713225" y="1060775"/>
            <a:ext cx="3598200" cy="1523700"/>
          </a:xfrm>
          <a:prstGeom prst="rect">
            <a:avLst/>
          </a:prstGeom>
        </p:spPr>
        <p:txBody>
          <a:bodyPr spcFirstLastPara="1" wrap="square" lIns="91425" tIns="91425" rIns="91425" bIns="91425" anchor="t" anchorCtr="0">
            <a:spAutoFit/>
          </a:bodyPr>
          <a:lstStyle/>
          <a:p>
            <a:pPr marL="0" lvl="0" indent="0" algn="l" rtl="0">
              <a:spcBef>
                <a:spcPts val="0"/>
              </a:spcBef>
              <a:spcAft>
                <a:spcPts val="0"/>
              </a:spcAft>
              <a:buNone/>
            </a:pPr>
            <a:r>
              <a:rPr lang="en" sz="2900"/>
              <a:t>Health Benefits</a:t>
            </a:r>
            <a:endParaRPr sz="2900"/>
          </a:p>
          <a:p>
            <a:pPr marL="0" lvl="0" indent="0" algn="l" rtl="0">
              <a:spcBef>
                <a:spcPts val="0"/>
              </a:spcBef>
              <a:spcAft>
                <a:spcPts val="0"/>
              </a:spcAft>
              <a:buNone/>
            </a:pPr>
            <a:r>
              <a:rPr lang="en" sz="2900"/>
              <a:t>Zero Emission Delivery Zone in </a:t>
            </a:r>
            <a:r>
              <a:rPr lang="en" sz="2900">
                <a:solidFill>
                  <a:schemeClr val="accent3"/>
                </a:solidFill>
              </a:rPr>
              <a:t>Paris</a:t>
            </a:r>
            <a:endParaRPr sz="2900">
              <a:solidFill>
                <a:schemeClr val="accent3"/>
              </a:solidFill>
            </a:endParaRPr>
          </a:p>
        </p:txBody>
      </p:sp>
      <p:sp>
        <p:nvSpPr>
          <p:cNvPr id="1245" name="Google Shape;1245;p107"/>
          <p:cNvSpPr txBox="1">
            <a:spLocks noGrp="1"/>
          </p:cNvSpPr>
          <p:nvPr>
            <p:ph type="subTitle" idx="1"/>
          </p:nvPr>
        </p:nvSpPr>
        <p:spPr>
          <a:xfrm>
            <a:off x="713225" y="3174900"/>
            <a:ext cx="3344400" cy="923400"/>
          </a:xfrm>
          <a:prstGeom prst="rect">
            <a:avLst/>
          </a:prstGeom>
        </p:spPr>
        <p:txBody>
          <a:bodyPr spcFirstLastPara="1" wrap="square" lIns="91425" tIns="91425" rIns="91425" bIns="91425" anchor="t" anchorCtr="0">
            <a:spAutoFit/>
          </a:bodyPr>
          <a:lstStyle/>
          <a:p>
            <a:pPr marL="0" lvl="0" indent="0" algn="l" rtl="0">
              <a:spcBef>
                <a:spcPts val="0"/>
              </a:spcBef>
              <a:spcAft>
                <a:spcPts val="0"/>
              </a:spcAft>
              <a:buClr>
                <a:schemeClr val="dk1"/>
              </a:buClr>
              <a:buSzPts val="1100"/>
              <a:buFont typeface="Arial"/>
              <a:buNone/>
            </a:pPr>
            <a:r>
              <a:rPr lang="en"/>
              <a:t>Application of emission level data and predictions gathered from our structure flow analysis </a:t>
            </a:r>
            <a:endParaRPr/>
          </a:p>
        </p:txBody>
      </p:sp>
      <p:pic>
        <p:nvPicPr>
          <p:cNvPr id="1246" name="Google Shape;1246;p107"/>
          <p:cNvPicPr preferRelativeResize="0"/>
          <p:nvPr/>
        </p:nvPicPr>
        <p:blipFill rotWithShape="1">
          <a:blip r:embed="rId3">
            <a:alphaModFix/>
          </a:blip>
          <a:srcRect t="14091" b="13795"/>
          <a:stretch/>
        </p:blipFill>
        <p:spPr>
          <a:xfrm>
            <a:off x="5182200" y="1722700"/>
            <a:ext cx="3598200" cy="1704925"/>
          </a:xfrm>
          <a:prstGeom prst="rect">
            <a:avLst/>
          </a:prstGeom>
          <a:noFill/>
          <a:ln>
            <a:noFill/>
          </a:ln>
        </p:spPr>
      </p:pic>
      <p:sp>
        <p:nvSpPr>
          <p:cNvPr id="1247" name="Google Shape;1247;p10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66</a:t>
            </a:fld>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67.xml><?xml version="1.0" encoding="utf-8"?>
<p:sld xmlns:a="http://schemas.openxmlformats.org/drawingml/2006/main" xmlns:r="http://schemas.openxmlformats.org/officeDocument/2006/relationships" xmlns:p="http://schemas.openxmlformats.org/presentationml/2006/main" show="0">
  <p:cSld>
    <p:spTree>
      <p:nvGrpSpPr>
        <p:cNvPr id="1" name="Shape 1251"/>
        <p:cNvGrpSpPr/>
        <p:nvPr/>
      </p:nvGrpSpPr>
      <p:grpSpPr>
        <a:xfrm>
          <a:off x="0" y="0"/>
          <a:ext cx="0" cy="0"/>
          <a:chOff x="0" y="0"/>
          <a:chExt cx="0" cy="0"/>
        </a:xfrm>
      </p:grpSpPr>
      <p:sp>
        <p:nvSpPr>
          <p:cNvPr id="1252" name="Google Shape;1252;p108"/>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Health Impact Assessment (HIA)</a:t>
            </a:r>
            <a:endParaRPr/>
          </a:p>
        </p:txBody>
      </p:sp>
      <p:sp>
        <p:nvSpPr>
          <p:cNvPr id="1253" name="Google Shape;1253;p108"/>
          <p:cNvSpPr txBox="1">
            <a:spLocks noGrp="1"/>
          </p:cNvSpPr>
          <p:nvPr>
            <p:ph type="body" idx="1"/>
          </p:nvPr>
        </p:nvSpPr>
        <p:spPr>
          <a:xfrm>
            <a:off x="311700" y="1311525"/>
            <a:ext cx="8520600" cy="708000"/>
          </a:xfrm>
          <a:prstGeom prst="rect">
            <a:avLst/>
          </a:prstGeom>
        </p:spPr>
        <p:txBody>
          <a:bodyPr spcFirstLastPara="1" wrap="square" lIns="91425" tIns="91425" rIns="91425" bIns="91425" anchor="t" anchorCtr="0">
            <a:spAutoFit/>
          </a:bodyPr>
          <a:lstStyle/>
          <a:p>
            <a:pPr marL="457200" lvl="0" indent="0" algn="l" rtl="0">
              <a:spcBef>
                <a:spcPts val="0"/>
              </a:spcBef>
              <a:spcAft>
                <a:spcPts val="1200"/>
              </a:spcAft>
              <a:buNone/>
            </a:pPr>
            <a:r>
              <a:rPr lang="en" sz="1700">
                <a:solidFill>
                  <a:schemeClr val="dk1"/>
                </a:solidFill>
              </a:rPr>
              <a:t>Our analysis aims to understand the maximum non collinear health benefits that may arise by implementing policies in Paris aimed at net zero freight transportation</a:t>
            </a:r>
            <a:r>
              <a:rPr lang="en"/>
              <a:t>.</a:t>
            </a:r>
            <a:endParaRPr/>
          </a:p>
        </p:txBody>
      </p:sp>
      <p:pic>
        <p:nvPicPr>
          <p:cNvPr id="1254" name="Google Shape;1254;p108"/>
          <p:cNvPicPr preferRelativeResize="0"/>
          <p:nvPr/>
        </p:nvPicPr>
        <p:blipFill>
          <a:blip r:embed="rId3">
            <a:alphaModFix/>
          </a:blip>
          <a:stretch>
            <a:fillRect/>
          </a:stretch>
        </p:blipFill>
        <p:spPr>
          <a:xfrm>
            <a:off x="2203499" y="2140749"/>
            <a:ext cx="4555461" cy="572700"/>
          </a:xfrm>
          <a:prstGeom prst="rect">
            <a:avLst/>
          </a:prstGeom>
          <a:noFill/>
          <a:ln>
            <a:noFill/>
          </a:ln>
        </p:spPr>
      </p:pic>
      <p:sp>
        <p:nvSpPr>
          <p:cNvPr id="1255" name="Google Shape;1255;p108"/>
          <p:cNvSpPr txBox="1">
            <a:spLocks noGrp="1"/>
          </p:cNvSpPr>
          <p:nvPr>
            <p:ph type="body" idx="1"/>
          </p:nvPr>
        </p:nvSpPr>
        <p:spPr>
          <a:xfrm>
            <a:off x="713225" y="2933825"/>
            <a:ext cx="7377300" cy="1623900"/>
          </a:xfrm>
          <a:prstGeom prst="rect">
            <a:avLst/>
          </a:prstGeom>
        </p:spPr>
        <p:txBody>
          <a:bodyPr spcFirstLastPara="1" wrap="square" lIns="91425" tIns="91425" rIns="91425" bIns="91425" anchor="t" anchorCtr="0">
            <a:spAutoFit/>
          </a:bodyPr>
          <a:lstStyle/>
          <a:p>
            <a:pPr marL="457200" lvl="0" indent="-336550" algn="l" rtl="0">
              <a:lnSpc>
                <a:spcPct val="150000"/>
              </a:lnSpc>
              <a:spcBef>
                <a:spcPts val="0"/>
              </a:spcBef>
              <a:spcAft>
                <a:spcPts val="0"/>
              </a:spcAft>
              <a:buClr>
                <a:schemeClr val="dk1"/>
              </a:buClr>
              <a:buSzPts val="1700"/>
              <a:buChar char="●"/>
            </a:pPr>
            <a:r>
              <a:rPr lang="en" sz="1700" b="1">
                <a:solidFill>
                  <a:schemeClr val="dk1"/>
                </a:solidFill>
              </a:rPr>
              <a:t>H1R - H1U:</a:t>
            </a:r>
            <a:r>
              <a:rPr lang="en" sz="1700">
                <a:solidFill>
                  <a:schemeClr val="dk1"/>
                </a:solidFill>
              </a:rPr>
              <a:t> excessive air pollution burden (€)</a:t>
            </a:r>
            <a:endParaRPr sz="1700">
              <a:solidFill>
                <a:schemeClr val="dk1"/>
              </a:solidFill>
            </a:endParaRPr>
          </a:p>
          <a:p>
            <a:pPr marL="457200" lvl="0" indent="-336550" algn="l" rtl="0">
              <a:lnSpc>
                <a:spcPct val="150000"/>
              </a:lnSpc>
              <a:spcBef>
                <a:spcPts val="0"/>
              </a:spcBef>
              <a:spcAft>
                <a:spcPts val="0"/>
              </a:spcAft>
              <a:buClr>
                <a:schemeClr val="dk1"/>
              </a:buClr>
              <a:buSzPts val="1700"/>
              <a:buChar char="●"/>
            </a:pPr>
            <a:r>
              <a:rPr lang="en" sz="1700" b="1">
                <a:solidFill>
                  <a:schemeClr val="dk1"/>
                </a:solidFill>
              </a:rPr>
              <a:t>D: </a:t>
            </a:r>
            <a:r>
              <a:rPr lang="en" sz="1700">
                <a:solidFill>
                  <a:schemeClr val="dk1"/>
                </a:solidFill>
              </a:rPr>
              <a:t>the duration of lockdown (day)</a:t>
            </a:r>
            <a:endParaRPr sz="1700">
              <a:solidFill>
                <a:schemeClr val="dk1"/>
              </a:solidFill>
            </a:endParaRPr>
          </a:p>
          <a:p>
            <a:pPr marL="457200" lvl="0" indent="-336550" algn="l" rtl="0">
              <a:lnSpc>
                <a:spcPct val="150000"/>
              </a:lnSpc>
              <a:spcBef>
                <a:spcPts val="0"/>
              </a:spcBef>
              <a:spcAft>
                <a:spcPts val="0"/>
              </a:spcAft>
              <a:buClr>
                <a:schemeClr val="dk1"/>
              </a:buClr>
              <a:buSzPts val="1700"/>
              <a:buChar char="●"/>
            </a:pPr>
            <a:r>
              <a:rPr lang="en" sz="1700" b="1">
                <a:solidFill>
                  <a:schemeClr val="dk1"/>
                </a:solidFill>
              </a:rPr>
              <a:t>VSL: </a:t>
            </a:r>
            <a:r>
              <a:rPr lang="en" sz="1700">
                <a:solidFill>
                  <a:schemeClr val="dk1"/>
                </a:solidFill>
              </a:rPr>
              <a:t>Vale of Statistical Life (€)</a:t>
            </a:r>
            <a:endParaRPr sz="1700">
              <a:solidFill>
                <a:schemeClr val="dk1"/>
              </a:solidFill>
            </a:endParaRPr>
          </a:p>
          <a:p>
            <a:pPr marL="457200" lvl="0" indent="-336550" algn="l" rtl="0">
              <a:lnSpc>
                <a:spcPct val="150000"/>
              </a:lnSpc>
              <a:spcBef>
                <a:spcPts val="0"/>
              </a:spcBef>
              <a:spcAft>
                <a:spcPts val="0"/>
              </a:spcAft>
              <a:buClr>
                <a:schemeClr val="dk1"/>
              </a:buClr>
              <a:buSzPts val="1700"/>
              <a:buChar char="●"/>
            </a:pPr>
            <a:r>
              <a:rPr lang="en" sz="1700" b="1">
                <a:solidFill>
                  <a:schemeClr val="dk1"/>
                </a:solidFill>
              </a:rPr>
              <a:t>ΔY: </a:t>
            </a:r>
            <a:r>
              <a:rPr lang="en" sz="1700">
                <a:solidFill>
                  <a:schemeClr val="dk1"/>
                </a:solidFill>
              </a:rPr>
              <a:t>Initial level of morbidity in Paris city per year</a:t>
            </a:r>
            <a:endParaRPr sz="1700">
              <a:solidFill>
                <a:schemeClr val="dk1"/>
              </a:solidFill>
            </a:endParaRPr>
          </a:p>
        </p:txBody>
      </p:sp>
      <p:sp>
        <p:nvSpPr>
          <p:cNvPr id="1256" name="Google Shape;1256;p108"/>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67</a:t>
            </a:fld>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68.xml><?xml version="1.0" encoding="utf-8"?>
<p:sld xmlns:a="http://schemas.openxmlformats.org/drawingml/2006/main" xmlns:r="http://schemas.openxmlformats.org/officeDocument/2006/relationships" xmlns:p="http://schemas.openxmlformats.org/presentationml/2006/main" show="0">
  <p:cSld>
    <p:spTree>
      <p:nvGrpSpPr>
        <p:cNvPr id="1" name="Shape 1260"/>
        <p:cNvGrpSpPr/>
        <p:nvPr/>
      </p:nvGrpSpPr>
      <p:grpSpPr>
        <a:xfrm>
          <a:off x="0" y="0"/>
          <a:ext cx="0" cy="0"/>
          <a:chOff x="0" y="0"/>
          <a:chExt cx="0" cy="0"/>
        </a:xfrm>
      </p:grpSpPr>
      <p:cxnSp>
        <p:nvCxnSpPr>
          <p:cNvPr id="1261" name="Google Shape;1261;p109"/>
          <p:cNvCxnSpPr/>
          <p:nvPr/>
        </p:nvCxnSpPr>
        <p:spPr>
          <a:xfrm rot="10800000">
            <a:off x="4098775" y="3520025"/>
            <a:ext cx="4303500" cy="0"/>
          </a:xfrm>
          <a:prstGeom prst="straightConnector1">
            <a:avLst/>
          </a:prstGeom>
          <a:noFill/>
          <a:ln w="28575" cap="flat" cmpd="sng">
            <a:solidFill>
              <a:schemeClr val="accent2"/>
            </a:solidFill>
            <a:prstDash val="lgDash"/>
            <a:round/>
            <a:headEnd type="none" w="med" len="med"/>
            <a:tailEnd type="none" w="med" len="med"/>
          </a:ln>
        </p:spPr>
      </p:cxnSp>
      <p:sp>
        <p:nvSpPr>
          <p:cNvPr id="1262" name="Google Shape;1262;p109"/>
          <p:cNvSpPr txBox="1">
            <a:spLocks noGrp="1"/>
          </p:cNvSpPr>
          <p:nvPr>
            <p:ph type="title"/>
          </p:nvPr>
        </p:nvSpPr>
        <p:spPr>
          <a:xfrm flipH="1">
            <a:off x="5095675" y="1647488"/>
            <a:ext cx="3335100" cy="16971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4300"/>
              <a:t>Limitation and next steps</a:t>
            </a:r>
            <a:endParaRPr sz="4300"/>
          </a:p>
        </p:txBody>
      </p:sp>
      <p:sp>
        <p:nvSpPr>
          <p:cNvPr id="1263" name="Google Shape;1263;p109"/>
          <p:cNvSpPr txBox="1">
            <a:spLocks noGrp="1"/>
          </p:cNvSpPr>
          <p:nvPr>
            <p:ph type="subTitle" idx="1"/>
          </p:nvPr>
        </p:nvSpPr>
        <p:spPr>
          <a:xfrm flipH="1">
            <a:off x="5371070" y="3658650"/>
            <a:ext cx="3059700" cy="7035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rgbClr val="1A1A1A"/>
              </a:buClr>
              <a:buSzPts val="1100"/>
              <a:buFont typeface="Arial"/>
              <a:buNone/>
            </a:pPr>
            <a:endParaRPr/>
          </a:p>
        </p:txBody>
      </p:sp>
      <p:sp>
        <p:nvSpPr>
          <p:cNvPr id="1264" name="Google Shape;1264;p109"/>
          <p:cNvSpPr txBox="1">
            <a:spLocks noGrp="1"/>
          </p:cNvSpPr>
          <p:nvPr>
            <p:ph type="title" idx="2"/>
          </p:nvPr>
        </p:nvSpPr>
        <p:spPr>
          <a:xfrm flipH="1">
            <a:off x="6525175" y="781353"/>
            <a:ext cx="1905600" cy="747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05</a:t>
            </a:r>
            <a:endParaRPr/>
          </a:p>
        </p:txBody>
      </p:sp>
      <p:sp>
        <p:nvSpPr>
          <p:cNvPr id="1265" name="Google Shape;1265;p109"/>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68</a:t>
            </a:fld>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69.xml><?xml version="1.0" encoding="utf-8"?>
<p:sld xmlns:a="http://schemas.openxmlformats.org/drawingml/2006/main" xmlns:r="http://schemas.openxmlformats.org/officeDocument/2006/relationships" xmlns:p="http://schemas.openxmlformats.org/presentationml/2006/main" show="0">
  <p:cSld>
    <p:spTree>
      <p:nvGrpSpPr>
        <p:cNvPr id="1" name="Shape 1269"/>
        <p:cNvGrpSpPr/>
        <p:nvPr/>
      </p:nvGrpSpPr>
      <p:grpSpPr>
        <a:xfrm>
          <a:off x="0" y="0"/>
          <a:ext cx="0" cy="0"/>
          <a:chOff x="0" y="0"/>
          <a:chExt cx="0" cy="0"/>
        </a:xfrm>
      </p:grpSpPr>
      <p:sp>
        <p:nvSpPr>
          <p:cNvPr id="1270" name="Google Shape;1270;p110"/>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Limitations</a:t>
            </a:r>
            <a:endParaRPr/>
          </a:p>
        </p:txBody>
      </p:sp>
      <p:sp>
        <p:nvSpPr>
          <p:cNvPr id="1271" name="Google Shape;1271;p110"/>
          <p:cNvSpPr txBox="1">
            <a:spLocks noGrp="1"/>
          </p:cNvSpPr>
          <p:nvPr>
            <p:ph type="body" idx="1"/>
          </p:nvPr>
        </p:nvSpPr>
        <p:spPr>
          <a:xfrm>
            <a:off x="713225" y="1219350"/>
            <a:ext cx="7717500" cy="3351900"/>
          </a:xfrm>
          <a:prstGeom prst="rect">
            <a:avLst/>
          </a:prstGeom>
        </p:spPr>
        <p:txBody>
          <a:bodyPr spcFirstLastPara="1" wrap="square" lIns="91425" tIns="91425" rIns="91425" bIns="91425" anchor="t" anchorCtr="0">
            <a:noAutofit/>
          </a:bodyPr>
          <a:lstStyle/>
          <a:p>
            <a:pPr marL="457200" marR="0" lvl="0" indent="-336550" algn="l" rtl="0">
              <a:lnSpc>
                <a:spcPct val="150000"/>
              </a:lnSpc>
              <a:spcBef>
                <a:spcPts val="0"/>
              </a:spcBef>
              <a:spcAft>
                <a:spcPts val="0"/>
              </a:spcAft>
              <a:buClr>
                <a:schemeClr val="dk1"/>
              </a:buClr>
              <a:buSzPts val="1700"/>
              <a:buFont typeface="Actor"/>
              <a:buChar char="●"/>
            </a:pPr>
            <a:r>
              <a:rPr lang="en" sz="1700">
                <a:solidFill>
                  <a:schemeClr val="dk1"/>
                </a:solidFill>
              </a:rPr>
              <a:t>There was a discussion that if we should incorporate the benefit decreasing the patients of disease by the reduction of air pollution. Should we include the benefit in addition to the saved VSL? </a:t>
            </a:r>
            <a:endParaRPr sz="1700">
              <a:solidFill>
                <a:schemeClr val="dk1"/>
              </a:solidFill>
            </a:endParaRPr>
          </a:p>
        </p:txBody>
      </p:sp>
      <p:sp>
        <p:nvSpPr>
          <p:cNvPr id="1272" name="Google Shape;1272;p110"/>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69</a:t>
            </a:fld>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513"/>
        <p:cNvGrpSpPr/>
        <p:nvPr/>
      </p:nvGrpSpPr>
      <p:grpSpPr>
        <a:xfrm>
          <a:off x="0" y="0"/>
          <a:ext cx="0" cy="0"/>
          <a:chOff x="0" y="0"/>
          <a:chExt cx="0" cy="0"/>
        </a:xfrm>
      </p:grpSpPr>
      <p:sp>
        <p:nvSpPr>
          <p:cNvPr id="514" name="Google Shape;514;p48"/>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Econometric model</a:t>
            </a:r>
            <a:endParaRPr/>
          </a:p>
        </p:txBody>
      </p:sp>
      <p:sp>
        <p:nvSpPr>
          <p:cNvPr id="515" name="Google Shape;515;p48"/>
          <p:cNvSpPr txBox="1"/>
          <p:nvPr/>
        </p:nvSpPr>
        <p:spPr>
          <a:xfrm>
            <a:off x="255125" y="1250150"/>
            <a:ext cx="9446700" cy="391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900">
                <a:solidFill>
                  <a:schemeClr val="dk2"/>
                </a:solidFill>
                <a:latin typeface="Actor"/>
                <a:ea typeface="Actor"/>
                <a:cs typeface="Actor"/>
                <a:sym typeface="Actor"/>
              </a:rPr>
              <a:t>Fixed effect model ; capturing unobserved effects of stations</a:t>
            </a:r>
            <a:endParaRPr sz="1900">
              <a:solidFill>
                <a:schemeClr val="dk2"/>
              </a:solidFill>
              <a:latin typeface="Actor"/>
              <a:ea typeface="Actor"/>
              <a:cs typeface="Actor"/>
              <a:sym typeface="Actor"/>
            </a:endParaRPr>
          </a:p>
        </p:txBody>
      </p:sp>
      <p:pic>
        <p:nvPicPr>
          <p:cNvPr id="516" name="Google Shape;516;p48"/>
          <p:cNvPicPr preferRelativeResize="0"/>
          <p:nvPr/>
        </p:nvPicPr>
        <p:blipFill>
          <a:blip r:embed="rId3">
            <a:alphaModFix/>
          </a:blip>
          <a:stretch>
            <a:fillRect/>
          </a:stretch>
        </p:blipFill>
        <p:spPr>
          <a:xfrm>
            <a:off x="2124025" y="1763900"/>
            <a:ext cx="5111476" cy="630875"/>
          </a:xfrm>
          <a:prstGeom prst="rect">
            <a:avLst/>
          </a:prstGeom>
          <a:noFill/>
          <a:ln>
            <a:noFill/>
          </a:ln>
        </p:spPr>
      </p:pic>
      <p:sp>
        <p:nvSpPr>
          <p:cNvPr id="517" name="Google Shape;517;p48"/>
          <p:cNvSpPr txBox="1"/>
          <p:nvPr/>
        </p:nvSpPr>
        <p:spPr>
          <a:xfrm>
            <a:off x="685500" y="2471525"/>
            <a:ext cx="7773000" cy="2016300"/>
          </a:xfrm>
          <a:prstGeom prst="rect">
            <a:avLst/>
          </a:prstGeom>
          <a:noFill/>
          <a:ln>
            <a:noFill/>
          </a:ln>
        </p:spPr>
        <p:txBody>
          <a:bodyPr spcFirstLastPara="1" wrap="square" lIns="91425" tIns="91425" rIns="91425" bIns="91425" anchor="t" anchorCtr="0">
            <a:spAutoFit/>
          </a:bodyPr>
          <a:lstStyle/>
          <a:p>
            <a:pPr marL="457200" lvl="0" indent="-336550" algn="l" rtl="0">
              <a:lnSpc>
                <a:spcPct val="150000"/>
              </a:lnSpc>
              <a:spcBef>
                <a:spcPts val="0"/>
              </a:spcBef>
              <a:spcAft>
                <a:spcPts val="0"/>
              </a:spcAft>
              <a:buClr>
                <a:schemeClr val="dk1"/>
              </a:buClr>
              <a:buSzPts val="1700"/>
              <a:buFont typeface="Source Sans Pro"/>
              <a:buChar char="●"/>
            </a:pPr>
            <a:r>
              <a:rPr lang="en" sz="1700">
                <a:solidFill>
                  <a:schemeClr val="dk1"/>
                </a:solidFill>
                <a:latin typeface="Source Sans Pro"/>
                <a:ea typeface="Source Sans Pro"/>
                <a:cs typeface="Source Sans Pro"/>
                <a:sym typeface="Source Sans Pro"/>
              </a:rPr>
              <a:t>         : pollutant level observed at station j at time t for pollutant i (NO2, PM10)</a:t>
            </a:r>
            <a:endParaRPr sz="1700">
              <a:solidFill>
                <a:schemeClr val="dk1"/>
              </a:solidFill>
              <a:latin typeface="Source Sans Pro"/>
              <a:ea typeface="Source Sans Pro"/>
              <a:cs typeface="Source Sans Pro"/>
              <a:sym typeface="Source Sans Pro"/>
            </a:endParaRPr>
          </a:p>
          <a:p>
            <a:pPr marL="457200" lvl="0" indent="-336550" algn="l" rtl="0">
              <a:lnSpc>
                <a:spcPct val="150000"/>
              </a:lnSpc>
              <a:spcBef>
                <a:spcPts val="0"/>
              </a:spcBef>
              <a:spcAft>
                <a:spcPts val="0"/>
              </a:spcAft>
              <a:buClr>
                <a:schemeClr val="dk1"/>
              </a:buClr>
              <a:buSzPts val="1700"/>
              <a:buFont typeface="Source Sans Pro"/>
              <a:buChar char="●"/>
            </a:pPr>
            <a:r>
              <a:rPr lang="en" sz="1700">
                <a:solidFill>
                  <a:schemeClr val="dk1"/>
                </a:solidFill>
                <a:latin typeface="Source Sans Pro"/>
                <a:ea typeface="Source Sans Pro"/>
                <a:cs typeface="Source Sans Pro"/>
                <a:sym typeface="Source Sans Pro"/>
              </a:rPr>
              <a:t>         : observed traffic flow at station j at time t (buffer size: 50,200,500m)</a:t>
            </a:r>
            <a:endParaRPr sz="1700">
              <a:solidFill>
                <a:schemeClr val="dk1"/>
              </a:solidFill>
              <a:latin typeface="Source Sans Pro"/>
              <a:ea typeface="Source Sans Pro"/>
              <a:cs typeface="Source Sans Pro"/>
              <a:sym typeface="Source Sans Pro"/>
            </a:endParaRPr>
          </a:p>
          <a:p>
            <a:pPr marL="457200" lvl="0" indent="-336550" algn="l" rtl="0">
              <a:lnSpc>
                <a:spcPct val="150000"/>
              </a:lnSpc>
              <a:spcBef>
                <a:spcPts val="0"/>
              </a:spcBef>
              <a:spcAft>
                <a:spcPts val="0"/>
              </a:spcAft>
              <a:buClr>
                <a:schemeClr val="dk1"/>
              </a:buClr>
              <a:buSzPts val="1700"/>
              <a:buFont typeface="Source Sans Pro"/>
              <a:buChar char="●"/>
            </a:pPr>
            <a:r>
              <a:rPr lang="en" sz="1700">
                <a:solidFill>
                  <a:schemeClr val="dk1"/>
                </a:solidFill>
                <a:latin typeface="Source Sans Pro"/>
                <a:ea typeface="Source Sans Pro"/>
                <a:cs typeface="Source Sans Pro"/>
                <a:sym typeface="Source Sans Pro"/>
              </a:rPr>
              <a:t>         : various weather variables observed at time t</a:t>
            </a:r>
            <a:endParaRPr sz="1700">
              <a:solidFill>
                <a:schemeClr val="dk1"/>
              </a:solidFill>
              <a:latin typeface="Source Sans Pro"/>
              <a:ea typeface="Source Sans Pro"/>
              <a:cs typeface="Source Sans Pro"/>
              <a:sym typeface="Source Sans Pro"/>
            </a:endParaRPr>
          </a:p>
          <a:p>
            <a:pPr marL="457200" lvl="0" indent="-336550" algn="l" rtl="0">
              <a:lnSpc>
                <a:spcPct val="150000"/>
              </a:lnSpc>
              <a:spcBef>
                <a:spcPts val="0"/>
              </a:spcBef>
              <a:spcAft>
                <a:spcPts val="0"/>
              </a:spcAft>
              <a:buClr>
                <a:schemeClr val="dk1"/>
              </a:buClr>
              <a:buSzPts val="1700"/>
              <a:buFont typeface="Source Sans Pro"/>
              <a:buChar char="●"/>
            </a:pPr>
            <a:r>
              <a:rPr lang="en" sz="1700">
                <a:solidFill>
                  <a:schemeClr val="dk1"/>
                </a:solidFill>
                <a:latin typeface="Source Sans Pro"/>
                <a:ea typeface="Source Sans Pro"/>
                <a:cs typeface="Source Sans Pro"/>
                <a:sym typeface="Source Sans Pro"/>
              </a:rPr>
              <a:t>                : :: hourly, monthly, yearly variation / covid and strike indicators</a:t>
            </a:r>
            <a:endParaRPr sz="1700">
              <a:solidFill>
                <a:schemeClr val="dk1"/>
              </a:solidFill>
              <a:latin typeface="Source Sans Pro"/>
              <a:ea typeface="Source Sans Pro"/>
              <a:cs typeface="Source Sans Pro"/>
              <a:sym typeface="Source Sans Pro"/>
            </a:endParaRPr>
          </a:p>
          <a:p>
            <a:pPr marL="457200" lvl="0" indent="-336550" algn="l" rtl="0">
              <a:lnSpc>
                <a:spcPct val="150000"/>
              </a:lnSpc>
              <a:spcBef>
                <a:spcPts val="0"/>
              </a:spcBef>
              <a:spcAft>
                <a:spcPts val="0"/>
              </a:spcAft>
              <a:buClr>
                <a:schemeClr val="dk1"/>
              </a:buClr>
              <a:buSzPts val="1700"/>
              <a:buFont typeface="Source Sans Pro"/>
              <a:buChar char="●"/>
            </a:pPr>
            <a:r>
              <a:rPr lang="en" sz="1700">
                <a:solidFill>
                  <a:schemeClr val="dk1"/>
                </a:solidFill>
                <a:latin typeface="Source Sans Pro"/>
                <a:ea typeface="Source Sans Pro"/>
                <a:cs typeface="Source Sans Pro"/>
                <a:sym typeface="Source Sans Pro"/>
              </a:rPr>
              <a:t>    </a:t>
            </a:r>
            <a:r>
              <a:rPr lang="en" sz="1700" b="1">
                <a:solidFill>
                  <a:schemeClr val="dk1"/>
                </a:solidFill>
                <a:latin typeface="Source Sans Pro"/>
                <a:ea typeface="Source Sans Pro"/>
                <a:cs typeface="Source Sans Pro"/>
                <a:sym typeface="Source Sans Pro"/>
              </a:rPr>
              <a:t>     : </a:t>
            </a:r>
            <a:r>
              <a:rPr lang="en" sz="1700">
                <a:solidFill>
                  <a:schemeClr val="dk1"/>
                </a:solidFill>
                <a:latin typeface="Source Sans Pro"/>
                <a:ea typeface="Source Sans Pro"/>
                <a:cs typeface="Source Sans Pro"/>
                <a:sym typeface="Source Sans Pro"/>
              </a:rPr>
              <a:t>station fixed effect</a:t>
            </a:r>
            <a:endParaRPr sz="1700">
              <a:solidFill>
                <a:schemeClr val="dk1"/>
              </a:solidFill>
              <a:latin typeface="Source Sans Pro"/>
              <a:ea typeface="Source Sans Pro"/>
              <a:cs typeface="Source Sans Pro"/>
              <a:sym typeface="Source Sans Pro"/>
            </a:endParaRPr>
          </a:p>
        </p:txBody>
      </p:sp>
      <p:pic>
        <p:nvPicPr>
          <p:cNvPr id="518" name="Google Shape;518;p48"/>
          <p:cNvPicPr preferRelativeResize="0"/>
          <p:nvPr/>
        </p:nvPicPr>
        <p:blipFill>
          <a:blip r:embed="rId4">
            <a:alphaModFix/>
          </a:blip>
          <a:stretch>
            <a:fillRect/>
          </a:stretch>
        </p:blipFill>
        <p:spPr>
          <a:xfrm>
            <a:off x="1117475" y="2532075"/>
            <a:ext cx="514735" cy="391200"/>
          </a:xfrm>
          <a:prstGeom prst="rect">
            <a:avLst/>
          </a:prstGeom>
          <a:noFill/>
          <a:ln>
            <a:noFill/>
          </a:ln>
        </p:spPr>
      </p:pic>
      <p:pic>
        <p:nvPicPr>
          <p:cNvPr id="519" name="Google Shape;519;p48"/>
          <p:cNvPicPr preferRelativeResize="0"/>
          <p:nvPr/>
        </p:nvPicPr>
        <p:blipFill>
          <a:blip r:embed="rId5">
            <a:alphaModFix/>
          </a:blip>
          <a:stretch>
            <a:fillRect/>
          </a:stretch>
        </p:blipFill>
        <p:spPr>
          <a:xfrm>
            <a:off x="1200925" y="2923275"/>
            <a:ext cx="347825" cy="323425"/>
          </a:xfrm>
          <a:prstGeom prst="rect">
            <a:avLst/>
          </a:prstGeom>
          <a:noFill/>
          <a:ln>
            <a:noFill/>
          </a:ln>
        </p:spPr>
      </p:pic>
      <p:pic>
        <p:nvPicPr>
          <p:cNvPr id="520" name="Google Shape;520;p48"/>
          <p:cNvPicPr preferRelativeResize="0"/>
          <p:nvPr/>
        </p:nvPicPr>
        <p:blipFill>
          <a:blip r:embed="rId6">
            <a:alphaModFix/>
          </a:blip>
          <a:stretch>
            <a:fillRect/>
          </a:stretch>
        </p:blipFill>
        <p:spPr>
          <a:xfrm>
            <a:off x="1200925" y="3334750"/>
            <a:ext cx="347825" cy="289854"/>
          </a:xfrm>
          <a:prstGeom prst="rect">
            <a:avLst/>
          </a:prstGeom>
          <a:noFill/>
          <a:ln>
            <a:noFill/>
          </a:ln>
        </p:spPr>
      </p:pic>
      <p:pic>
        <p:nvPicPr>
          <p:cNvPr id="521" name="Google Shape;521;p48"/>
          <p:cNvPicPr preferRelativeResize="0"/>
          <p:nvPr/>
        </p:nvPicPr>
        <p:blipFill>
          <a:blip r:embed="rId7">
            <a:alphaModFix/>
          </a:blip>
          <a:stretch>
            <a:fillRect/>
          </a:stretch>
        </p:blipFill>
        <p:spPr>
          <a:xfrm>
            <a:off x="1114750" y="3712650"/>
            <a:ext cx="951050" cy="289850"/>
          </a:xfrm>
          <a:prstGeom prst="rect">
            <a:avLst/>
          </a:prstGeom>
          <a:noFill/>
          <a:ln>
            <a:noFill/>
          </a:ln>
        </p:spPr>
      </p:pic>
      <p:pic>
        <p:nvPicPr>
          <p:cNvPr id="522" name="Google Shape;522;p48"/>
          <p:cNvPicPr preferRelativeResize="0"/>
          <p:nvPr/>
        </p:nvPicPr>
        <p:blipFill>
          <a:blip r:embed="rId8">
            <a:alphaModFix/>
          </a:blip>
          <a:stretch>
            <a:fillRect/>
          </a:stretch>
        </p:blipFill>
        <p:spPr>
          <a:xfrm>
            <a:off x="1200925" y="4090550"/>
            <a:ext cx="347825" cy="339748"/>
          </a:xfrm>
          <a:prstGeom prst="rect">
            <a:avLst/>
          </a:prstGeom>
          <a:noFill/>
          <a:ln>
            <a:noFill/>
          </a:ln>
        </p:spPr>
      </p:pic>
      <p:sp>
        <p:nvSpPr>
          <p:cNvPr id="523" name="Google Shape;523;p48"/>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7</a:t>
            </a:fld>
            <a:endParaRPr/>
          </a:p>
        </p:txBody>
      </p:sp>
      <p:pic>
        <p:nvPicPr>
          <p:cNvPr id="524" name="Google Shape;524;p48"/>
          <p:cNvPicPr preferRelativeResize="0"/>
          <p:nvPr/>
        </p:nvPicPr>
        <p:blipFill>
          <a:blip r:embed="rId9">
            <a:alphaModFix/>
          </a:blip>
          <a:stretch>
            <a:fillRect/>
          </a:stretch>
        </p:blipFill>
        <p:spPr>
          <a:xfrm>
            <a:off x="180600" y="4912200"/>
            <a:ext cx="467350" cy="155775"/>
          </a:xfrm>
          <a:prstGeom prst="rect">
            <a:avLst/>
          </a:prstGeom>
          <a:noFill/>
          <a:ln>
            <a:noFill/>
          </a:ln>
        </p:spPr>
      </p:pic>
      <p:pic>
        <p:nvPicPr>
          <p:cNvPr id="525" name="Google Shape;525;p48"/>
          <p:cNvPicPr preferRelativeResize="0"/>
          <p:nvPr/>
        </p:nvPicPr>
        <p:blipFill>
          <a:blip r:embed="rId10">
            <a:alphaModFix/>
          </a:blip>
          <a:stretch>
            <a:fillRect/>
          </a:stretch>
        </p:blipFill>
        <p:spPr>
          <a:xfrm>
            <a:off x="8274849" y="4912200"/>
            <a:ext cx="536151" cy="155775"/>
          </a:xfrm>
          <a:prstGeom prst="rect">
            <a:avLst/>
          </a:prstGeom>
          <a:noFill/>
          <a:ln>
            <a:noFill/>
          </a:ln>
        </p:spPr>
      </p:pic>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show="0">
  <p:cSld>
    <p:spTree>
      <p:nvGrpSpPr>
        <p:cNvPr id="1" name="Shape 1276"/>
        <p:cNvGrpSpPr/>
        <p:nvPr/>
      </p:nvGrpSpPr>
      <p:grpSpPr>
        <a:xfrm>
          <a:off x="0" y="0"/>
          <a:ext cx="0" cy="0"/>
          <a:chOff x="0" y="0"/>
          <a:chExt cx="0" cy="0"/>
        </a:xfrm>
      </p:grpSpPr>
      <p:sp>
        <p:nvSpPr>
          <p:cNvPr id="1277" name="Google Shape;1277;p111"/>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TABLE OF </a:t>
            </a:r>
            <a:r>
              <a:rPr lang="en">
                <a:solidFill>
                  <a:schemeClr val="accent1"/>
                </a:solidFill>
              </a:rPr>
              <a:t>CONTENTS</a:t>
            </a:r>
            <a:endParaRPr>
              <a:solidFill>
                <a:schemeClr val="accent1"/>
              </a:solidFill>
            </a:endParaRPr>
          </a:p>
        </p:txBody>
      </p:sp>
      <p:sp>
        <p:nvSpPr>
          <p:cNvPr id="1278" name="Google Shape;1278;p111"/>
          <p:cNvSpPr txBox="1">
            <a:spLocks noGrp="1"/>
          </p:cNvSpPr>
          <p:nvPr>
            <p:ph type="subTitle" idx="1"/>
          </p:nvPr>
        </p:nvSpPr>
        <p:spPr>
          <a:xfrm>
            <a:off x="891045" y="1546394"/>
            <a:ext cx="1323600" cy="516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ABOUT </a:t>
            </a:r>
            <a:endParaRPr/>
          </a:p>
          <a:p>
            <a:pPr marL="0" lvl="0" indent="0" algn="l" rtl="0">
              <a:spcBef>
                <a:spcPts val="0"/>
              </a:spcBef>
              <a:spcAft>
                <a:spcPts val="0"/>
              </a:spcAft>
              <a:buNone/>
            </a:pPr>
            <a:r>
              <a:rPr lang="en"/>
              <a:t>US</a:t>
            </a:r>
            <a:endParaRPr/>
          </a:p>
        </p:txBody>
      </p:sp>
      <p:sp>
        <p:nvSpPr>
          <p:cNvPr id="1279" name="Google Shape;1279;p111"/>
          <p:cNvSpPr txBox="1">
            <a:spLocks noGrp="1"/>
          </p:cNvSpPr>
          <p:nvPr>
            <p:ph type="subTitle" idx="2"/>
          </p:nvPr>
        </p:nvSpPr>
        <p:spPr>
          <a:xfrm>
            <a:off x="3432071" y="1546394"/>
            <a:ext cx="1568400" cy="516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MARKET ANALYSIS </a:t>
            </a:r>
            <a:endParaRPr/>
          </a:p>
        </p:txBody>
      </p:sp>
      <p:sp>
        <p:nvSpPr>
          <p:cNvPr id="1280" name="Google Shape;1280;p111"/>
          <p:cNvSpPr txBox="1">
            <a:spLocks noGrp="1"/>
          </p:cNvSpPr>
          <p:nvPr>
            <p:ph type="subTitle" idx="3"/>
          </p:nvPr>
        </p:nvSpPr>
        <p:spPr>
          <a:xfrm>
            <a:off x="891046" y="3271825"/>
            <a:ext cx="1568400" cy="516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lt1"/>
                </a:solidFill>
              </a:rPr>
              <a:t>CONTENT</a:t>
            </a:r>
            <a:endParaRPr>
              <a:solidFill>
                <a:schemeClr val="lt1"/>
              </a:solidFill>
            </a:endParaRPr>
          </a:p>
          <a:p>
            <a:pPr marL="0" lvl="0" indent="0" algn="l" rtl="0">
              <a:spcBef>
                <a:spcPts val="0"/>
              </a:spcBef>
              <a:spcAft>
                <a:spcPts val="0"/>
              </a:spcAft>
              <a:buNone/>
            </a:pPr>
            <a:r>
              <a:rPr lang="en">
                <a:solidFill>
                  <a:schemeClr val="lt1"/>
                </a:solidFill>
              </a:rPr>
              <a:t>PLAN</a:t>
            </a:r>
            <a:endParaRPr>
              <a:solidFill>
                <a:schemeClr val="lt1"/>
              </a:solidFill>
            </a:endParaRPr>
          </a:p>
        </p:txBody>
      </p:sp>
      <p:sp>
        <p:nvSpPr>
          <p:cNvPr id="1281" name="Google Shape;1281;p111"/>
          <p:cNvSpPr txBox="1">
            <a:spLocks noGrp="1"/>
          </p:cNvSpPr>
          <p:nvPr>
            <p:ph type="subTitle" idx="4"/>
          </p:nvPr>
        </p:nvSpPr>
        <p:spPr>
          <a:xfrm>
            <a:off x="3432054" y="3271825"/>
            <a:ext cx="1568400" cy="516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lt1"/>
                </a:solidFill>
              </a:rPr>
              <a:t>OUR</a:t>
            </a:r>
            <a:endParaRPr>
              <a:solidFill>
                <a:schemeClr val="lt1"/>
              </a:solidFill>
            </a:endParaRPr>
          </a:p>
          <a:p>
            <a:pPr marL="0" lvl="0" indent="0" algn="l" rtl="0">
              <a:spcBef>
                <a:spcPts val="0"/>
              </a:spcBef>
              <a:spcAft>
                <a:spcPts val="0"/>
              </a:spcAft>
              <a:buNone/>
            </a:pPr>
            <a:r>
              <a:rPr lang="en">
                <a:solidFill>
                  <a:schemeClr val="lt1"/>
                </a:solidFill>
              </a:rPr>
              <a:t>BUDGET</a:t>
            </a:r>
            <a:endParaRPr>
              <a:solidFill>
                <a:schemeClr val="lt1"/>
              </a:solidFill>
            </a:endParaRPr>
          </a:p>
        </p:txBody>
      </p:sp>
      <p:sp>
        <p:nvSpPr>
          <p:cNvPr id="1282" name="Google Shape;1282;p111"/>
          <p:cNvSpPr txBox="1">
            <a:spLocks noGrp="1"/>
          </p:cNvSpPr>
          <p:nvPr>
            <p:ph type="subTitle" idx="5"/>
          </p:nvPr>
        </p:nvSpPr>
        <p:spPr>
          <a:xfrm>
            <a:off x="891038" y="2088278"/>
            <a:ext cx="2285400" cy="516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rgbClr val="592A37"/>
              </a:buClr>
              <a:buSzPts val="1100"/>
              <a:buFont typeface="Arial"/>
              <a:buNone/>
            </a:pPr>
            <a:r>
              <a:rPr lang="en"/>
              <a:t>You can describe the topic of the section here</a:t>
            </a:r>
            <a:endParaRPr/>
          </a:p>
        </p:txBody>
      </p:sp>
      <p:sp>
        <p:nvSpPr>
          <p:cNvPr id="1283" name="Google Shape;1283;p111"/>
          <p:cNvSpPr txBox="1">
            <a:spLocks noGrp="1"/>
          </p:cNvSpPr>
          <p:nvPr>
            <p:ph type="subTitle" idx="6"/>
          </p:nvPr>
        </p:nvSpPr>
        <p:spPr>
          <a:xfrm>
            <a:off x="3432064" y="2088275"/>
            <a:ext cx="2283600" cy="516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You can describe the topic of the section here</a:t>
            </a:r>
            <a:endParaRPr/>
          </a:p>
        </p:txBody>
      </p:sp>
      <p:sp>
        <p:nvSpPr>
          <p:cNvPr id="1284" name="Google Shape;1284;p111"/>
          <p:cNvSpPr txBox="1">
            <a:spLocks noGrp="1"/>
          </p:cNvSpPr>
          <p:nvPr>
            <p:ph type="subTitle" idx="7"/>
          </p:nvPr>
        </p:nvSpPr>
        <p:spPr>
          <a:xfrm>
            <a:off x="892740" y="3812125"/>
            <a:ext cx="2285400" cy="516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You can describe the topic of the section here</a:t>
            </a:r>
            <a:endParaRPr/>
          </a:p>
        </p:txBody>
      </p:sp>
      <p:sp>
        <p:nvSpPr>
          <p:cNvPr id="1285" name="Google Shape;1285;p111"/>
          <p:cNvSpPr txBox="1">
            <a:spLocks noGrp="1"/>
          </p:cNvSpPr>
          <p:nvPr>
            <p:ph type="subTitle" idx="8"/>
          </p:nvPr>
        </p:nvSpPr>
        <p:spPr>
          <a:xfrm>
            <a:off x="3433765" y="3812125"/>
            <a:ext cx="2283600" cy="516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You can describe the topic of the section here</a:t>
            </a:r>
            <a:endParaRPr/>
          </a:p>
        </p:txBody>
      </p:sp>
      <p:sp>
        <p:nvSpPr>
          <p:cNvPr id="1286" name="Google Shape;1286;p111"/>
          <p:cNvSpPr txBox="1">
            <a:spLocks noGrp="1"/>
          </p:cNvSpPr>
          <p:nvPr>
            <p:ph type="title" idx="9"/>
          </p:nvPr>
        </p:nvSpPr>
        <p:spPr>
          <a:xfrm>
            <a:off x="891864" y="1079175"/>
            <a:ext cx="2285400" cy="373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01</a:t>
            </a:r>
            <a:endParaRPr/>
          </a:p>
        </p:txBody>
      </p:sp>
      <p:sp>
        <p:nvSpPr>
          <p:cNvPr id="1287" name="Google Shape;1287;p111"/>
          <p:cNvSpPr txBox="1">
            <a:spLocks noGrp="1"/>
          </p:cNvSpPr>
          <p:nvPr>
            <p:ph type="title" idx="13"/>
          </p:nvPr>
        </p:nvSpPr>
        <p:spPr>
          <a:xfrm>
            <a:off x="3432888" y="1079175"/>
            <a:ext cx="2283600" cy="373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O2</a:t>
            </a:r>
            <a:endParaRPr/>
          </a:p>
        </p:txBody>
      </p:sp>
      <p:sp>
        <p:nvSpPr>
          <p:cNvPr id="1288" name="Google Shape;1288;p111"/>
          <p:cNvSpPr txBox="1">
            <a:spLocks noGrp="1"/>
          </p:cNvSpPr>
          <p:nvPr>
            <p:ph type="title" idx="14"/>
          </p:nvPr>
        </p:nvSpPr>
        <p:spPr>
          <a:xfrm>
            <a:off x="891841" y="2814949"/>
            <a:ext cx="2285400" cy="373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04</a:t>
            </a:r>
            <a:endParaRPr/>
          </a:p>
        </p:txBody>
      </p:sp>
      <p:sp>
        <p:nvSpPr>
          <p:cNvPr id="1289" name="Google Shape;1289;p111"/>
          <p:cNvSpPr txBox="1">
            <a:spLocks noGrp="1"/>
          </p:cNvSpPr>
          <p:nvPr>
            <p:ph type="title" idx="15"/>
          </p:nvPr>
        </p:nvSpPr>
        <p:spPr>
          <a:xfrm>
            <a:off x="3432887" y="2814947"/>
            <a:ext cx="2283600" cy="373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05</a:t>
            </a:r>
            <a:endParaRPr/>
          </a:p>
        </p:txBody>
      </p:sp>
      <p:sp>
        <p:nvSpPr>
          <p:cNvPr id="1290" name="Google Shape;1290;p111"/>
          <p:cNvSpPr txBox="1">
            <a:spLocks noGrp="1"/>
          </p:cNvSpPr>
          <p:nvPr>
            <p:ph type="subTitle" idx="16"/>
          </p:nvPr>
        </p:nvSpPr>
        <p:spPr>
          <a:xfrm>
            <a:off x="5969472" y="1546394"/>
            <a:ext cx="1568400" cy="516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GOALS &amp; STRATEGY</a:t>
            </a:r>
            <a:endParaRPr/>
          </a:p>
        </p:txBody>
      </p:sp>
      <p:sp>
        <p:nvSpPr>
          <p:cNvPr id="1291" name="Google Shape;1291;p111"/>
          <p:cNvSpPr txBox="1">
            <a:spLocks noGrp="1"/>
          </p:cNvSpPr>
          <p:nvPr>
            <p:ph type="subTitle" idx="17"/>
          </p:nvPr>
        </p:nvSpPr>
        <p:spPr>
          <a:xfrm>
            <a:off x="5969473" y="3271825"/>
            <a:ext cx="1865100" cy="516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lt1"/>
                </a:solidFill>
              </a:rPr>
              <a:t>KPI </a:t>
            </a:r>
            <a:endParaRPr>
              <a:solidFill>
                <a:schemeClr val="lt1"/>
              </a:solidFill>
            </a:endParaRPr>
          </a:p>
          <a:p>
            <a:pPr marL="0" lvl="0" indent="0" algn="l" rtl="0">
              <a:spcBef>
                <a:spcPts val="0"/>
              </a:spcBef>
              <a:spcAft>
                <a:spcPts val="0"/>
              </a:spcAft>
              <a:buNone/>
            </a:pPr>
            <a:r>
              <a:rPr lang="en">
                <a:solidFill>
                  <a:schemeClr val="lt1"/>
                </a:solidFill>
              </a:rPr>
              <a:t>OVERVIEW</a:t>
            </a:r>
            <a:endParaRPr>
              <a:solidFill>
                <a:schemeClr val="lt1"/>
              </a:solidFill>
            </a:endParaRPr>
          </a:p>
        </p:txBody>
      </p:sp>
      <p:sp>
        <p:nvSpPr>
          <p:cNvPr id="1292" name="Google Shape;1292;p111"/>
          <p:cNvSpPr txBox="1">
            <a:spLocks noGrp="1"/>
          </p:cNvSpPr>
          <p:nvPr>
            <p:ph type="subTitle" idx="18"/>
          </p:nvPr>
        </p:nvSpPr>
        <p:spPr>
          <a:xfrm>
            <a:off x="5969467" y="2088282"/>
            <a:ext cx="2281800" cy="516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You can describe the topic of the section here</a:t>
            </a:r>
            <a:endParaRPr/>
          </a:p>
        </p:txBody>
      </p:sp>
      <p:sp>
        <p:nvSpPr>
          <p:cNvPr id="1293" name="Google Shape;1293;p111"/>
          <p:cNvSpPr txBox="1">
            <a:spLocks noGrp="1"/>
          </p:cNvSpPr>
          <p:nvPr>
            <p:ph type="subTitle" idx="19"/>
          </p:nvPr>
        </p:nvSpPr>
        <p:spPr>
          <a:xfrm>
            <a:off x="5971166" y="3812125"/>
            <a:ext cx="2281800" cy="516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You can describe the topic of the section here</a:t>
            </a:r>
            <a:endParaRPr/>
          </a:p>
        </p:txBody>
      </p:sp>
      <p:sp>
        <p:nvSpPr>
          <p:cNvPr id="1294" name="Google Shape;1294;p111"/>
          <p:cNvSpPr txBox="1">
            <a:spLocks noGrp="1"/>
          </p:cNvSpPr>
          <p:nvPr>
            <p:ph type="title" idx="20"/>
          </p:nvPr>
        </p:nvSpPr>
        <p:spPr>
          <a:xfrm>
            <a:off x="5970288" y="1079200"/>
            <a:ext cx="2281800" cy="373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03</a:t>
            </a:r>
            <a:endParaRPr/>
          </a:p>
        </p:txBody>
      </p:sp>
      <p:sp>
        <p:nvSpPr>
          <p:cNvPr id="1295" name="Google Shape;1295;p111"/>
          <p:cNvSpPr txBox="1">
            <a:spLocks noGrp="1"/>
          </p:cNvSpPr>
          <p:nvPr>
            <p:ph type="title" idx="21"/>
          </p:nvPr>
        </p:nvSpPr>
        <p:spPr>
          <a:xfrm>
            <a:off x="5970309" y="2814951"/>
            <a:ext cx="2281800" cy="373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06</a:t>
            </a:r>
            <a:endParaRPr/>
          </a:p>
        </p:txBody>
      </p:sp>
      <p:sp>
        <p:nvSpPr>
          <p:cNvPr id="1296" name="Google Shape;1296;p111"/>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70</a:t>
            </a:fld>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71.xml><?xml version="1.0" encoding="utf-8"?>
<p:sld xmlns:a="http://schemas.openxmlformats.org/drawingml/2006/main" xmlns:r="http://schemas.openxmlformats.org/officeDocument/2006/relationships" xmlns:p="http://schemas.openxmlformats.org/presentationml/2006/main" show="0">
  <p:cSld>
    <p:spTree>
      <p:nvGrpSpPr>
        <p:cNvPr id="1" name="Shape 1300"/>
        <p:cNvGrpSpPr/>
        <p:nvPr/>
      </p:nvGrpSpPr>
      <p:grpSpPr>
        <a:xfrm>
          <a:off x="0" y="0"/>
          <a:ext cx="0" cy="0"/>
          <a:chOff x="0" y="0"/>
          <a:chExt cx="0" cy="0"/>
        </a:xfrm>
      </p:grpSpPr>
      <p:sp>
        <p:nvSpPr>
          <p:cNvPr id="1301" name="Google Shape;1301;p112"/>
          <p:cNvSpPr txBox="1">
            <a:spLocks noGrp="1"/>
          </p:cNvSpPr>
          <p:nvPr>
            <p:ph type="title"/>
          </p:nvPr>
        </p:nvSpPr>
        <p:spPr>
          <a:xfrm>
            <a:off x="713225" y="420675"/>
            <a:ext cx="3592200" cy="1146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THE </a:t>
            </a:r>
            <a:r>
              <a:rPr lang="en">
                <a:solidFill>
                  <a:schemeClr val="lt2"/>
                </a:solidFill>
              </a:rPr>
              <a:t>SLIDE</a:t>
            </a:r>
            <a:r>
              <a:rPr lang="en"/>
              <a:t> TITLE GOES HERE!</a:t>
            </a:r>
            <a:endParaRPr/>
          </a:p>
        </p:txBody>
      </p:sp>
      <p:sp>
        <p:nvSpPr>
          <p:cNvPr id="1302" name="Google Shape;1302;p112"/>
          <p:cNvSpPr txBox="1">
            <a:spLocks noGrp="1"/>
          </p:cNvSpPr>
          <p:nvPr>
            <p:ph type="subTitle" idx="1"/>
          </p:nvPr>
        </p:nvSpPr>
        <p:spPr>
          <a:xfrm>
            <a:off x="713225" y="1956225"/>
            <a:ext cx="4293300" cy="2379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Do you know what helps you make your point clear? Lists like this one: </a:t>
            </a:r>
            <a:endParaRPr/>
          </a:p>
          <a:p>
            <a:pPr marL="0" lvl="0" indent="0" algn="l" rtl="0">
              <a:spcBef>
                <a:spcPts val="0"/>
              </a:spcBef>
              <a:spcAft>
                <a:spcPts val="0"/>
              </a:spcAft>
              <a:buClr>
                <a:schemeClr val="dk1"/>
              </a:buClr>
              <a:buSzPts val="1100"/>
              <a:buFont typeface="Arial"/>
              <a:buNone/>
            </a:pPr>
            <a:endParaRPr/>
          </a:p>
          <a:p>
            <a:pPr marL="457200" lvl="0" indent="-330200" algn="l" rtl="0">
              <a:spcBef>
                <a:spcPts val="0"/>
              </a:spcBef>
              <a:spcAft>
                <a:spcPts val="0"/>
              </a:spcAft>
              <a:buSzPts val="1600"/>
              <a:buFont typeface="Actor"/>
              <a:buChar char="●"/>
            </a:pPr>
            <a:r>
              <a:rPr lang="en"/>
              <a:t>They’re simple</a:t>
            </a:r>
            <a:endParaRPr/>
          </a:p>
          <a:p>
            <a:pPr marL="457200" lvl="0" indent="-330200" algn="l" rtl="0">
              <a:spcBef>
                <a:spcPts val="0"/>
              </a:spcBef>
              <a:spcAft>
                <a:spcPts val="0"/>
              </a:spcAft>
              <a:buSzPts val="1600"/>
              <a:buFont typeface="Actor"/>
              <a:buChar char="●"/>
            </a:pPr>
            <a:r>
              <a:rPr lang="en"/>
              <a:t>You can organize your ideas clearly  </a:t>
            </a:r>
            <a:endParaRPr/>
          </a:p>
          <a:p>
            <a:pPr marL="457200" lvl="0" indent="-330200" algn="l" rtl="0">
              <a:spcBef>
                <a:spcPts val="0"/>
              </a:spcBef>
              <a:spcAft>
                <a:spcPts val="0"/>
              </a:spcAft>
              <a:buSzPts val="1600"/>
              <a:buFont typeface="Actor"/>
              <a:buChar char="●"/>
            </a:pPr>
            <a:r>
              <a:rPr lang="en"/>
              <a:t>You’ll never forget to buy milk!</a:t>
            </a:r>
            <a:endParaRPr/>
          </a:p>
          <a:p>
            <a:pPr marL="0" lvl="0" indent="0" algn="l" rtl="0">
              <a:spcBef>
                <a:spcPts val="0"/>
              </a:spcBef>
              <a:spcAft>
                <a:spcPts val="0"/>
              </a:spcAft>
              <a:buClr>
                <a:schemeClr val="dk1"/>
              </a:buClr>
              <a:buSzPts val="1100"/>
              <a:buFont typeface="Arial"/>
              <a:buNone/>
            </a:pPr>
            <a:endParaRPr/>
          </a:p>
          <a:p>
            <a:pPr marL="0" lvl="0" indent="0" algn="l" rtl="0">
              <a:spcBef>
                <a:spcPts val="0"/>
              </a:spcBef>
              <a:spcAft>
                <a:spcPts val="0"/>
              </a:spcAft>
              <a:buClr>
                <a:schemeClr val="dk1"/>
              </a:buClr>
              <a:buSzPts val="1100"/>
              <a:buFont typeface="Arial"/>
              <a:buNone/>
            </a:pPr>
            <a:r>
              <a:rPr lang="en"/>
              <a:t>And the most important thing: the audience won’t miss the point of your presentation </a:t>
            </a:r>
            <a:endParaRPr/>
          </a:p>
        </p:txBody>
      </p:sp>
      <p:cxnSp>
        <p:nvCxnSpPr>
          <p:cNvPr id="1303" name="Google Shape;1303;p112"/>
          <p:cNvCxnSpPr/>
          <p:nvPr/>
        </p:nvCxnSpPr>
        <p:spPr>
          <a:xfrm>
            <a:off x="695325" y="1741625"/>
            <a:ext cx="5125500" cy="0"/>
          </a:xfrm>
          <a:prstGeom prst="straightConnector1">
            <a:avLst/>
          </a:prstGeom>
          <a:noFill/>
          <a:ln w="28575" cap="flat" cmpd="sng">
            <a:solidFill>
              <a:schemeClr val="lt2"/>
            </a:solidFill>
            <a:prstDash val="lgDash"/>
            <a:round/>
            <a:headEnd type="none" w="med" len="med"/>
            <a:tailEnd type="none" w="med" len="med"/>
          </a:ln>
        </p:spPr>
      </p:cxnSp>
      <p:sp>
        <p:nvSpPr>
          <p:cNvPr id="1304" name="Google Shape;1304;p112"/>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71</a:t>
            </a:fld>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72.xml><?xml version="1.0" encoding="utf-8"?>
<p:sld xmlns:a="http://schemas.openxmlformats.org/drawingml/2006/main" xmlns:r="http://schemas.openxmlformats.org/officeDocument/2006/relationships" xmlns:p="http://schemas.openxmlformats.org/presentationml/2006/main" show="0">
  <p:cSld>
    <p:spTree>
      <p:nvGrpSpPr>
        <p:cNvPr id="1" name="Shape 1308"/>
        <p:cNvGrpSpPr/>
        <p:nvPr/>
      </p:nvGrpSpPr>
      <p:grpSpPr>
        <a:xfrm>
          <a:off x="0" y="0"/>
          <a:ext cx="0" cy="0"/>
          <a:chOff x="0" y="0"/>
          <a:chExt cx="0" cy="0"/>
        </a:xfrm>
      </p:grpSpPr>
      <p:sp>
        <p:nvSpPr>
          <p:cNvPr id="1309" name="Google Shape;1309;p113"/>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a:t>
            </a:r>
            <a:r>
              <a:rPr lang="en">
                <a:solidFill>
                  <a:schemeClr val="accent1"/>
                </a:solidFill>
              </a:rPr>
              <a:t>GOALS</a:t>
            </a:r>
            <a:endParaRPr>
              <a:solidFill>
                <a:schemeClr val="accent1"/>
              </a:solidFill>
            </a:endParaRPr>
          </a:p>
        </p:txBody>
      </p:sp>
      <p:sp>
        <p:nvSpPr>
          <p:cNvPr id="1310" name="Google Shape;1310;p113"/>
          <p:cNvSpPr txBox="1">
            <a:spLocks noGrp="1"/>
          </p:cNvSpPr>
          <p:nvPr>
            <p:ph type="subTitle" idx="1"/>
          </p:nvPr>
        </p:nvSpPr>
        <p:spPr>
          <a:xfrm>
            <a:off x="990900" y="2077425"/>
            <a:ext cx="2285400" cy="372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a:t>
            </a:r>
            <a:endParaRPr/>
          </a:p>
        </p:txBody>
      </p:sp>
      <p:sp>
        <p:nvSpPr>
          <p:cNvPr id="1311" name="Google Shape;1311;p113"/>
          <p:cNvSpPr txBox="1">
            <a:spLocks noGrp="1"/>
          </p:cNvSpPr>
          <p:nvPr>
            <p:ph type="subTitle" idx="2"/>
          </p:nvPr>
        </p:nvSpPr>
        <p:spPr>
          <a:xfrm>
            <a:off x="990900" y="2488625"/>
            <a:ext cx="2285400" cy="781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Mercury is the closest planet to the Sun and the smallest one</a:t>
            </a:r>
            <a:endParaRPr/>
          </a:p>
        </p:txBody>
      </p:sp>
      <p:sp>
        <p:nvSpPr>
          <p:cNvPr id="1312" name="Google Shape;1312;p113"/>
          <p:cNvSpPr txBox="1">
            <a:spLocks noGrp="1"/>
          </p:cNvSpPr>
          <p:nvPr>
            <p:ph type="subTitle" idx="3"/>
          </p:nvPr>
        </p:nvSpPr>
        <p:spPr>
          <a:xfrm>
            <a:off x="3429300" y="2077425"/>
            <a:ext cx="2285400" cy="372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a:t>
            </a:r>
            <a:endParaRPr/>
          </a:p>
        </p:txBody>
      </p:sp>
      <p:sp>
        <p:nvSpPr>
          <p:cNvPr id="1313" name="Google Shape;1313;p113"/>
          <p:cNvSpPr txBox="1">
            <a:spLocks noGrp="1"/>
          </p:cNvSpPr>
          <p:nvPr>
            <p:ph type="subTitle" idx="4"/>
          </p:nvPr>
        </p:nvSpPr>
        <p:spPr>
          <a:xfrm>
            <a:off x="3429300" y="2488625"/>
            <a:ext cx="2285400" cy="781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Neptune is the farthest planet from the Sun. It’s really cold there</a:t>
            </a:r>
            <a:endParaRPr/>
          </a:p>
        </p:txBody>
      </p:sp>
      <p:sp>
        <p:nvSpPr>
          <p:cNvPr id="1314" name="Google Shape;1314;p113"/>
          <p:cNvSpPr txBox="1">
            <a:spLocks noGrp="1"/>
          </p:cNvSpPr>
          <p:nvPr>
            <p:ph type="subTitle" idx="5"/>
          </p:nvPr>
        </p:nvSpPr>
        <p:spPr>
          <a:xfrm>
            <a:off x="5867700" y="2077425"/>
            <a:ext cx="2285400" cy="372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a:t>
            </a:r>
            <a:endParaRPr/>
          </a:p>
        </p:txBody>
      </p:sp>
      <p:sp>
        <p:nvSpPr>
          <p:cNvPr id="1315" name="Google Shape;1315;p113"/>
          <p:cNvSpPr txBox="1">
            <a:spLocks noGrp="1"/>
          </p:cNvSpPr>
          <p:nvPr>
            <p:ph type="subTitle" idx="6"/>
          </p:nvPr>
        </p:nvSpPr>
        <p:spPr>
          <a:xfrm>
            <a:off x="5867700" y="2488625"/>
            <a:ext cx="2285400" cy="781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Venus is the second planet from the Sun. It’s really hot there</a:t>
            </a:r>
            <a:endParaRPr/>
          </a:p>
        </p:txBody>
      </p:sp>
      <p:grpSp>
        <p:nvGrpSpPr>
          <p:cNvPr id="1316" name="Google Shape;1316;p113"/>
          <p:cNvGrpSpPr/>
          <p:nvPr/>
        </p:nvGrpSpPr>
        <p:grpSpPr>
          <a:xfrm>
            <a:off x="1905121" y="1544399"/>
            <a:ext cx="456958" cy="456958"/>
            <a:chOff x="1190625" y="238125"/>
            <a:chExt cx="5228350" cy="5228350"/>
          </a:xfrm>
        </p:grpSpPr>
        <p:sp>
          <p:nvSpPr>
            <p:cNvPr id="1317" name="Google Shape;1317;p113"/>
            <p:cNvSpPr/>
            <p:nvPr/>
          </p:nvSpPr>
          <p:spPr>
            <a:xfrm>
              <a:off x="1190625" y="238125"/>
              <a:ext cx="5228350" cy="3083825"/>
            </a:xfrm>
            <a:custGeom>
              <a:avLst/>
              <a:gdLst/>
              <a:ahLst/>
              <a:cxnLst/>
              <a:rect l="l" t="t" r="r" b="b"/>
              <a:pathLst>
                <a:path w="209134" h="123353" extrusionOk="0">
                  <a:moveTo>
                    <a:pt x="86197" y="0"/>
                  </a:moveTo>
                  <a:cubicBezTo>
                    <a:pt x="59164" y="0"/>
                    <a:pt x="37180" y="21984"/>
                    <a:pt x="37180" y="49018"/>
                  </a:cubicBezTo>
                  <a:cubicBezTo>
                    <a:pt x="16911" y="49018"/>
                    <a:pt x="0" y="65929"/>
                    <a:pt x="0" y="86197"/>
                  </a:cubicBezTo>
                  <a:cubicBezTo>
                    <a:pt x="0" y="106466"/>
                    <a:pt x="16911" y="123353"/>
                    <a:pt x="37180" y="123353"/>
                  </a:cubicBezTo>
                  <a:lnTo>
                    <a:pt x="171978" y="123353"/>
                  </a:lnTo>
                  <a:cubicBezTo>
                    <a:pt x="192247" y="123353"/>
                    <a:pt x="209133" y="106466"/>
                    <a:pt x="209133" y="86197"/>
                  </a:cubicBezTo>
                  <a:cubicBezTo>
                    <a:pt x="209133" y="65929"/>
                    <a:pt x="192247" y="49018"/>
                    <a:pt x="171978" y="49018"/>
                  </a:cubicBezTo>
                  <a:lnTo>
                    <a:pt x="171365" y="49018"/>
                  </a:lnTo>
                  <a:cubicBezTo>
                    <a:pt x="168522" y="35048"/>
                    <a:pt x="156121" y="24509"/>
                    <a:pt x="141342" y="24509"/>
                  </a:cubicBezTo>
                  <a:cubicBezTo>
                    <a:pt x="137298" y="24509"/>
                    <a:pt x="133352" y="25293"/>
                    <a:pt x="129700" y="26837"/>
                  </a:cubicBezTo>
                  <a:cubicBezTo>
                    <a:pt x="121441" y="10539"/>
                    <a:pt x="104750" y="0"/>
                    <a:pt x="861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113"/>
            <p:cNvSpPr/>
            <p:nvPr/>
          </p:nvSpPr>
          <p:spPr>
            <a:xfrm>
              <a:off x="4534825" y="238125"/>
              <a:ext cx="1567975" cy="1081450"/>
            </a:xfrm>
            <a:custGeom>
              <a:avLst/>
              <a:gdLst/>
              <a:ahLst/>
              <a:cxnLst/>
              <a:rect l="l" t="t" r="r" b="b"/>
              <a:pathLst>
                <a:path w="62719" h="43258" extrusionOk="0">
                  <a:moveTo>
                    <a:pt x="25956" y="0"/>
                  </a:moveTo>
                  <a:cubicBezTo>
                    <a:pt x="15785" y="0"/>
                    <a:pt x="6667" y="4117"/>
                    <a:pt x="1" y="10784"/>
                  </a:cubicBezTo>
                  <a:cubicBezTo>
                    <a:pt x="516" y="11421"/>
                    <a:pt x="1079" y="12009"/>
                    <a:pt x="1569" y="12671"/>
                  </a:cubicBezTo>
                  <a:cubicBezTo>
                    <a:pt x="3555" y="12401"/>
                    <a:pt x="5540" y="12254"/>
                    <a:pt x="7574" y="12254"/>
                  </a:cubicBezTo>
                  <a:cubicBezTo>
                    <a:pt x="24681" y="12254"/>
                    <a:pt x="39926" y="22499"/>
                    <a:pt x="46715" y="37621"/>
                  </a:cubicBezTo>
                  <a:cubicBezTo>
                    <a:pt x="52254" y="38650"/>
                    <a:pt x="57425" y="40611"/>
                    <a:pt x="62131" y="43258"/>
                  </a:cubicBezTo>
                  <a:cubicBezTo>
                    <a:pt x="62498" y="41126"/>
                    <a:pt x="62719" y="38944"/>
                    <a:pt x="62719" y="36763"/>
                  </a:cubicBezTo>
                  <a:cubicBezTo>
                    <a:pt x="62719" y="16494"/>
                    <a:pt x="46224" y="0"/>
                    <a:pt x="259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113"/>
            <p:cNvSpPr/>
            <p:nvPr/>
          </p:nvSpPr>
          <p:spPr>
            <a:xfrm>
              <a:off x="4570975" y="3628300"/>
              <a:ext cx="919125" cy="919100"/>
            </a:xfrm>
            <a:custGeom>
              <a:avLst/>
              <a:gdLst/>
              <a:ahLst/>
              <a:cxnLst/>
              <a:rect l="l" t="t" r="r" b="b"/>
              <a:pathLst>
                <a:path w="36765" h="36764" extrusionOk="0">
                  <a:moveTo>
                    <a:pt x="18382" y="12254"/>
                  </a:moveTo>
                  <a:cubicBezTo>
                    <a:pt x="21765" y="12254"/>
                    <a:pt x="24510" y="14999"/>
                    <a:pt x="24510" y="18382"/>
                  </a:cubicBezTo>
                  <a:cubicBezTo>
                    <a:pt x="24510" y="21764"/>
                    <a:pt x="21765" y="24509"/>
                    <a:pt x="18382" y="24509"/>
                  </a:cubicBezTo>
                  <a:cubicBezTo>
                    <a:pt x="15000" y="24509"/>
                    <a:pt x="12255" y="21764"/>
                    <a:pt x="12255" y="18382"/>
                  </a:cubicBezTo>
                  <a:cubicBezTo>
                    <a:pt x="12255" y="14999"/>
                    <a:pt x="15000" y="12254"/>
                    <a:pt x="18382" y="12254"/>
                  </a:cubicBezTo>
                  <a:close/>
                  <a:moveTo>
                    <a:pt x="18382" y="0"/>
                  </a:moveTo>
                  <a:cubicBezTo>
                    <a:pt x="8236" y="0"/>
                    <a:pt x="1" y="8259"/>
                    <a:pt x="1" y="18382"/>
                  </a:cubicBezTo>
                  <a:cubicBezTo>
                    <a:pt x="1" y="28528"/>
                    <a:pt x="8236" y="36763"/>
                    <a:pt x="18382" y="36763"/>
                  </a:cubicBezTo>
                  <a:cubicBezTo>
                    <a:pt x="28505" y="36763"/>
                    <a:pt x="36764" y="28528"/>
                    <a:pt x="36764" y="18382"/>
                  </a:cubicBezTo>
                  <a:cubicBezTo>
                    <a:pt x="36764" y="8259"/>
                    <a:pt x="28505" y="0"/>
                    <a:pt x="183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113"/>
            <p:cNvSpPr/>
            <p:nvPr/>
          </p:nvSpPr>
          <p:spPr>
            <a:xfrm>
              <a:off x="3345550" y="4547375"/>
              <a:ext cx="919100" cy="919100"/>
            </a:xfrm>
            <a:custGeom>
              <a:avLst/>
              <a:gdLst/>
              <a:ahLst/>
              <a:cxnLst/>
              <a:rect l="l" t="t" r="r" b="b"/>
              <a:pathLst>
                <a:path w="36764" h="36764" extrusionOk="0">
                  <a:moveTo>
                    <a:pt x="18382" y="12255"/>
                  </a:moveTo>
                  <a:cubicBezTo>
                    <a:pt x="21764" y="12255"/>
                    <a:pt x="24509" y="15000"/>
                    <a:pt x="24509" y="18382"/>
                  </a:cubicBezTo>
                  <a:cubicBezTo>
                    <a:pt x="24509" y="21764"/>
                    <a:pt x="21764" y="24509"/>
                    <a:pt x="18382" y="24509"/>
                  </a:cubicBezTo>
                  <a:cubicBezTo>
                    <a:pt x="15000" y="24509"/>
                    <a:pt x="12255" y="21764"/>
                    <a:pt x="12255" y="18382"/>
                  </a:cubicBezTo>
                  <a:cubicBezTo>
                    <a:pt x="12255" y="15000"/>
                    <a:pt x="15000" y="12255"/>
                    <a:pt x="18382" y="12255"/>
                  </a:cubicBezTo>
                  <a:close/>
                  <a:moveTo>
                    <a:pt x="18382" y="0"/>
                  </a:moveTo>
                  <a:cubicBezTo>
                    <a:pt x="8235" y="0"/>
                    <a:pt x="0" y="8260"/>
                    <a:pt x="0" y="18382"/>
                  </a:cubicBezTo>
                  <a:cubicBezTo>
                    <a:pt x="0" y="28528"/>
                    <a:pt x="8235" y="36763"/>
                    <a:pt x="18382" y="36763"/>
                  </a:cubicBezTo>
                  <a:cubicBezTo>
                    <a:pt x="28504" y="36763"/>
                    <a:pt x="36764" y="28528"/>
                    <a:pt x="36764" y="18382"/>
                  </a:cubicBezTo>
                  <a:cubicBezTo>
                    <a:pt x="36764" y="8260"/>
                    <a:pt x="28504" y="0"/>
                    <a:pt x="183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113"/>
            <p:cNvSpPr/>
            <p:nvPr/>
          </p:nvSpPr>
          <p:spPr>
            <a:xfrm>
              <a:off x="2120100" y="3628300"/>
              <a:ext cx="919100" cy="919100"/>
            </a:xfrm>
            <a:custGeom>
              <a:avLst/>
              <a:gdLst/>
              <a:ahLst/>
              <a:cxnLst/>
              <a:rect l="l" t="t" r="r" b="b"/>
              <a:pathLst>
                <a:path w="36764" h="36764" extrusionOk="0">
                  <a:moveTo>
                    <a:pt x="18382" y="12254"/>
                  </a:moveTo>
                  <a:cubicBezTo>
                    <a:pt x="21765" y="12254"/>
                    <a:pt x="24510" y="14999"/>
                    <a:pt x="24510" y="18382"/>
                  </a:cubicBezTo>
                  <a:cubicBezTo>
                    <a:pt x="24510" y="21764"/>
                    <a:pt x="21765" y="24509"/>
                    <a:pt x="18382" y="24509"/>
                  </a:cubicBezTo>
                  <a:cubicBezTo>
                    <a:pt x="15000" y="24509"/>
                    <a:pt x="12255" y="21764"/>
                    <a:pt x="12255" y="18382"/>
                  </a:cubicBezTo>
                  <a:cubicBezTo>
                    <a:pt x="12255" y="14999"/>
                    <a:pt x="15000" y="12254"/>
                    <a:pt x="18382" y="12254"/>
                  </a:cubicBezTo>
                  <a:close/>
                  <a:moveTo>
                    <a:pt x="18382" y="0"/>
                  </a:moveTo>
                  <a:cubicBezTo>
                    <a:pt x="8236" y="0"/>
                    <a:pt x="1" y="8259"/>
                    <a:pt x="1" y="18382"/>
                  </a:cubicBezTo>
                  <a:cubicBezTo>
                    <a:pt x="1" y="28528"/>
                    <a:pt x="8236" y="36763"/>
                    <a:pt x="18382" y="36763"/>
                  </a:cubicBezTo>
                  <a:cubicBezTo>
                    <a:pt x="28505" y="36763"/>
                    <a:pt x="36764" y="28528"/>
                    <a:pt x="36764" y="18382"/>
                  </a:cubicBezTo>
                  <a:cubicBezTo>
                    <a:pt x="36764" y="8259"/>
                    <a:pt x="28505" y="0"/>
                    <a:pt x="183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113"/>
            <p:cNvSpPr/>
            <p:nvPr/>
          </p:nvSpPr>
          <p:spPr>
            <a:xfrm>
              <a:off x="3651900" y="3628300"/>
              <a:ext cx="306400" cy="306375"/>
            </a:xfrm>
            <a:custGeom>
              <a:avLst/>
              <a:gdLst/>
              <a:ahLst/>
              <a:cxnLst/>
              <a:rect l="l" t="t" r="r" b="b"/>
              <a:pathLst>
                <a:path w="12256" h="12255" extrusionOk="0">
                  <a:moveTo>
                    <a:pt x="6128" y="0"/>
                  </a:moveTo>
                  <a:cubicBezTo>
                    <a:pt x="2746" y="0"/>
                    <a:pt x="1" y="2745"/>
                    <a:pt x="1" y="6127"/>
                  </a:cubicBezTo>
                  <a:cubicBezTo>
                    <a:pt x="1" y="9509"/>
                    <a:pt x="2746" y="12254"/>
                    <a:pt x="6128" y="12254"/>
                  </a:cubicBezTo>
                  <a:cubicBezTo>
                    <a:pt x="9510" y="12254"/>
                    <a:pt x="12255" y="9509"/>
                    <a:pt x="12255" y="6127"/>
                  </a:cubicBezTo>
                  <a:cubicBezTo>
                    <a:pt x="12255" y="2745"/>
                    <a:pt x="9510" y="0"/>
                    <a:pt x="6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113"/>
            <p:cNvSpPr/>
            <p:nvPr/>
          </p:nvSpPr>
          <p:spPr>
            <a:xfrm>
              <a:off x="2426475" y="5160075"/>
              <a:ext cx="306375" cy="306400"/>
            </a:xfrm>
            <a:custGeom>
              <a:avLst/>
              <a:gdLst/>
              <a:ahLst/>
              <a:cxnLst/>
              <a:rect l="l" t="t" r="r" b="b"/>
              <a:pathLst>
                <a:path w="12255" h="12256" extrusionOk="0">
                  <a:moveTo>
                    <a:pt x="6127" y="1"/>
                  </a:moveTo>
                  <a:cubicBezTo>
                    <a:pt x="2745" y="1"/>
                    <a:pt x="0" y="2746"/>
                    <a:pt x="0" y="6128"/>
                  </a:cubicBezTo>
                  <a:cubicBezTo>
                    <a:pt x="0" y="9510"/>
                    <a:pt x="2745" y="12255"/>
                    <a:pt x="6127" y="12255"/>
                  </a:cubicBezTo>
                  <a:cubicBezTo>
                    <a:pt x="9510" y="12255"/>
                    <a:pt x="12255" y="9510"/>
                    <a:pt x="12255" y="6128"/>
                  </a:cubicBezTo>
                  <a:cubicBezTo>
                    <a:pt x="12255" y="2746"/>
                    <a:pt x="9510" y="1"/>
                    <a:pt x="6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113"/>
            <p:cNvSpPr/>
            <p:nvPr/>
          </p:nvSpPr>
          <p:spPr>
            <a:xfrm>
              <a:off x="4877350" y="5160075"/>
              <a:ext cx="306375" cy="306400"/>
            </a:xfrm>
            <a:custGeom>
              <a:avLst/>
              <a:gdLst/>
              <a:ahLst/>
              <a:cxnLst/>
              <a:rect l="l" t="t" r="r" b="b"/>
              <a:pathLst>
                <a:path w="12255" h="12256" extrusionOk="0">
                  <a:moveTo>
                    <a:pt x="6127" y="1"/>
                  </a:moveTo>
                  <a:cubicBezTo>
                    <a:pt x="2745" y="1"/>
                    <a:pt x="0" y="2746"/>
                    <a:pt x="0" y="6128"/>
                  </a:cubicBezTo>
                  <a:cubicBezTo>
                    <a:pt x="0" y="9510"/>
                    <a:pt x="2745" y="12255"/>
                    <a:pt x="6127" y="12255"/>
                  </a:cubicBezTo>
                  <a:cubicBezTo>
                    <a:pt x="9510" y="12255"/>
                    <a:pt x="12255" y="9510"/>
                    <a:pt x="12255" y="6128"/>
                  </a:cubicBezTo>
                  <a:cubicBezTo>
                    <a:pt x="12255" y="2746"/>
                    <a:pt x="9510" y="1"/>
                    <a:pt x="6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 name="Google Shape;1325;p113"/>
          <p:cNvGrpSpPr/>
          <p:nvPr/>
        </p:nvGrpSpPr>
        <p:grpSpPr>
          <a:xfrm>
            <a:off x="4341836" y="1551839"/>
            <a:ext cx="460334" cy="456958"/>
            <a:chOff x="1152000" y="238125"/>
            <a:chExt cx="5266975" cy="5228350"/>
          </a:xfrm>
        </p:grpSpPr>
        <p:sp>
          <p:nvSpPr>
            <p:cNvPr id="1326" name="Google Shape;1326;p113"/>
            <p:cNvSpPr/>
            <p:nvPr/>
          </p:nvSpPr>
          <p:spPr>
            <a:xfrm>
              <a:off x="1152000" y="238125"/>
              <a:ext cx="5266975" cy="5228350"/>
            </a:xfrm>
            <a:custGeom>
              <a:avLst/>
              <a:gdLst/>
              <a:ahLst/>
              <a:cxnLst/>
              <a:rect l="l" t="t" r="r" b="b"/>
              <a:pathLst>
                <a:path w="210679" h="209134" extrusionOk="0">
                  <a:moveTo>
                    <a:pt x="93845" y="74335"/>
                  </a:moveTo>
                  <a:cubicBezTo>
                    <a:pt x="103992" y="74335"/>
                    <a:pt x="112227" y="82595"/>
                    <a:pt x="112227" y="92717"/>
                  </a:cubicBezTo>
                  <a:cubicBezTo>
                    <a:pt x="112227" y="102863"/>
                    <a:pt x="103992" y="111098"/>
                    <a:pt x="93845" y="111098"/>
                  </a:cubicBezTo>
                  <a:cubicBezTo>
                    <a:pt x="83723" y="111098"/>
                    <a:pt x="75463" y="102863"/>
                    <a:pt x="75463" y="92717"/>
                  </a:cubicBezTo>
                  <a:cubicBezTo>
                    <a:pt x="75463" y="82595"/>
                    <a:pt x="83723" y="74335"/>
                    <a:pt x="93845" y="74335"/>
                  </a:cubicBezTo>
                  <a:close/>
                  <a:moveTo>
                    <a:pt x="112227" y="134994"/>
                  </a:moveTo>
                  <a:lnTo>
                    <a:pt x="112227" y="172370"/>
                  </a:lnTo>
                  <a:lnTo>
                    <a:pt x="108648" y="172370"/>
                  </a:lnTo>
                  <a:lnTo>
                    <a:pt x="87718" y="151464"/>
                  </a:lnTo>
                  <a:lnTo>
                    <a:pt x="87718" y="135607"/>
                  </a:lnTo>
                  <a:lnTo>
                    <a:pt x="106099" y="135607"/>
                  </a:lnTo>
                  <a:cubicBezTo>
                    <a:pt x="108207" y="135607"/>
                    <a:pt x="110241" y="135411"/>
                    <a:pt x="112227" y="134994"/>
                  </a:cubicBezTo>
                  <a:close/>
                  <a:moveTo>
                    <a:pt x="97105" y="0"/>
                  </a:moveTo>
                  <a:cubicBezTo>
                    <a:pt x="93943" y="0"/>
                    <a:pt x="90806" y="147"/>
                    <a:pt x="87718" y="441"/>
                  </a:cubicBezTo>
                  <a:lnTo>
                    <a:pt x="87718" y="31053"/>
                  </a:lnTo>
                  <a:cubicBezTo>
                    <a:pt x="87718" y="34435"/>
                    <a:pt x="84973" y="37180"/>
                    <a:pt x="81591" y="37180"/>
                  </a:cubicBezTo>
                  <a:cubicBezTo>
                    <a:pt x="78208" y="37180"/>
                    <a:pt x="75463" y="34435"/>
                    <a:pt x="75463" y="31053"/>
                  </a:cubicBezTo>
                  <a:lnTo>
                    <a:pt x="75463" y="2500"/>
                  </a:lnTo>
                  <a:cubicBezTo>
                    <a:pt x="35490" y="11495"/>
                    <a:pt x="4388" y="45635"/>
                    <a:pt x="1741" y="86589"/>
                  </a:cubicBezTo>
                  <a:cubicBezTo>
                    <a:pt x="1" y="113451"/>
                    <a:pt x="10393" y="139602"/>
                    <a:pt x="29534" y="158376"/>
                  </a:cubicBezTo>
                  <a:cubicBezTo>
                    <a:pt x="30686" y="159503"/>
                    <a:pt x="32205" y="160116"/>
                    <a:pt x="33823" y="160116"/>
                  </a:cubicBezTo>
                  <a:lnTo>
                    <a:pt x="79066" y="160116"/>
                  </a:lnTo>
                  <a:lnTo>
                    <a:pt x="99972" y="181046"/>
                  </a:lnTo>
                  <a:lnTo>
                    <a:pt x="99972" y="203006"/>
                  </a:lnTo>
                  <a:cubicBezTo>
                    <a:pt x="99972" y="206388"/>
                    <a:pt x="102717" y="209133"/>
                    <a:pt x="106099" y="209133"/>
                  </a:cubicBezTo>
                  <a:lnTo>
                    <a:pt x="130608" y="209133"/>
                  </a:lnTo>
                  <a:cubicBezTo>
                    <a:pt x="133990" y="209133"/>
                    <a:pt x="136735" y="206388"/>
                    <a:pt x="136735" y="203006"/>
                  </a:cubicBezTo>
                  <a:lnTo>
                    <a:pt x="136735" y="178497"/>
                  </a:lnTo>
                  <a:cubicBezTo>
                    <a:pt x="136735" y="175115"/>
                    <a:pt x="133990" y="172370"/>
                    <a:pt x="130608" y="172370"/>
                  </a:cubicBezTo>
                  <a:lnTo>
                    <a:pt x="124481" y="172370"/>
                  </a:lnTo>
                  <a:lnTo>
                    <a:pt x="124481" y="129333"/>
                  </a:lnTo>
                  <a:cubicBezTo>
                    <a:pt x="131883" y="123745"/>
                    <a:pt x="136735" y="114946"/>
                    <a:pt x="136735" y="104971"/>
                  </a:cubicBezTo>
                  <a:lnTo>
                    <a:pt x="136735" y="98844"/>
                  </a:lnTo>
                  <a:lnTo>
                    <a:pt x="204551" y="98844"/>
                  </a:lnTo>
                  <a:cubicBezTo>
                    <a:pt x="207933" y="98844"/>
                    <a:pt x="210678" y="96099"/>
                    <a:pt x="210678" y="92717"/>
                  </a:cubicBezTo>
                  <a:cubicBezTo>
                    <a:pt x="210678" y="48331"/>
                    <a:pt x="178645" y="10392"/>
                    <a:pt x="136735" y="1863"/>
                  </a:cubicBezTo>
                  <a:lnTo>
                    <a:pt x="136735" y="31053"/>
                  </a:lnTo>
                  <a:cubicBezTo>
                    <a:pt x="136735" y="34435"/>
                    <a:pt x="133990" y="37180"/>
                    <a:pt x="130608" y="37180"/>
                  </a:cubicBezTo>
                  <a:cubicBezTo>
                    <a:pt x="127226" y="37180"/>
                    <a:pt x="124481" y="34435"/>
                    <a:pt x="124481" y="31053"/>
                  </a:cubicBezTo>
                  <a:lnTo>
                    <a:pt x="124481" y="319"/>
                  </a:lnTo>
                  <a:cubicBezTo>
                    <a:pt x="122447" y="172"/>
                    <a:pt x="120437" y="0"/>
                    <a:pt x="118354" y="0"/>
                  </a:cubicBezTo>
                  <a:lnTo>
                    <a:pt x="112227" y="0"/>
                  </a:lnTo>
                  <a:lnTo>
                    <a:pt x="112227" y="31053"/>
                  </a:lnTo>
                  <a:cubicBezTo>
                    <a:pt x="112227" y="34435"/>
                    <a:pt x="109482" y="37180"/>
                    <a:pt x="106099" y="37180"/>
                  </a:cubicBezTo>
                  <a:cubicBezTo>
                    <a:pt x="102717" y="37180"/>
                    <a:pt x="99972" y="34435"/>
                    <a:pt x="99972" y="31053"/>
                  </a:cubicBezTo>
                  <a:lnTo>
                    <a:pt x="9997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113"/>
            <p:cNvSpPr/>
            <p:nvPr/>
          </p:nvSpPr>
          <p:spPr>
            <a:xfrm>
              <a:off x="3344925" y="2402850"/>
              <a:ext cx="306400" cy="306375"/>
            </a:xfrm>
            <a:custGeom>
              <a:avLst/>
              <a:gdLst/>
              <a:ahLst/>
              <a:cxnLst/>
              <a:rect l="l" t="t" r="r" b="b"/>
              <a:pathLst>
                <a:path w="12256" h="12255" extrusionOk="0">
                  <a:moveTo>
                    <a:pt x="6128" y="0"/>
                  </a:moveTo>
                  <a:cubicBezTo>
                    <a:pt x="2746" y="0"/>
                    <a:pt x="1" y="2745"/>
                    <a:pt x="1" y="6128"/>
                  </a:cubicBezTo>
                  <a:cubicBezTo>
                    <a:pt x="1" y="9510"/>
                    <a:pt x="2746" y="12255"/>
                    <a:pt x="6128" y="12255"/>
                  </a:cubicBezTo>
                  <a:cubicBezTo>
                    <a:pt x="9510" y="12255"/>
                    <a:pt x="12255" y="9510"/>
                    <a:pt x="12255" y="6128"/>
                  </a:cubicBezTo>
                  <a:cubicBezTo>
                    <a:pt x="12255" y="2745"/>
                    <a:pt x="9510" y="0"/>
                    <a:pt x="6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 name="Google Shape;1328;p113"/>
          <p:cNvGrpSpPr/>
          <p:nvPr/>
        </p:nvGrpSpPr>
        <p:grpSpPr>
          <a:xfrm>
            <a:off x="6781913" y="1560988"/>
            <a:ext cx="438659" cy="438659"/>
            <a:chOff x="1190625" y="238125"/>
            <a:chExt cx="5228350" cy="5228350"/>
          </a:xfrm>
        </p:grpSpPr>
        <p:sp>
          <p:nvSpPr>
            <p:cNvPr id="1329" name="Google Shape;1329;p113"/>
            <p:cNvSpPr/>
            <p:nvPr/>
          </p:nvSpPr>
          <p:spPr>
            <a:xfrm>
              <a:off x="5499875" y="238125"/>
              <a:ext cx="919100" cy="5228350"/>
            </a:xfrm>
            <a:custGeom>
              <a:avLst/>
              <a:gdLst/>
              <a:ahLst/>
              <a:cxnLst/>
              <a:rect l="l" t="t" r="r" b="b"/>
              <a:pathLst>
                <a:path w="36764" h="209134" extrusionOk="0">
                  <a:moveTo>
                    <a:pt x="6127" y="0"/>
                  </a:moveTo>
                  <a:cubicBezTo>
                    <a:pt x="2745" y="0"/>
                    <a:pt x="0" y="2745"/>
                    <a:pt x="0" y="6127"/>
                  </a:cubicBezTo>
                  <a:lnTo>
                    <a:pt x="0" y="55561"/>
                  </a:lnTo>
                  <a:cubicBezTo>
                    <a:pt x="0" y="58944"/>
                    <a:pt x="2745" y="61689"/>
                    <a:pt x="6127" y="61689"/>
                  </a:cubicBezTo>
                  <a:lnTo>
                    <a:pt x="12255" y="61689"/>
                  </a:lnTo>
                  <a:lnTo>
                    <a:pt x="12255" y="172370"/>
                  </a:lnTo>
                  <a:lnTo>
                    <a:pt x="6127" y="172370"/>
                  </a:lnTo>
                  <a:cubicBezTo>
                    <a:pt x="2745" y="172370"/>
                    <a:pt x="0" y="175115"/>
                    <a:pt x="0" y="178497"/>
                  </a:cubicBezTo>
                  <a:cubicBezTo>
                    <a:pt x="0" y="181880"/>
                    <a:pt x="2745" y="184625"/>
                    <a:pt x="6127" y="184625"/>
                  </a:cubicBezTo>
                  <a:lnTo>
                    <a:pt x="12255" y="184625"/>
                  </a:lnTo>
                  <a:lnTo>
                    <a:pt x="12255" y="203006"/>
                  </a:lnTo>
                  <a:cubicBezTo>
                    <a:pt x="12255" y="206388"/>
                    <a:pt x="15000" y="209133"/>
                    <a:pt x="18382" y="209133"/>
                  </a:cubicBezTo>
                  <a:cubicBezTo>
                    <a:pt x="21764" y="209133"/>
                    <a:pt x="24509" y="206388"/>
                    <a:pt x="24509" y="203006"/>
                  </a:cubicBezTo>
                  <a:lnTo>
                    <a:pt x="24509" y="184625"/>
                  </a:lnTo>
                  <a:lnTo>
                    <a:pt x="30636" y="184625"/>
                  </a:lnTo>
                  <a:cubicBezTo>
                    <a:pt x="34018" y="184625"/>
                    <a:pt x="36763" y="181880"/>
                    <a:pt x="36763" y="178497"/>
                  </a:cubicBezTo>
                  <a:cubicBezTo>
                    <a:pt x="36763" y="175115"/>
                    <a:pt x="34018" y="172370"/>
                    <a:pt x="30636" y="172370"/>
                  </a:cubicBezTo>
                  <a:lnTo>
                    <a:pt x="24509" y="172370"/>
                  </a:lnTo>
                  <a:lnTo>
                    <a:pt x="24509" y="61689"/>
                  </a:lnTo>
                  <a:lnTo>
                    <a:pt x="30636" y="61689"/>
                  </a:lnTo>
                  <a:cubicBezTo>
                    <a:pt x="34018" y="61689"/>
                    <a:pt x="36763" y="58944"/>
                    <a:pt x="36763" y="55561"/>
                  </a:cubicBezTo>
                  <a:lnTo>
                    <a:pt x="36763" y="6127"/>
                  </a:lnTo>
                  <a:cubicBezTo>
                    <a:pt x="36763" y="2745"/>
                    <a:pt x="34018" y="0"/>
                    <a:pt x="306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113"/>
            <p:cNvSpPr/>
            <p:nvPr/>
          </p:nvSpPr>
          <p:spPr>
            <a:xfrm>
              <a:off x="1190625" y="238125"/>
              <a:ext cx="919100" cy="5228350"/>
            </a:xfrm>
            <a:custGeom>
              <a:avLst/>
              <a:gdLst/>
              <a:ahLst/>
              <a:cxnLst/>
              <a:rect l="l" t="t" r="r" b="b"/>
              <a:pathLst>
                <a:path w="36764" h="209134" extrusionOk="0">
                  <a:moveTo>
                    <a:pt x="6127" y="0"/>
                  </a:moveTo>
                  <a:cubicBezTo>
                    <a:pt x="2745" y="0"/>
                    <a:pt x="0" y="2745"/>
                    <a:pt x="0" y="6127"/>
                  </a:cubicBezTo>
                  <a:lnTo>
                    <a:pt x="0" y="55561"/>
                  </a:lnTo>
                  <a:cubicBezTo>
                    <a:pt x="0" y="58944"/>
                    <a:pt x="2745" y="61689"/>
                    <a:pt x="6127" y="61689"/>
                  </a:cubicBezTo>
                  <a:lnTo>
                    <a:pt x="12254" y="61689"/>
                  </a:lnTo>
                  <a:lnTo>
                    <a:pt x="12254" y="172370"/>
                  </a:lnTo>
                  <a:lnTo>
                    <a:pt x="6127" y="172370"/>
                  </a:lnTo>
                  <a:cubicBezTo>
                    <a:pt x="2745" y="172370"/>
                    <a:pt x="0" y="175115"/>
                    <a:pt x="0" y="178497"/>
                  </a:cubicBezTo>
                  <a:cubicBezTo>
                    <a:pt x="0" y="181880"/>
                    <a:pt x="2745" y="184625"/>
                    <a:pt x="6127" y="184625"/>
                  </a:cubicBezTo>
                  <a:lnTo>
                    <a:pt x="12254" y="184625"/>
                  </a:lnTo>
                  <a:lnTo>
                    <a:pt x="12254" y="203006"/>
                  </a:lnTo>
                  <a:cubicBezTo>
                    <a:pt x="12254" y="206388"/>
                    <a:pt x="14999" y="209133"/>
                    <a:pt x="18382" y="209133"/>
                  </a:cubicBezTo>
                  <a:cubicBezTo>
                    <a:pt x="21764" y="209133"/>
                    <a:pt x="24509" y="206388"/>
                    <a:pt x="24509" y="203006"/>
                  </a:cubicBezTo>
                  <a:lnTo>
                    <a:pt x="24509" y="184625"/>
                  </a:lnTo>
                  <a:lnTo>
                    <a:pt x="30636" y="184625"/>
                  </a:lnTo>
                  <a:cubicBezTo>
                    <a:pt x="34018" y="184625"/>
                    <a:pt x="36763" y="181880"/>
                    <a:pt x="36763" y="178497"/>
                  </a:cubicBezTo>
                  <a:cubicBezTo>
                    <a:pt x="36763" y="175115"/>
                    <a:pt x="34018" y="172370"/>
                    <a:pt x="30636" y="172370"/>
                  </a:cubicBezTo>
                  <a:lnTo>
                    <a:pt x="24509" y="172370"/>
                  </a:lnTo>
                  <a:lnTo>
                    <a:pt x="24509" y="61689"/>
                  </a:lnTo>
                  <a:lnTo>
                    <a:pt x="30636" y="61689"/>
                  </a:lnTo>
                  <a:cubicBezTo>
                    <a:pt x="34018" y="61689"/>
                    <a:pt x="36763" y="58944"/>
                    <a:pt x="36763" y="55561"/>
                  </a:cubicBezTo>
                  <a:lnTo>
                    <a:pt x="36763" y="6127"/>
                  </a:lnTo>
                  <a:cubicBezTo>
                    <a:pt x="36763" y="2745"/>
                    <a:pt x="34018" y="0"/>
                    <a:pt x="306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113"/>
            <p:cNvSpPr/>
            <p:nvPr/>
          </p:nvSpPr>
          <p:spPr>
            <a:xfrm>
              <a:off x="2569225" y="2546225"/>
              <a:ext cx="929525" cy="1225475"/>
            </a:xfrm>
            <a:custGeom>
              <a:avLst/>
              <a:gdLst/>
              <a:ahLst/>
              <a:cxnLst/>
              <a:rect l="l" t="t" r="r" b="b"/>
              <a:pathLst>
                <a:path w="37181" h="49019" extrusionOk="0">
                  <a:moveTo>
                    <a:pt x="18799" y="1"/>
                  </a:moveTo>
                  <a:cubicBezTo>
                    <a:pt x="8628" y="1"/>
                    <a:pt x="1" y="8211"/>
                    <a:pt x="1" y="18382"/>
                  </a:cubicBezTo>
                  <a:lnTo>
                    <a:pt x="1" y="30637"/>
                  </a:lnTo>
                  <a:cubicBezTo>
                    <a:pt x="1" y="40783"/>
                    <a:pt x="8628" y="49018"/>
                    <a:pt x="18799" y="49018"/>
                  </a:cubicBezTo>
                  <a:cubicBezTo>
                    <a:pt x="28946" y="49018"/>
                    <a:pt x="37181" y="40783"/>
                    <a:pt x="37181" y="30637"/>
                  </a:cubicBezTo>
                  <a:lnTo>
                    <a:pt x="37181" y="18382"/>
                  </a:lnTo>
                  <a:cubicBezTo>
                    <a:pt x="37181" y="8211"/>
                    <a:pt x="28946" y="1"/>
                    <a:pt x="18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113"/>
            <p:cNvSpPr/>
            <p:nvPr/>
          </p:nvSpPr>
          <p:spPr>
            <a:xfrm>
              <a:off x="2416050" y="238275"/>
              <a:ext cx="1235875" cy="2312275"/>
            </a:xfrm>
            <a:custGeom>
              <a:avLst/>
              <a:gdLst/>
              <a:ahLst/>
              <a:cxnLst/>
              <a:rect l="l" t="t" r="r" b="b"/>
              <a:pathLst>
                <a:path w="49435" h="92491" extrusionOk="0">
                  <a:moveTo>
                    <a:pt x="24923" y="0"/>
                  </a:moveTo>
                  <a:cubicBezTo>
                    <a:pt x="23357" y="0"/>
                    <a:pt x="21789" y="594"/>
                    <a:pt x="20588" y="1783"/>
                  </a:cubicBezTo>
                  <a:cubicBezTo>
                    <a:pt x="19755" y="2616"/>
                    <a:pt x="1" y="22689"/>
                    <a:pt x="1" y="49428"/>
                  </a:cubicBezTo>
                  <a:lnTo>
                    <a:pt x="1" y="92490"/>
                  </a:lnTo>
                  <a:cubicBezTo>
                    <a:pt x="5589" y="84990"/>
                    <a:pt x="14853" y="80064"/>
                    <a:pt x="24926" y="80064"/>
                  </a:cubicBezTo>
                  <a:cubicBezTo>
                    <a:pt x="34975" y="80064"/>
                    <a:pt x="43847" y="84990"/>
                    <a:pt x="49435" y="92490"/>
                  </a:cubicBezTo>
                  <a:lnTo>
                    <a:pt x="49435" y="49428"/>
                  </a:lnTo>
                  <a:cubicBezTo>
                    <a:pt x="49435" y="22689"/>
                    <a:pt x="30073" y="2616"/>
                    <a:pt x="29240" y="1783"/>
                  </a:cubicBezTo>
                  <a:cubicBezTo>
                    <a:pt x="28051" y="594"/>
                    <a:pt x="26488" y="0"/>
                    <a:pt x="249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113"/>
            <p:cNvSpPr/>
            <p:nvPr/>
          </p:nvSpPr>
          <p:spPr>
            <a:xfrm>
              <a:off x="2416050" y="3766775"/>
              <a:ext cx="1235875" cy="1699700"/>
            </a:xfrm>
            <a:custGeom>
              <a:avLst/>
              <a:gdLst/>
              <a:ahLst/>
              <a:cxnLst/>
              <a:rect l="l" t="t" r="r" b="b"/>
              <a:pathLst>
                <a:path w="49435" h="67988" extrusionOk="0">
                  <a:moveTo>
                    <a:pt x="1" y="0"/>
                  </a:moveTo>
                  <a:lnTo>
                    <a:pt x="1" y="61860"/>
                  </a:lnTo>
                  <a:cubicBezTo>
                    <a:pt x="1" y="65242"/>
                    <a:pt x="2746" y="67987"/>
                    <a:pt x="6128" y="67987"/>
                  </a:cubicBezTo>
                  <a:lnTo>
                    <a:pt x="43308" y="67987"/>
                  </a:lnTo>
                  <a:cubicBezTo>
                    <a:pt x="46690" y="67987"/>
                    <a:pt x="49435" y="65242"/>
                    <a:pt x="49435" y="61860"/>
                  </a:cubicBezTo>
                  <a:lnTo>
                    <a:pt x="49435" y="0"/>
                  </a:lnTo>
                  <a:cubicBezTo>
                    <a:pt x="43847" y="7500"/>
                    <a:pt x="34975" y="12450"/>
                    <a:pt x="24926" y="12450"/>
                  </a:cubicBezTo>
                  <a:cubicBezTo>
                    <a:pt x="14853" y="12450"/>
                    <a:pt x="5589" y="750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113"/>
            <p:cNvSpPr/>
            <p:nvPr/>
          </p:nvSpPr>
          <p:spPr>
            <a:xfrm>
              <a:off x="4111450" y="2546225"/>
              <a:ext cx="928900" cy="1225475"/>
            </a:xfrm>
            <a:custGeom>
              <a:avLst/>
              <a:gdLst/>
              <a:ahLst/>
              <a:cxnLst/>
              <a:rect l="l" t="t" r="r" b="b"/>
              <a:pathLst>
                <a:path w="37156" h="49019" extrusionOk="0">
                  <a:moveTo>
                    <a:pt x="18382" y="1"/>
                  </a:moveTo>
                  <a:cubicBezTo>
                    <a:pt x="8211" y="1"/>
                    <a:pt x="0" y="8211"/>
                    <a:pt x="0" y="18382"/>
                  </a:cubicBezTo>
                  <a:lnTo>
                    <a:pt x="0" y="30637"/>
                  </a:lnTo>
                  <a:cubicBezTo>
                    <a:pt x="0" y="40783"/>
                    <a:pt x="8211" y="49018"/>
                    <a:pt x="18382" y="49018"/>
                  </a:cubicBezTo>
                  <a:cubicBezTo>
                    <a:pt x="28529" y="49018"/>
                    <a:pt x="37156" y="40783"/>
                    <a:pt x="37156" y="30637"/>
                  </a:cubicBezTo>
                  <a:lnTo>
                    <a:pt x="37156" y="18382"/>
                  </a:lnTo>
                  <a:cubicBezTo>
                    <a:pt x="37156" y="8211"/>
                    <a:pt x="28529" y="1"/>
                    <a:pt x="183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113"/>
            <p:cNvSpPr/>
            <p:nvPr/>
          </p:nvSpPr>
          <p:spPr>
            <a:xfrm>
              <a:off x="3958275" y="238275"/>
              <a:ext cx="1235250" cy="2312275"/>
            </a:xfrm>
            <a:custGeom>
              <a:avLst/>
              <a:gdLst/>
              <a:ahLst/>
              <a:cxnLst/>
              <a:rect l="l" t="t" r="r" b="b"/>
              <a:pathLst>
                <a:path w="49410" h="92491" extrusionOk="0">
                  <a:moveTo>
                    <a:pt x="24506" y="0"/>
                  </a:moveTo>
                  <a:cubicBezTo>
                    <a:pt x="22940" y="0"/>
                    <a:pt x="21372" y="594"/>
                    <a:pt x="20171" y="1783"/>
                  </a:cubicBezTo>
                  <a:cubicBezTo>
                    <a:pt x="19338" y="2616"/>
                    <a:pt x="0" y="22689"/>
                    <a:pt x="0" y="49428"/>
                  </a:cubicBezTo>
                  <a:lnTo>
                    <a:pt x="0" y="92490"/>
                  </a:lnTo>
                  <a:cubicBezTo>
                    <a:pt x="5588" y="84990"/>
                    <a:pt x="14436" y="80064"/>
                    <a:pt x="24509" y="80064"/>
                  </a:cubicBezTo>
                  <a:cubicBezTo>
                    <a:pt x="34557" y="80064"/>
                    <a:pt x="43822" y="84990"/>
                    <a:pt x="49410" y="92490"/>
                  </a:cubicBezTo>
                  <a:lnTo>
                    <a:pt x="49410" y="49428"/>
                  </a:lnTo>
                  <a:cubicBezTo>
                    <a:pt x="49410" y="22689"/>
                    <a:pt x="29656" y="2616"/>
                    <a:pt x="28822" y="1783"/>
                  </a:cubicBezTo>
                  <a:cubicBezTo>
                    <a:pt x="27634" y="594"/>
                    <a:pt x="26071" y="0"/>
                    <a:pt x="245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113"/>
            <p:cNvSpPr/>
            <p:nvPr/>
          </p:nvSpPr>
          <p:spPr>
            <a:xfrm>
              <a:off x="3958275" y="3766775"/>
              <a:ext cx="1235250" cy="1699700"/>
            </a:xfrm>
            <a:custGeom>
              <a:avLst/>
              <a:gdLst/>
              <a:ahLst/>
              <a:cxnLst/>
              <a:rect l="l" t="t" r="r" b="b"/>
              <a:pathLst>
                <a:path w="49410" h="67988" extrusionOk="0">
                  <a:moveTo>
                    <a:pt x="0" y="0"/>
                  </a:moveTo>
                  <a:lnTo>
                    <a:pt x="0" y="61860"/>
                  </a:lnTo>
                  <a:cubicBezTo>
                    <a:pt x="0" y="65242"/>
                    <a:pt x="2745" y="67987"/>
                    <a:pt x="6127" y="67987"/>
                  </a:cubicBezTo>
                  <a:lnTo>
                    <a:pt x="43283" y="67987"/>
                  </a:lnTo>
                  <a:cubicBezTo>
                    <a:pt x="46665" y="67987"/>
                    <a:pt x="49410" y="65242"/>
                    <a:pt x="49410" y="61860"/>
                  </a:cubicBezTo>
                  <a:lnTo>
                    <a:pt x="49410" y="0"/>
                  </a:lnTo>
                  <a:cubicBezTo>
                    <a:pt x="43822" y="7500"/>
                    <a:pt x="34557" y="12450"/>
                    <a:pt x="24509" y="12450"/>
                  </a:cubicBezTo>
                  <a:cubicBezTo>
                    <a:pt x="14436" y="12450"/>
                    <a:pt x="5588" y="750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7" name="Google Shape;1337;p113"/>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72</a:t>
            </a:fld>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73.xml><?xml version="1.0" encoding="utf-8"?>
<p:sld xmlns:a="http://schemas.openxmlformats.org/drawingml/2006/main" xmlns:r="http://schemas.openxmlformats.org/officeDocument/2006/relationships" xmlns:p="http://schemas.openxmlformats.org/presentationml/2006/main" show="0">
  <p:cSld>
    <p:spTree>
      <p:nvGrpSpPr>
        <p:cNvPr id="1" name="Shape 1341"/>
        <p:cNvGrpSpPr/>
        <p:nvPr/>
      </p:nvGrpSpPr>
      <p:grpSpPr>
        <a:xfrm>
          <a:off x="0" y="0"/>
          <a:ext cx="0" cy="0"/>
          <a:chOff x="0" y="0"/>
          <a:chExt cx="0" cy="0"/>
        </a:xfrm>
      </p:grpSpPr>
      <p:sp>
        <p:nvSpPr>
          <p:cNvPr id="1342" name="Google Shape;1342;p114"/>
          <p:cNvSpPr txBox="1">
            <a:spLocks noGrp="1"/>
          </p:cNvSpPr>
          <p:nvPr>
            <p:ph type="title"/>
          </p:nvPr>
        </p:nvSpPr>
        <p:spPr>
          <a:xfrm>
            <a:off x="1388100" y="1186050"/>
            <a:ext cx="6367800" cy="2771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rPr>
              <a:t>AWESOME </a:t>
            </a:r>
            <a:r>
              <a:rPr lang="en">
                <a:solidFill>
                  <a:schemeClr val="accent3"/>
                </a:solidFill>
              </a:rPr>
              <a:t>WORDS</a:t>
            </a:r>
            <a:endParaRPr>
              <a:solidFill>
                <a:schemeClr val="accent3"/>
              </a:solidFill>
            </a:endParaRPr>
          </a:p>
        </p:txBody>
      </p:sp>
      <p:sp>
        <p:nvSpPr>
          <p:cNvPr id="1343" name="Google Shape;1343;p114"/>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73</a:t>
            </a:fld>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74.xml><?xml version="1.0" encoding="utf-8"?>
<p:sld xmlns:a="http://schemas.openxmlformats.org/drawingml/2006/main" xmlns:r="http://schemas.openxmlformats.org/officeDocument/2006/relationships" xmlns:p="http://schemas.openxmlformats.org/presentationml/2006/main" show="0">
  <p:cSld>
    <p:spTree>
      <p:nvGrpSpPr>
        <p:cNvPr id="1" name="Shape 1347"/>
        <p:cNvGrpSpPr/>
        <p:nvPr/>
      </p:nvGrpSpPr>
      <p:grpSpPr>
        <a:xfrm>
          <a:off x="0" y="0"/>
          <a:ext cx="0" cy="0"/>
          <a:chOff x="0" y="0"/>
          <a:chExt cx="0" cy="0"/>
        </a:xfrm>
      </p:grpSpPr>
      <p:sp>
        <p:nvSpPr>
          <p:cNvPr id="1348" name="Google Shape;1348;p115"/>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PRODUCT </a:t>
            </a:r>
            <a:r>
              <a:rPr lang="en">
                <a:solidFill>
                  <a:schemeClr val="dk2"/>
                </a:solidFill>
              </a:rPr>
              <a:t>DESCRIPTION</a:t>
            </a:r>
            <a:endParaRPr>
              <a:solidFill>
                <a:schemeClr val="dk2"/>
              </a:solidFill>
            </a:endParaRPr>
          </a:p>
        </p:txBody>
      </p:sp>
      <p:sp>
        <p:nvSpPr>
          <p:cNvPr id="1349" name="Google Shape;1349;p115"/>
          <p:cNvSpPr txBox="1">
            <a:spLocks noGrp="1"/>
          </p:cNvSpPr>
          <p:nvPr>
            <p:ph type="subTitle" idx="1"/>
          </p:nvPr>
        </p:nvSpPr>
        <p:spPr>
          <a:xfrm>
            <a:off x="3844325" y="1472900"/>
            <a:ext cx="2148000" cy="3729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MARS</a:t>
            </a:r>
            <a:endParaRPr/>
          </a:p>
        </p:txBody>
      </p:sp>
      <p:sp>
        <p:nvSpPr>
          <p:cNvPr id="1350" name="Google Shape;1350;p115"/>
          <p:cNvSpPr txBox="1">
            <a:spLocks noGrp="1"/>
          </p:cNvSpPr>
          <p:nvPr>
            <p:ph type="subTitle" idx="2"/>
          </p:nvPr>
        </p:nvSpPr>
        <p:spPr>
          <a:xfrm>
            <a:off x="3844325" y="1881600"/>
            <a:ext cx="2148000" cy="572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a:t>Despite being red, Mars is a cold place</a:t>
            </a:r>
            <a:endParaRPr/>
          </a:p>
        </p:txBody>
      </p:sp>
      <p:sp>
        <p:nvSpPr>
          <p:cNvPr id="1351" name="Google Shape;1351;p115"/>
          <p:cNvSpPr txBox="1">
            <a:spLocks noGrp="1"/>
          </p:cNvSpPr>
          <p:nvPr>
            <p:ph type="subTitle" idx="3"/>
          </p:nvPr>
        </p:nvSpPr>
        <p:spPr>
          <a:xfrm>
            <a:off x="6282725" y="1472900"/>
            <a:ext cx="2148000" cy="3729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VENUS</a:t>
            </a:r>
            <a:endParaRPr/>
          </a:p>
        </p:txBody>
      </p:sp>
      <p:sp>
        <p:nvSpPr>
          <p:cNvPr id="1352" name="Google Shape;1352;p115"/>
          <p:cNvSpPr txBox="1">
            <a:spLocks noGrp="1"/>
          </p:cNvSpPr>
          <p:nvPr>
            <p:ph type="subTitle" idx="4"/>
          </p:nvPr>
        </p:nvSpPr>
        <p:spPr>
          <a:xfrm>
            <a:off x="6282725" y="1881600"/>
            <a:ext cx="2148000" cy="572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a:t>Venus is the second planet from the Sun</a:t>
            </a:r>
            <a:endParaRPr/>
          </a:p>
        </p:txBody>
      </p:sp>
      <p:sp>
        <p:nvSpPr>
          <p:cNvPr id="1353" name="Google Shape;1353;p115"/>
          <p:cNvSpPr txBox="1">
            <a:spLocks noGrp="1"/>
          </p:cNvSpPr>
          <p:nvPr>
            <p:ph type="subTitle" idx="5"/>
          </p:nvPr>
        </p:nvSpPr>
        <p:spPr>
          <a:xfrm>
            <a:off x="3844325" y="2846750"/>
            <a:ext cx="2148000" cy="3729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MERCURY</a:t>
            </a:r>
            <a:endParaRPr/>
          </a:p>
        </p:txBody>
      </p:sp>
      <p:sp>
        <p:nvSpPr>
          <p:cNvPr id="1354" name="Google Shape;1354;p115"/>
          <p:cNvSpPr txBox="1">
            <a:spLocks noGrp="1"/>
          </p:cNvSpPr>
          <p:nvPr>
            <p:ph type="subTitle" idx="6"/>
          </p:nvPr>
        </p:nvSpPr>
        <p:spPr>
          <a:xfrm>
            <a:off x="3844325" y="3255450"/>
            <a:ext cx="2148000" cy="572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a:t>Mercury is the closest planet to the Sun</a:t>
            </a:r>
            <a:endParaRPr/>
          </a:p>
        </p:txBody>
      </p:sp>
      <p:sp>
        <p:nvSpPr>
          <p:cNvPr id="1355" name="Google Shape;1355;p115"/>
          <p:cNvSpPr txBox="1">
            <a:spLocks noGrp="1"/>
          </p:cNvSpPr>
          <p:nvPr>
            <p:ph type="subTitle" idx="7"/>
          </p:nvPr>
        </p:nvSpPr>
        <p:spPr>
          <a:xfrm>
            <a:off x="6282725" y="2846750"/>
            <a:ext cx="2148000" cy="3729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SATURN</a:t>
            </a:r>
            <a:endParaRPr/>
          </a:p>
        </p:txBody>
      </p:sp>
      <p:sp>
        <p:nvSpPr>
          <p:cNvPr id="1356" name="Google Shape;1356;p115"/>
          <p:cNvSpPr txBox="1">
            <a:spLocks noGrp="1"/>
          </p:cNvSpPr>
          <p:nvPr>
            <p:ph type="subTitle" idx="8"/>
          </p:nvPr>
        </p:nvSpPr>
        <p:spPr>
          <a:xfrm>
            <a:off x="6282725" y="3255450"/>
            <a:ext cx="2148000" cy="572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a:t>Saturn is a gas giant with several rings</a:t>
            </a:r>
            <a:endParaRPr/>
          </a:p>
        </p:txBody>
      </p:sp>
      <p:sp>
        <p:nvSpPr>
          <p:cNvPr id="1357" name="Google Shape;1357;p115"/>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74</a:t>
            </a:fld>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75.xml><?xml version="1.0" encoding="utf-8"?>
<p:sld xmlns:a="http://schemas.openxmlformats.org/drawingml/2006/main" xmlns:r="http://schemas.openxmlformats.org/officeDocument/2006/relationships" xmlns:p="http://schemas.openxmlformats.org/presentationml/2006/main" show="0">
  <p:cSld>
    <p:spTree>
      <p:nvGrpSpPr>
        <p:cNvPr id="1" name="Shape 1361"/>
        <p:cNvGrpSpPr/>
        <p:nvPr/>
      </p:nvGrpSpPr>
      <p:grpSpPr>
        <a:xfrm>
          <a:off x="0" y="0"/>
          <a:ext cx="0" cy="0"/>
          <a:chOff x="0" y="0"/>
          <a:chExt cx="0" cy="0"/>
        </a:xfrm>
      </p:grpSpPr>
      <p:sp>
        <p:nvSpPr>
          <p:cNvPr id="1362" name="Google Shape;1362;p116"/>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a:t>
            </a:r>
            <a:r>
              <a:rPr lang="en">
                <a:solidFill>
                  <a:schemeClr val="lt2"/>
                </a:solidFill>
              </a:rPr>
              <a:t>PRICING</a:t>
            </a:r>
            <a:endParaRPr>
              <a:solidFill>
                <a:schemeClr val="lt2"/>
              </a:solidFill>
            </a:endParaRPr>
          </a:p>
        </p:txBody>
      </p:sp>
      <p:sp>
        <p:nvSpPr>
          <p:cNvPr id="1363" name="Google Shape;1363;p116"/>
          <p:cNvSpPr txBox="1">
            <a:spLocks noGrp="1"/>
          </p:cNvSpPr>
          <p:nvPr>
            <p:ph type="subTitle" idx="1"/>
          </p:nvPr>
        </p:nvSpPr>
        <p:spPr>
          <a:xfrm>
            <a:off x="713225" y="2496880"/>
            <a:ext cx="2349000" cy="44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BASIC</a:t>
            </a:r>
            <a:endParaRPr/>
          </a:p>
        </p:txBody>
      </p:sp>
      <p:sp>
        <p:nvSpPr>
          <p:cNvPr id="1364" name="Google Shape;1364;p116"/>
          <p:cNvSpPr txBox="1">
            <a:spLocks noGrp="1"/>
          </p:cNvSpPr>
          <p:nvPr>
            <p:ph type="subTitle" idx="2"/>
          </p:nvPr>
        </p:nvSpPr>
        <p:spPr>
          <a:xfrm>
            <a:off x="3397506" y="2487802"/>
            <a:ext cx="2349000" cy="44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PRO</a:t>
            </a:r>
            <a:endParaRPr/>
          </a:p>
        </p:txBody>
      </p:sp>
      <p:sp>
        <p:nvSpPr>
          <p:cNvPr id="1365" name="Google Shape;1365;p116"/>
          <p:cNvSpPr txBox="1">
            <a:spLocks noGrp="1"/>
          </p:cNvSpPr>
          <p:nvPr>
            <p:ph type="subTitle" idx="3"/>
          </p:nvPr>
        </p:nvSpPr>
        <p:spPr>
          <a:xfrm>
            <a:off x="713226" y="2904350"/>
            <a:ext cx="2349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Despite being red, Mars is a cold place</a:t>
            </a:r>
            <a:endParaRPr/>
          </a:p>
        </p:txBody>
      </p:sp>
      <p:sp>
        <p:nvSpPr>
          <p:cNvPr id="1366" name="Google Shape;1366;p116"/>
          <p:cNvSpPr txBox="1">
            <a:spLocks noGrp="1"/>
          </p:cNvSpPr>
          <p:nvPr>
            <p:ph type="subTitle" idx="4"/>
          </p:nvPr>
        </p:nvSpPr>
        <p:spPr>
          <a:xfrm>
            <a:off x="3397501" y="2894975"/>
            <a:ext cx="2349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Saturn is a gas giant with several rings</a:t>
            </a:r>
            <a:endParaRPr/>
          </a:p>
        </p:txBody>
      </p:sp>
      <p:sp>
        <p:nvSpPr>
          <p:cNvPr id="1367" name="Google Shape;1367;p116"/>
          <p:cNvSpPr txBox="1">
            <a:spLocks noGrp="1"/>
          </p:cNvSpPr>
          <p:nvPr>
            <p:ph type="title" idx="5"/>
          </p:nvPr>
        </p:nvSpPr>
        <p:spPr>
          <a:xfrm>
            <a:off x="713225" y="1961082"/>
            <a:ext cx="2349000" cy="636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$55</a:t>
            </a:r>
            <a:endParaRPr/>
          </a:p>
        </p:txBody>
      </p:sp>
      <p:sp>
        <p:nvSpPr>
          <p:cNvPr id="1368" name="Google Shape;1368;p116"/>
          <p:cNvSpPr txBox="1">
            <a:spLocks noGrp="1"/>
          </p:cNvSpPr>
          <p:nvPr>
            <p:ph type="title" idx="6"/>
          </p:nvPr>
        </p:nvSpPr>
        <p:spPr>
          <a:xfrm>
            <a:off x="3397488" y="1961082"/>
            <a:ext cx="2349000" cy="636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$67</a:t>
            </a:r>
            <a:endParaRPr/>
          </a:p>
        </p:txBody>
      </p:sp>
      <p:sp>
        <p:nvSpPr>
          <p:cNvPr id="1369" name="Google Shape;1369;p116"/>
          <p:cNvSpPr txBox="1">
            <a:spLocks noGrp="1"/>
          </p:cNvSpPr>
          <p:nvPr>
            <p:ph type="subTitle" idx="7"/>
          </p:nvPr>
        </p:nvSpPr>
        <p:spPr>
          <a:xfrm>
            <a:off x="6081799" y="2487802"/>
            <a:ext cx="2349000" cy="44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PREMIUM</a:t>
            </a:r>
            <a:endParaRPr/>
          </a:p>
        </p:txBody>
      </p:sp>
      <p:sp>
        <p:nvSpPr>
          <p:cNvPr id="1370" name="Google Shape;1370;p116"/>
          <p:cNvSpPr txBox="1">
            <a:spLocks noGrp="1"/>
          </p:cNvSpPr>
          <p:nvPr>
            <p:ph type="subTitle" idx="8"/>
          </p:nvPr>
        </p:nvSpPr>
        <p:spPr>
          <a:xfrm>
            <a:off x="6081788" y="2894975"/>
            <a:ext cx="2349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Venus is the second planet from the Sun</a:t>
            </a:r>
            <a:endParaRPr/>
          </a:p>
        </p:txBody>
      </p:sp>
      <p:sp>
        <p:nvSpPr>
          <p:cNvPr id="1371" name="Google Shape;1371;p116"/>
          <p:cNvSpPr txBox="1">
            <a:spLocks noGrp="1"/>
          </p:cNvSpPr>
          <p:nvPr>
            <p:ph type="title" idx="9"/>
          </p:nvPr>
        </p:nvSpPr>
        <p:spPr>
          <a:xfrm>
            <a:off x="6081775" y="1961082"/>
            <a:ext cx="2349000" cy="636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$90</a:t>
            </a:r>
            <a:endParaRPr/>
          </a:p>
        </p:txBody>
      </p:sp>
      <p:sp>
        <p:nvSpPr>
          <p:cNvPr id="1372" name="Google Shape;1372;p116"/>
          <p:cNvSpPr/>
          <p:nvPr/>
        </p:nvSpPr>
        <p:spPr>
          <a:xfrm>
            <a:off x="1548430" y="1236311"/>
            <a:ext cx="678591" cy="678591"/>
          </a:xfrm>
          <a:custGeom>
            <a:avLst/>
            <a:gdLst/>
            <a:ahLst/>
            <a:cxnLst/>
            <a:rect l="l" t="t" r="r" b="b"/>
            <a:pathLst>
              <a:path w="14591" h="14591" extrusionOk="0">
                <a:moveTo>
                  <a:pt x="7296" y="1"/>
                </a:moveTo>
                <a:cubicBezTo>
                  <a:pt x="3253" y="1"/>
                  <a:pt x="1" y="3253"/>
                  <a:pt x="1" y="7296"/>
                </a:cubicBezTo>
                <a:cubicBezTo>
                  <a:pt x="1" y="11339"/>
                  <a:pt x="3253" y="14591"/>
                  <a:pt x="7296" y="14591"/>
                </a:cubicBezTo>
                <a:cubicBezTo>
                  <a:pt x="11308" y="14591"/>
                  <a:pt x="14591" y="11339"/>
                  <a:pt x="14591" y="7296"/>
                </a:cubicBezTo>
                <a:cubicBezTo>
                  <a:pt x="14591" y="3253"/>
                  <a:pt x="11308" y="1"/>
                  <a:pt x="72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116"/>
          <p:cNvSpPr/>
          <p:nvPr/>
        </p:nvSpPr>
        <p:spPr>
          <a:xfrm>
            <a:off x="4232675" y="1236311"/>
            <a:ext cx="678591" cy="678591"/>
          </a:xfrm>
          <a:custGeom>
            <a:avLst/>
            <a:gdLst/>
            <a:ahLst/>
            <a:cxnLst/>
            <a:rect l="l" t="t" r="r" b="b"/>
            <a:pathLst>
              <a:path w="14591" h="14591" extrusionOk="0">
                <a:moveTo>
                  <a:pt x="7296" y="1"/>
                </a:moveTo>
                <a:cubicBezTo>
                  <a:pt x="3253" y="1"/>
                  <a:pt x="1" y="3253"/>
                  <a:pt x="1" y="7296"/>
                </a:cubicBezTo>
                <a:cubicBezTo>
                  <a:pt x="1" y="11339"/>
                  <a:pt x="3253" y="14591"/>
                  <a:pt x="7296" y="14591"/>
                </a:cubicBezTo>
                <a:cubicBezTo>
                  <a:pt x="11308" y="14591"/>
                  <a:pt x="14591" y="11339"/>
                  <a:pt x="14591" y="7296"/>
                </a:cubicBezTo>
                <a:cubicBezTo>
                  <a:pt x="14591" y="3253"/>
                  <a:pt x="11308" y="1"/>
                  <a:pt x="7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116"/>
          <p:cNvSpPr/>
          <p:nvPr/>
        </p:nvSpPr>
        <p:spPr>
          <a:xfrm>
            <a:off x="6916925" y="1236311"/>
            <a:ext cx="678591" cy="678591"/>
          </a:xfrm>
          <a:custGeom>
            <a:avLst/>
            <a:gdLst/>
            <a:ahLst/>
            <a:cxnLst/>
            <a:rect l="l" t="t" r="r" b="b"/>
            <a:pathLst>
              <a:path w="14591" h="14591" extrusionOk="0">
                <a:moveTo>
                  <a:pt x="7296" y="1"/>
                </a:moveTo>
                <a:cubicBezTo>
                  <a:pt x="3253" y="1"/>
                  <a:pt x="1" y="3253"/>
                  <a:pt x="1" y="7296"/>
                </a:cubicBezTo>
                <a:cubicBezTo>
                  <a:pt x="1" y="11339"/>
                  <a:pt x="3253" y="14591"/>
                  <a:pt x="7296" y="14591"/>
                </a:cubicBezTo>
                <a:cubicBezTo>
                  <a:pt x="11308" y="14591"/>
                  <a:pt x="14591" y="11339"/>
                  <a:pt x="14591" y="7296"/>
                </a:cubicBezTo>
                <a:cubicBezTo>
                  <a:pt x="14591" y="3253"/>
                  <a:pt x="11308" y="1"/>
                  <a:pt x="72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5" name="Google Shape;1375;p116"/>
          <p:cNvGrpSpPr/>
          <p:nvPr/>
        </p:nvGrpSpPr>
        <p:grpSpPr>
          <a:xfrm>
            <a:off x="7137371" y="1392606"/>
            <a:ext cx="237695" cy="365984"/>
            <a:chOff x="2109700" y="238125"/>
            <a:chExt cx="3390800" cy="5228350"/>
          </a:xfrm>
        </p:grpSpPr>
        <p:sp>
          <p:nvSpPr>
            <p:cNvPr id="1376" name="Google Shape;1376;p116"/>
            <p:cNvSpPr/>
            <p:nvPr/>
          </p:nvSpPr>
          <p:spPr>
            <a:xfrm>
              <a:off x="2426475" y="2699400"/>
              <a:ext cx="2757250" cy="2767075"/>
            </a:xfrm>
            <a:custGeom>
              <a:avLst/>
              <a:gdLst/>
              <a:ahLst/>
              <a:cxnLst/>
              <a:rect l="l" t="t" r="r" b="b"/>
              <a:pathLst>
                <a:path w="110290" h="110683" extrusionOk="0">
                  <a:moveTo>
                    <a:pt x="67396" y="18370"/>
                  </a:moveTo>
                  <a:cubicBezTo>
                    <a:pt x="68962" y="18370"/>
                    <a:pt x="70524" y="18971"/>
                    <a:pt x="71713" y="20171"/>
                  </a:cubicBezTo>
                  <a:cubicBezTo>
                    <a:pt x="74115" y="22573"/>
                    <a:pt x="74115" y="26446"/>
                    <a:pt x="71713" y="28823"/>
                  </a:cubicBezTo>
                  <a:lnTo>
                    <a:pt x="61272" y="39288"/>
                  </a:lnTo>
                  <a:lnTo>
                    <a:pt x="61272" y="49018"/>
                  </a:lnTo>
                  <a:lnTo>
                    <a:pt x="70978" y="49018"/>
                  </a:lnTo>
                  <a:lnTo>
                    <a:pt x="81443" y="38553"/>
                  </a:lnTo>
                  <a:cubicBezTo>
                    <a:pt x="82644" y="37352"/>
                    <a:pt x="84212" y="36752"/>
                    <a:pt x="85778" y="36752"/>
                  </a:cubicBezTo>
                  <a:cubicBezTo>
                    <a:pt x="87343" y="36752"/>
                    <a:pt x="88906" y="37352"/>
                    <a:pt x="90094" y="38553"/>
                  </a:cubicBezTo>
                  <a:cubicBezTo>
                    <a:pt x="92496" y="40955"/>
                    <a:pt x="92496" y="44827"/>
                    <a:pt x="90094" y="47205"/>
                  </a:cubicBezTo>
                  <a:lnTo>
                    <a:pt x="82178" y="55145"/>
                  </a:lnTo>
                  <a:lnTo>
                    <a:pt x="90094" y="63062"/>
                  </a:lnTo>
                  <a:cubicBezTo>
                    <a:pt x="92496" y="65464"/>
                    <a:pt x="92496" y="69336"/>
                    <a:pt x="90094" y="71713"/>
                  </a:cubicBezTo>
                  <a:cubicBezTo>
                    <a:pt x="88906" y="72914"/>
                    <a:pt x="87343" y="73515"/>
                    <a:pt x="85778" y="73515"/>
                  </a:cubicBezTo>
                  <a:cubicBezTo>
                    <a:pt x="84212" y="73515"/>
                    <a:pt x="82644" y="72914"/>
                    <a:pt x="81443" y="71713"/>
                  </a:cubicBezTo>
                  <a:lnTo>
                    <a:pt x="70978" y="61273"/>
                  </a:lnTo>
                  <a:lnTo>
                    <a:pt x="61272" y="61273"/>
                  </a:lnTo>
                  <a:lnTo>
                    <a:pt x="61272" y="70978"/>
                  </a:lnTo>
                  <a:lnTo>
                    <a:pt x="71713" y="81443"/>
                  </a:lnTo>
                  <a:cubicBezTo>
                    <a:pt x="74115" y="83845"/>
                    <a:pt x="74115" y="87718"/>
                    <a:pt x="71713" y="90095"/>
                  </a:cubicBezTo>
                  <a:cubicBezTo>
                    <a:pt x="70524" y="91296"/>
                    <a:pt x="68962" y="91896"/>
                    <a:pt x="67396" y="91896"/>
                  </a:cubicBezTo>
                  <a:cubicBezTo>
                    <a:pt x="65831" y="91896"/>
                    <a:pt x="64262" y="91296"/>
                    <a:pt x="63061" y="90095"/>
                  </a:cubicBezTo>
                  <a:lnTo>
                    <a:pt x="55145" y="82179"/>
                  </a:lnTo>
                  <a:lnTo>
                    <a:pt x="47204" y="90095"/>
                  </a:lnTo>
                  <a:cubicBezTo>
                    <a:pt x="46015" y="91296"/>
                    <a:pt x="44453" y="91896"/>
                    <a:pt x="42887" y="91896"/>
                  </a:cubicBezTo>
                  <a:cubicBezTo>
                    <a:pt x="41322" y="91896"/>
                    <a:pt x="39753" y="91296"/>
                    <a:pt x="38552" y="90095"/>
                  </a:cubicBezTo>
                  <a:cubicBezTo>
                    <a:pt x="36151" y="87718"/>
                    <a:pt x="36151" y="83845"/>
                    <a:pt x="38552" y="81443"/>
                  </a:cubicBezTo>
                  <a:lnTo>
                    <a:pt x="49018" y="70978"/>
                  </a:lnTo>
                  <a:lnTo>
                    <a:pt x="49018" y="61273"/>
                  </a:lnTo>
                  <a:lnTo>
                    <a:pt x="39288" y="61273"/>
                  </a:lnTo>
                  <a:lnTo>
                    <a:pt x="28823" y="71713"/>
                  </a:lnTo>
                  <a:cubicBezTo>
                    <a:pt x="27634" y="72914"/>
                    <a:pt x="26071" y="73515"/>
                    <a:pt x="24506" y="73515"/>
                  </a:cubicBezTo>
                  <a:cubicBezTo>
                    <a:pt x="22940" y="73515"/>
                    <a:pt x="21372" y="72914"/>
                    <a:pt x="20171" y="71713"/>
                  </a:cubicBezTo>
                  <a:cubicBezTo>
                    <a:pt x="17769" y="69336"/>
                    <a:pt x="17769" y="65464"/>
                    <a:pt x="20171" y="63062"/>
                  </a:cubicBezTo>
                  <a:lnTo>
                    <a:pt x="28087" y="55145"/>
                  </a:lnTo>
                  <a:lnTo>
                    <a:pt x="20171" y="47205"/>
                  </a:lnTo>
                  <a:cubicBezTo>
                    <a:pt x="17769" y="44827"/>
                    <a:pt x="17769" y="40955"/>
                    <a:pt x="20171" y="38553"/>
                  </a:cubicBezTo>
                  <a:cubicBezTo>
                    <a:pt x="21372" y="37352"/>
                    <a:pt x="22940" y="36752"/>
                    <a:pt x="24506" y="36752"/>
                  </a:cubicBezTo>
                  <a:cubicBezTo>
                    <a:pt x="26071" y="36752"/>
                    <a:pt x="27634" y="37352"/>
                    <a:pt x="28823" y="38553"/>
                  </a:cubicBezTo>
                  <a:lnTo>
                    <a:pt x="39288" y="49018"/>
                  </a:lnTo>
                  <a:lnTo>
                    <a:pt x="49018" y="49018"/>
                  </a:lnTo>
                  <a:lnTo>
                    <a:pt x="49018" y="39288"/>
                  </a:lnTo>
                  <a:lnTo>
                    <a:pt x="38552" y="28823"/>
                  </a:lnTo>
                  <a:cubicBezTo>
                    <a:pt x="36151" y="26446"/>
                    <a:pt x="36151" y="22573"/>
                    <a:pt x="38552" y="20171"/>
                  </a:cubicBezTo>
                  <a:cubicBezTo>
                    <a:pt x="39753" y="18971"/>
                    <a:pt x="41322" y="18370"/>
                    <a:pt x="42887" y="18370"/>
                  </a:cubicBezTo>
                  <a:cubicBezTo>
                    <a:pt x="44453" y="18370"/>
                    <a:pt x="46015" y="18971"/>
                    <a:pt x="47204" y="20171"/>
                  </a:cubicBezTo>
                  <a:lnTo>
                    <a:pt x="55145" y="28088"/>
                  </a:lnTo>
                  <a:lnTo>
                    <a:pt x="63061" y="20171"/>
                  </a:lnTo>
                  <a:cubicBezTo>
                    <a:pt x="64262" y="18971"/>
                    <a:pt x="65831" y="18370"/>
                    <a:pt x="67396" y="18370"/>
                  </a:cubicBezTo>
                  <a:close/>
                  <a:moveTo>
                    <a:pt x="55145" y="1"/>
                  </a:moveTo>
                  <a:cubicBezTo>
                    <a:pt x="24681" y="1"/>
                    <a:pt x="0" y="24681"/>
                    <a:pt x="0" y="55145"/>
                  </a:cubicBezTo>
                  <a:cubicBezTo>
                    <a:pt x="0" y="85585"/>
                    <a:pt x="24681" y="110682"/>
                    <a:pt x="55145" y="110682"/>
                  </a:cubicBezTo>
                  <a:cubicBezTo>
                    <a:pt x="85585" y="110682"/>
                    <a:pt x="110290" y="85585"/>
                    <a:pt x="110290" y="55145"/>
                  </a:cubicBezTo>
                  <a:cubicBezTo>
                    <a:pt x="110290" y="24681"/>
                    <a:pt x="85585" y="1"/>
                    <a:pt x="551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116"/>
            <p:cNvSpPr/>
            <p:nvPr/>
          </p:nvSpPr>
          <p:spPr>
            <a:xfrm>
              <a:off x="2109700" y="238125"/>
              <a:ext cx="2075300" cy="1542225"/>
            </a:xfrm>
            <a:custGeom>
              <a:avLst/>
              <a:gdLst/>
              <a:ahLst/>
              <a:cxnLst/>
              <a:rect l="l" t="t" r="r" b="b"/>
              <a:pathLst>
                <a:path w="83012" h="61689" extrusionOk="0">
                  <a:moveTo>
                    <a:pt x="6544" y="0"/>
                  </a:moveTo>
                  <a:cubicBezTo>
                    <a:pt x="4191" y="0"/>
                    <a:pt x="2034" y="1348"/>
                    <a:pt x="1005" y="3480"/>
                  </a:cubicBezTo>
                  <a:cubicBezTo>
                    <a:pt x="0" y="5588"/>
                    <a:pt x="270" y="8112"/>
                    <a:pt x="1740" y="9951"/>
                  </a:cubicBezTo>
                  <a:lnTo>
                    <a:pt x="42792" y="61689"/>
                  </a:lnTo>
                  <a:lnTo>
                    <a:pt x="83011" y="61689"/>
                  </a:lnTo>
                  <a:lnTo>
                    <a:pt x="35832" y="2304"/>
                  </a:lnTo>
                  <a:cubicBezTo>
                    <a:pt x="34656" y="833"/>
                    <a:pt x="32915" y="0"/>
                    <a:pt x="310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116"/>
            <p:cNvSpPr/>
            <p:nvPr/>
          </p:nvSpPr>
          <p:spPr>
            <a:xfrm>
              <a:off x="4001150" y="238125"/>
              <a:ext cx="1499350" cy="1449700"/>
            </a:xfrm>
            <a:custGeom>
              <a:avLst/>
              <a:gdLst/>
              <a:ahLst/>
              <a:cxnLst/>
              <a:rect l="l" t="t" r="r" b="b"/>
              <a:pathLst>
                <a:path w="59974" h="57988" extrusionOk="0">
                  <a:moveTo>
                    <a:pt x="28921" y="0"/>
                  </a:moveTo>
                  <a:cubicBezTo>
                    <a:pt x="27058" y="0"/>
                    <a:pt x="25294" y="833"/>
                    <a:pt x="24117" y="2304"/>
                  </a:cubicBezTo>
                  <a:lnTo>
                    <a:pt x="1" y="32866"/>
                  </a:lnTo>
                  <a:lnTo>
                    <a:pt x="20098" y="57988"/>
                  </a:lnTo>
                  <a:lnTo>
                    <a:pt x="58209" y="9951"/>
                  </a:lnTo>
                  <a:cubicBezTo>
                    <a:pt x="59680" y="8112"/>
                    <a:pt x="59974" y="5588"/>
                    <a:pt x="58944" y="3480"/>
                  </a:cubicBezTo>
                  <a:cubicBezTo>
                    <a:pt x="57915" y="1348"/>
                    <a:pt x="55783" y="0"/>
                    <a:pt x="534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116"/>
            <p:cNvSpPr/>
            <p:nvPr/>
          </p:nvSpPr>
          <p:spPr>
            <a:xfrm>
              <a:off x="3192375" y="2086675"/>
              <a:ext cx="1225450" cy="423425"/>
            </a:xfrm>
            <a:custGeom>
              <a:avLst/>
              <a:gdLst/>
              <a:ahLst/>
              <a:cxnLst/>
              <a:rect l="l" t="t" r="r" b="b"/>
              <a:pathLst>
                <a:path w="49018" h="16937" extrusionOk="0">
                  <a:moveTo>
                    <a:pt x="6127" y="1"/>
                  </a:moveTo>
                  <a:cubicBezTo>
                    <a:pt x="2745" y="1"/>
                    <a:pt x="0" y="2746"/>
                    <a:pt x="0" y="6128"/>
                  </a:cubicBezTo>
                  <a:lnTo>
                    <a:pt x="0" y="16937"/>
                  </a:lnTo>
                  <a:cubicBezTo>
                    <a:pt x="7598" y="13946"/>
                    <a:pt x="15857" y="12255"/>
                    <a:pt x="24509" y="12255"/>
                  </a:cubicBezTo>
                  <a:cubicBezTo>
                    <a:pt x="33161" y="12255"/>
                    <a:pt x="41395" y="13946"/>
                    <a:pt x="49018" y="16937"/>
                  </a:cubicBezTo>
                  <a:lnTo>
                    <a:pt x="49018" y="6128"/>
                  </a:lnTo>
                  <a:cubicBezTo>
                    <a:pt x="49018" y="2746"/>
                    <a:pt x="46273" y="1"/>
                    <a:pt x="428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0" name="Google Shape;1380;p116"/>
          <p:cNvSpPr/>
          <p:nvPr/>
        </p:nvSpPr>
        <p:spPr>
          <a:xfrm>
            <a:off x="4398638" y="1392613"/>
            <a:ext cx="346684" cy="365985"/>
          </a:xfrm>
          <a:custGeom>
            <a:avLst/>
            <a:gdLst/>
            <a:ahLst/>
            <a:cxnLst/>
            <a:rect l="l" t="t" r="r" b="b"/>
            <a:pathLst>
              <a:path w="198105" h="209134" extrusionOk="0">
                <a:moveTo>
                  <a:pt x="185850" y="24509"/>
                </a:moveTo>
                <a:lnTo>
                  <a:pt x="185850" y="53919"/>
                </a:lnTo>
                <a:lnTo>
                  <a:pt x="151121" y="53919"/>
                </a:lnTo>
                <a:lnTo>
                  <a:pt x="151121" y="85781"/>
                </a:lnTo>
                <a:lnTo>
                  <a:pt x="116417" y="85781"/>
                </a:lnTo>
                <a:lnTo>
                  <a:pt x="116417" y="53919"/>
                </a:lnTo>
                <a:lnTo>
                  <a:pt x="81688" y="53919"/>
                </a:lnTo>
                <a:lnTo>
                  <a:pt x="81688" y="85781"/>
                </a:lnTo>
                <a:lnTo>
                  <a:pt x="46959" y="85781"/>
                </a:lnTo>
                <a:lnTo>
                  <a:pt x="46959" y="53919"/>
                </a:lnTo>
                <a:lnTo>
                  <a:pt x="12255" y="53919"/>
                </a:lnTo>
                <a:lnTo>
                  <a:pt x="12255" y="24509"/>
                </a:lnTo>
                <a:lnTo>
                  <a:pt x="46959" y="24509"/>
                </a:lnTo>
                <a:lnTo>
                  <a:pt x="46959" y="53919"/>
                </a:lnTo>
                <a:lnTo>
                  <a:pt x="81688" y="53919"/>
                </a:lnTo>
                <a:lnTo>
                  <a:pt x="81688" y="24509"/>
                </a:lnTo>
                <a:lnTo>
                  <a:pt x="116417" y="24509"/>
                </a:lnTo>
                <a:lnTo>
                  <a:pt x="116417" y="53919"/>
                </a:lnTo>
                <a:lnTo>
                  <a:pt x="151121" y="53919"/>
                </a:lnTo>
                <a:lnTo>
                  <a:pt x="151121" y="24509"/>
                </a:lnTo>
                <a:close/>
                <a:moveTo>
                  <a:pt x="185850" y="98035"/>
                </a:moveTo>
                <a:lnTo>
                  <a:pt x="185850" y="185752"/>
                </a:lnTo>
                <a:cubicBezTo>
                  <a:pt x="183914" y="185066"/>
                  <a:pt x="181880" y="184625"/>
                  <a:pt x="179723" y="184625"/>
                </a:cubicBezTo>
                <a:lnTo>
                  <a:pt x="96908" y="184625"/>
                </a:lnTo>
                <a:cubicBezTo>
                  <a:pt x="94359" y="177517"/>
                  <a:pt x="87644" y="172370"/>
                  <a:pt x="79654" y="172370"/>
                </a:cubicBezTo>
                <a:lnTo>
                  <a:pt x="30636" y="172370"/>
                </a:lnTo>
                <a:cubicBezTo>
                  <a:pt x="23700" y="172370"/>
                  <a:pt x="17377" y="174772"/>
                  <a:pt x="12255" y="178644"/>
                </a:cubicBezTo>
                <a:lnTo>
                  <a:pt x="12255" y="98035"/>
                </a:lnTo>
                <a:close/>
                <a:moveTo>
                  <a:pt x="6128" y="0"/>
                </a:moveTo>
                <a:cubicBezTo>
                  <a:pt x="2745" y="0"/>
                  <a:pt x="0" y="2745"/>
                  <a:pt x="0" y="6127"/>
                </a:cubicBezTo>
                <a:lnTo>
                  <a:pt x="0" y="203006"/>
                </a:lnTo>
                <a:cubicBezTo>
                  <a:pt x="0" y="206388"/>
                  <a:pt x="2745" y="209133"/>
                  <a:pt x="6128" y="209133"/>
                </a:cubicBezTo>
                <a:lnTo>
                  <a:pt x="191978" y="209133"/>
                </a:lnTo>
                <a:cubicBezTo>
                  <a:pt x="195360" y="209133"/>
                  <a:pt x="198105" y="206388"/>
                  <a:pt x="198105" y="203006"/>
                </a:cubicBezTo>
                <a:lnTo>
                  <a:pt x="198105" y="6127"/>
                </a:lnTo>
                <a:cubicBezTo>
                  <a:pt x="198105" y="2745"/>
                  <a:pt x="195360" y="0"/>
                  <a:pt x="191978" y="0"/>
                </a:cubicBezTo>
                <a:cubicBezTo>
                  <a:pt x="188595" y="0"/>
                  <a:pt x="185850" y="2745"/>
                  <a:pt x="185850" y="6127"/>
                </a:cubicBezTo>
                <a:lnTo>
                  <a:pt x="185850" y="12254"/>
                </a:lnTo>
                <a:lnTo>
                  <a:pt x="12255" y="12254"/>
                </a:lnTo>
                <a:lnTo>
                  <a:pt x="12255" y="6127"/>
                </a:lnTo>
                <a:cubicBezTo>
                  <a:pt x="12255" y="2745"/>
                  <a:pt x="9510" y="0"/>
                  <a:pt x="61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1" name="Google Shape;1381;p116"/>
          <p:cNvGrpSpPr/>
          <p:nvPr/>
        </p:nvGrpSpPr>
        <p:grpSpPr>
          <a:xfrm>
            <a:off x="1704739" y="1392623"/>
            <a:ext cx="365985" cy="365985"/>
            <a:chOff x="1190625" y="238125"/>
            <a:chExt cx="5228350" cy="5228350"/>
          </a:xfrm>
        </p:grpSpPr>
        <p:sp>
          <p:nvSpPr>
            <p:cNvPr id="1382" name="Google Shape;1382;p116"/>
            <p:cNvSpPr/>
            <p:nvPr/>
          </p:nvSpPr>
          <p:spPr>
            <a:xfrm>
              <a:off x="1190625" y="4547375"/>
              <a:ext cx="5228350" cy="919100"/>
            </a:xfrm>
            <a:custGeom>
              <a:avLst/>
              <a:gdLst/>
              <a:ahLst/>
              <a:cxnLst/>
              <a:rect l="l" t="t" r="r" b="b"/>
              <a:pathLst>
                <a:path w="209134" h="36764" extrusionOk="0">
                  <a:moveTo>
                    <a:pt x="18382" y="0"/>
                  </a:moveTo>
                  <a:cubicBezTo>
                    <a:pt x="8235" y="0"/>
                    <a:pt x="0" y="8235"/>
                    <a:pt x="0" y="18382"/>
                  </a:cubicBezTo>
                  <a:cubicBezTo>
                    <a:pt x="0" y="28553"/>
                    <a:pt x="8235" y="36763"/>
                    <a:pt x="18382" y="36763"/>
                  </a:cubicBezTo>
                  <a:lnTo>
                    <a:pt x="190752" y="36763"/>
                  </a:lnTo>
                  <a:cubicBezTo>
                    <a:pt x="200923" y="36763"/>
                    <a:pt x="209133" y="28553"/>
                    <a:pt x="209133" y="18382"/>
                  </a:cubicBezTo>
                  <a:cubicBezTo>
                    <a:pt x="209133" y="8235"/>
                    <a:pt x="200923" y="0"/>
                    <a:pt x="1907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116"/>
            <p:cNvSpPr/>
            <p:nvPr/>
          </p:nvSpPr>
          <p:spPr>
            <a:xfrm>
              <a:off x="3805075" y="238125"/>
              <a:ext cx="919125" cy="919100"/>
            </a:xfrm>
            <a:custGeom>
              <a:avLst/>
              <a:gdLst/>
              <a:ahLst/>
              <a:cxnLst/>
              <a:rect l="l" t="t" r="r" b="b"/>
              <a:pathLst>
                <a:path w="36765" h="36764" extrusionOk="0">
                  <a:moveTo>
                    <a:pt x="18383" y="0"/>
                  </a:moveTo>
                  <a:cubicBezTo>
                    <a:pt x="8211" y="0"/>
                    <a:pt x="1" y="8235"/>
                    <a:pt x="1" y="18382"/>
                  </a:cubicBezTo>
                  <a:cubicBezTo>
                    <a:pt x="1" y="28528"/>
                    <a:pt x="8211" y="36763"/>
                    <a:pt x="18383" y="36763"/>
                  </a:cubicBezTo>
                  <a:cubicBezTo>
                    <a:pt x="28529" y="36763"/>
                    <a:pt x="36764" y="28528"/>
                    <a:pt x="36764" y="18382"/>
                  </a:cubicBezTo>
                  <a:cubicBezTo>
                    <a:pt x="36764" y="8235"/>
                    <a:pt x="28529" y="0"/>
                    <a:pt x="183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116"/>
            <p:cNvSpPr/>
            <p:nvPr/>
          </p:nvSpPr>
          <p:spPr>
            <a:xfrm>
              <a:off x="4877350" y="3015575"/>
              <a:ext cx="612750" cy="1225450"/>
            </a:xfrm>
            <a:custGeom>
              <a:avLst/>
              <a:gdLst/>
              <a:ahLst/>
              <a:cxnLst/>
              <a:rect l="l" t="t" r="r" b="b"/>
              <a:pathLst>
                <a:path w="24510" h="49018" extrusionOk="0">
                  <a:moveTo>
                    <a:pt x="12255" y="0"/>
                  </a:moveTo>
                  <a:cubicBezTo>
                    <a:pt x="5466" y="0"/>
                    <a:pt x="0" y="5490"/>
                    <a:pt x="0" y="12255"/>
                  </a:cubicBezTo>
                  <a:lnTo>
                    <a:pt x="0" y="49018"/>
                  </a:lnTo>
                  <a:lnTo>
                    <a:pt x="24509" y="49018"/>
                  </a:lnTo>
                  <a:lnTo>
                    <a:pt x="24509" y="12255"/>
                  </a:lnTo>
                  <a:cubicBezTo>
                    <a:pt x="24509" y="5490"/>
                    <a:pt x="19019" y="0"/>
                    <a:pt x="122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116"/>
            <p:cNvSpPr/>
            <p:nvPr/>
          </p:nvSpPr>
          <p:spPr>
            <a:xfrm>
              <a:off x="2243275" y="391375"/>
              <a:ext cx="4042125" cy="2624225"/>
            </a:xfrm>
            <a:custGeom>
              <a:avLst/>
              <a:gdLst/>
              <a:ahLst/>
              <a:cxnLst/>
              <a:rect l="l" t="t" r="r" b="b"/>
              <a:pathLst>
                <a:path w="161685" h="104969" extrusionOk="0">
                  <a:moveTo>
                    <a:pt x="13440" y="0"/>
                  </a:moveTo>
                  <a:cubicBezTo>
                    <a:pt x="10304" y="0"/>
                    <a:pt x="7166" y="1189"/>
                    <a:pt x="4779" y="3575"/>
                  </a:cubicBezTo>
                  <a:cubicBezTo>
                    <a:pt x="0" y="8355"/>
                    <a:pt x="0" y="16148"/>
                    <a:pt x="4779" y="20928"/>
                  </a:cubicBezTo>
                  <a:lnTo>
                    <a:pt x="56346" y="72470"/>
                  </a:lnTo>
                  <a:lnTo>
                    <a:pt x="56346" y="104968"/>
                  </a:lnTo>
                  <a:lnTo>
                    <a:pt x="96516" y="104968"/>
                  </a:lnTo>
                  <a:cubicBezTo>
                    <a:pt x="98648" y="101316"/>
                    <a:pt x="101687" y="98277"/>
                    <a:pt x="105363" y="96121"/>
                  </a:cubicBezTo>
                  <a:lnTo>
                    <a:pt x="105363" y="72470"/>
                  </a:lnTo>
                  <a:lnTo>
                    <a:pt x="156905" y="20928"/>
                  </a:lnTo>
                  <a:cubicBezTo>
                    <a:pt x="161684" y="16148"/>
                    <a:pt x="161684" y="8355"/>
                    <a:pt x="156905" y="3575"/>
                  </a:cubicBezTo>
                  <a:cubicBezTo>
                    <a:pt x="154525" y="1195"/>
                    <a:pt x="151383" y="0"/>
                    <a:pt x="148238" y="0"/>
                  </a:cubicBezTo>
                  <a:cubicBezTo>
                    <a:pt x="145102" y="0"/>
                    <a:pt x="141964" y="1189"/>
                    <a:pt x="139578" y="3575"/>
                  </a:cubicBezTo>
                  <a:lnTo>
                    <a:pt x="100290" y="42888"/>
                  </a:lnTo>
                  <a:lnTo>
                    <a:pt x="61419" y="42888"/>
                  </a:lnTo>
                  <a:lnTo>
                    <a:pt x="22107" y="3575"/>
                  </a:lnTo>
                  <a:cubicBezTo>
                    <a:pt x="19727" y="1195"/>
                    <a:pt x="16584" y="0"/>
                    <a:pt x="134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116"/>
            <p:cNvSpPr/>
            <p:nvPr/>
          </p:nvSpPr>
          <p:spPr>
            <a:xfrm>
              <a:off x="2196700" y="3321925"/>
              <a:ext cx="2374300" cy="919100"/>
            </a:xfrm>
            <a:custGeom>
              <a:avLst/>
              <a:gdLst/>
              <a:ahLst/>
              <a:cxnLst/>
              <a:rect l="l" t="t" r="r" b="b"/>
              <a:pathLst>
                <a:path w="94972" h="36764" extrusionOk="0">
                  <a:moveTo>
                    <a:pt x="33700" y="1"/>
                  </a:moveTo>
                  <a:cubicBezTo>
                    <a:pt x="29852" y="1"/>
                    <a:pt x="26200" y="1839"/>
                    <a:pt x="23896" y="4902"/>
                  </a:cubicBezTo>
                  <a:lnTo>
                    <a:pt x="0" y="36764"/>
                  </a:lnTo>
                  <a:lnTo>
                    <a:pt x="30636" y="36764"/>
                  </a:lnTo>
                  <a:lnTo>
                    <a:pt x="39827" y="24509"/>
                  </a:lnTo>
                  <a:lnTo>
                    <a:pt x="94972" y="24509"/>
                  </a:lnTo>
                  <a:lnTo>
                    <a:pt x="9497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387" name="Google Shape;1387;p116"/>
          <p:cNvCxnSpPr/>
          <p:nvPr/>
        </p:nvCxnSpPr>
        <p:spPr>
          <a:xfrm>
            <a:off x="3192025" y="1236300"/>
            <a:ext cx="0" cy="2295000"/>
          </a:xfrm>
          <a:prstGeom prst="straightConnector1">
            <a:avLst/>
          </a:prstGeom>
          <a:noFill/>
          <a:ln w="28575" cap="flat" cmpd="sng">
            <a:solidFill>
              <a:schemeClr val="lt2"/>
            </a:solidFill>
            <a:prstDash val="dash"/>
            <a:round/>
            <a:headEnd type="none" w="med" len="med"/>
            <a:tailEnd type="none" w="med" len="med"/>
          </a:ln>
        </p:spPr>
      </p:cxnSp>
      <p:cxnSp>
        <p:nvCxnSpPr>
          <p:cNvPr id="1388" name="Google Shape;1388;p116"/>
          <p:cNvCxnSpPr/>
          <p:nvPr/>
        </p:nvCxnSpPr>
        <p:spPr>
          <a:xfrm>
            <a:off x="5951975" y="1236300"/>
            <a:ext cx="0" cy="2295000"/>
          </a:xfrm>
          <a:prstGeom prst="straightConnector1">
            <a:avLst/>
          </a:prstGeom>
          <a:noFill/>
          <a:ln w="28575" cap="flat" cmpd="sng">
            <a:solidFill>
              <a:schemeClr val="lt2"/>
            </a:solidFill>
            <a:prstDash val="dash"/>
            <a:round/>
            <a:headEnd type="none" w="med" len="med"/>
            <a:tailEnd type="none" w="med" len="med"/>
          </a:ln>
        </p:spPr>
      </p:cxnSp>
      <p:sp>
        <p:nvSpPr>
          <p:cNvPr id="1389" name="Google Shape;1389;p116"/>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75</a:t>
            </a:fld>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76.xml><?xml version="1.0" encoding="utf-8"?>
<p:sld xmlns:a="http://schemas.openxmlformats.org/drawingml/2006/main" xmlns:r="http://schemas.openxmlformats.org/officeDocument/2006/relationships" xmlns:p="http://schemas.openxmlformats.org/presentationml/2006/main" show="0">
  <p:cSld>
    <p:spTree>
      <p:nvGrpSpPr>
        <p:cNvPr id="1" name="Shape 1393"/>
        <p:cNvGrpSpPr/>
        <p:nvPr/>
      </p:nvGrpSpPr>
      <p:grpSpPr>
        <a:xfrm>
          <a:off x="0" y="0"/>
          <a:ext cx="0" cy="0"/>
          <a:chOff x="0" y="0"/>
          <a:chExt cx="0" cy="0"/>
        </a:xfrm>
      </p:grpSpPr>
      <p:sp>
        <p:nvSpPr>
          <p:cNvPr id="1394" name="Google Shape;1394;p117"/>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DISTRIBUTION CHANNELS</a:t>
            </a:r>
            <a:endParaRPr/>
          </a:p>
        </p:txBody>
      </p:sp>
      <p:cxnSp>
        <p:nvCxnSpPr>
          <p:cNvPr id="1395" name="Google Shape;1395;p117"/>
          <p:cNvCxnSpPr>
            <a:stCxn id="1396" idx="2"/>
            <a:endCxn id="1397" idx="0"/>
          </p:cNvCxnSpPr>
          <p:nvPr/>
        </p:nvCxnSpPr>
        <p:spPr>
          <a:xfrm>
            <a:off x="4571975" y="3392325"/>
            <a:ext cx="0" cy="228600"/>
          </a:xfrm>
          <a:prstGeom prst="straightConnector1">
            <a:avLst/>
          </a:prstGeom>
          <a:noFill/>
          <a:ln w="28575" cap="flat" cmpd="sng">
            <a:solidFill>
              <a:schemeClr val="accent1"/>
            </a:solidFill>
            <a:prstDash val="dash"/>
            <a:round/>
            <a:headEnd type="none" w="med" len="med"/>
            <a:tailEnd type="none" w="med" len="med"/>
          </a:ln>
        </p:spPr>
      </p:cxnSp>
      <p:cxnSp>
        <p:nvCxnSpPr>
          <p:cNvPr id="1398" name="Google Shape;1398;p117"/>
          <p:cNvCxnSpPr>
            <a:stCxn id="1399" idx="2"/>
            <a:endCxn id="1396" idx="0"/>
          </p:cNvCxnSpPr>
          <p:nvPr/>
        </p:nvCxnSpPr>
        <p:spPr>
          <a:xfrm>
            <a:off x="4572000" y="2161675"/>
            <a:ext cx="0" cy="744900"/>
          </a:xfrm>
          <a:prstGeom prst="straightConnector1">
            <a:avLst/>
          </a:prstGeom>
          <a:noFill/>
          <a:ln w="28575" cap="flat" cmpd="sng">
            <a:solidFill>
              <a:schemeClr val="accent1"/>
            </a:solidFill>
            <a:prstDash val="dash"/>
            <a:round/>
            <a:headEnd type="none" w="med" len="med"/>
            <a:tailEnd type="none" w="med" len="med"/>
          </a:ln>
        </p:spPr>
      </p:cxnSp>
      <p:cxnSp>
        <p:nvCxnSpPr>
          <p:cNvPr id="1400" name="Google Shape;1400;p117"/>
          <p:cNvCxnSpPr>
            <a:stCxn id="1399" idx="1"/>
            <a:endCxn id="1401" idx="0"/>
          </p:cNvCxnSpPr>
          <p:nvPr/>
        </p:nvCxnSpPr>
        <p:spPr>
          <a:xfrm flipH="1">
            <a:off x="1842750" y="1918825"/>
            <a:ext cx="1454400" cy="1702200"/>
          </a:xfrm>
          <a:prstGeom prst="bentConnector2">
            <a:avLst/>
          </a:prstGeom>
          <a:noFill/>
          <a:ln w="28575" cap="flat" cmpd="sng">
            <a:solidFill>
              <a:schemeClr val="accent1"/>
            </a:solidFill>
            <a:prstDash val="solid"/>
            <a:round/>
            <a:headEnd type="none" w="med" len="med"/>
            <a:tailEnd type="none" w="med" len="med"/>
          </a:ln>
        </p:spPr>
      </p:cxnSp>
      <p:cxnSp>
        <p:nvCxnSpPr>
          <p:cNvPr id="1402" name="Google Shape;1402;p117"/>
          <p:cNvCxnSpPr>
            <a:stCxn id="1403" idx="2"/>
            <a:endCxn id="1404" idx="0"/>
          </p:cNvCxnSpPr>
          <p:nvPr/>
        </p:nvCxnSpPr>
        <p:spPr>
          <a:xfrm>
            <a:off x="7301100" y="2677974"/>
            <a:ext cx="0" cy="228600"/>
          </a:xfrm>
          <a:prstGeom prst="straightConnector1">
            <a:avLst/>
          </a:prstGeom>
          <a:noFill/>
          <a:ln w="28575" cap="flat" cmpd="sng">
            <a:solidFill>
              <a:schemeClr val="accent1"/>
            </a:solidFill>
            <a:prstDash val="solid"/>
            <a:round/>
            <a:headEnd type="none" w="med" len="med"/>
            <a:tailEnd type="none" w="med" len="med"/>
          </a:ln>
        </p:spPr>
      </p:cxnSp>
      <p:sp>
        <p:nvSpPr>
          <p:cNvPr id="1399" name="Google Shape;1399;p117"/>
          <p:cNvSpPr/>
          <p:nvPr/>
        </p:nvSpPr>
        <p:spPr>
          <a:xfrm>
            <a:off x="3297150" y="1675975"/>
            <a:ext cx="2549700" cy="485700"/>
          </a:xfrm>
          <a:prstGeom prst="roundRect">
            <a:avLst>
              <a:gd name="adj" fmla="val 0"/>
            </a:avLst>
          </a:prstGeom>
          <a:solidFill>
            <a:schemeClr val="accent1"/>
          </a:solidFill>
          <a:ln>
            <a:noFill/>
          </a:ln>
        </p:spPr>
        <p:txBody>
          <a:bodyPr spcFirstLastPara="1" wrap="square" lIns="91425" tIns="0" rIns="91425" bIns="0" anchor="ctr" anchorCtr="0">
            <a:noAutofit/>
          </a:bodyPr>
          <a:lstStyle/>
          <a:p>
            <a:pPr marL="0" lvl="0" indent="0" algn="ctr" rtl="0">
              <a:spcBef>
                <a:spcPts val="0"/>
              </a:spcBef>
              <a:spcAft>
                <a:spcPts val="0"/>
              </a:spcAft>
              <a:buNone/>
            </a:pPr>
            <a:r>
              <a:rPr lang="en" sz="2200" b="1">
                <a:solidFill>
                  <a:schemeClr val="lt1"/>
                </a:solidFill>
                <a:latin typeface="Roboto Condensed"/>
                <a:ea typeface="Roboto Condensed"/>
                <a:cs typeface="Roboto Condensed"/>
                <a:sym typeface="Roboto Condensed"/>
              </a:rPr>
              <a:t>MANUFACTURER</a:t>
            </a:r>
            <a:endParaRPr sz="2200" b="1">
              <a:solidFill>
                <a:schemeClr val="lt1"/>
              </a:solidFill>
              <a:latin typeface="Roboto Condensed"/>
              <a:ea typeface="Roboto Condensed"/>
              <a:cs typeface="Roboto Condensed"/>
              <a:sym typeface="Roboto Condensed"/>
            </a:endParaRPr>
          </a:p>
        </p:txBody>
      </p:sp>
      <p:sp>
        <p:nvSpPr>
          <p:cNvPr id="1396" name="Google Shape;1396;p117"/>
          <p:cNvSpPr/>
          <p:nvPr/>
        </p:nvSpPr>
        <p:spPr>
          <a:xfrm>
            <a:off x="3530075" y="2906625"/>
            <a:ext cx="2083800" cy="485700"/>
          </a:xfrm>
          <a:prstGeom prst="roundRect">
            <a:avLst>
              <a:gd name="adj" fmla="val 0"/>
            </a:avLst>
          </a:prstGeom>
          <a:noFill/>
          <a:ln w="28575" cap="flat" cmpd="sng">
            <a:solidFill>
              <a:schemeClr val="accent1"/>
            </a:solidFill>
            <a:prstDash val="solid"/>
            <a:round/>
            <a:headEnd type="none" w="sm" len="sm"/>
            <a:tailEnd type="none" w="sm" len="sm"/>
          </a:ln>
        </p:spPr>
        <p:txBody>
          <a:bodyPr spcFirstLastPara="1" wrap="square" lIns="91425" tIns="109725" rIns="91425" bIns="0" anchor="t" anchorCtr="0">
            <a:noAutofit/>
          </a:bodyPr>
          <a:lstStyle/>
          <a:p>
            <a:pPr marL="0" lvl="0" indent="0" algn="ctr" rtl="0">
              <a:spcBef>
                <a:spcPts val="0"/>
              </a:spcBef>
              <a:spcAft>
                <a:spcPts val="0"/>
              </a:spcAft>
              <a:buNone/>
            </a:pPr>
            <a:r>
              <a:rPr lang="en" sz="1600">
                <a:solidFill>
                  <a:schemeClr val="dk1"/>
                </a:solidFill>
                <a:latin typeface="Actor"/>
                <a:ea typeface="Actor"/>
                <a:cs typeface="Actor"/>
                <a:sym typeface="Actor"/>
              </a:rPr>
              <a:t>Retailers</a:t>
            </a:r>
            <a:endParaRPr sz="1600">
              <a:solidFill>
                <a:schemeClr val="dk1"/>
              </a:solidFill>
              <a:latin typeface="Actor"/>
              <a:ea typeface="Actor"/>
              <a:cs typeface="Actor"/>
              <a:sym typeface="Actor"/>
            </a:endParaRPr>
          </a:p>
        </p:txBody>
      </p:sp>
      <p:sp>
        <p:nvSpPr>
          <p:cNvPr id="1404" name="Google Shape;1404;p117"/>
          <p:cNvSpPr/>
          <p:nvPr/>
        </p:nvSpPr>
        <p:spPr>
          <a:xfrm>
            <a:off x="6259205" y="2906625"/>
            <a:ext cx="2083800" cy="485700"/>
          </a:xfrm>
          <a:prstGeom prst="roundRect">
            <a:avLst>
              <a:gd name="adj" fmla="val 0"/>
            </a:avLst>
          </a:prstGeom>
          <a:noFill/>
          <a:ln w="28575" cap="flat" cmpd="sng">
            <a:solidFill>
              <a:schemeClr val="accent1"/>
            </a:solidFill>
            <a:prstDash val="solid"/>
            <a:round/>
            <a:headEnd type="none" w="sm" len="sm"/>
            <a:tailEnd type="none" w="sm" len="sm"/>
          </a:ln>
        </p:spPr>
        <p:txBody>
          <a:bodyPr spcFirstLastPara="1" wrap="square" lIns="91425" tIns="109725" rIns="91425" bIns="0" anchor="t" anchorCtr="0">
            <a:noAutofit/>
          </a:bodyPr>
          <a:lstStyle/>
          <a:p>
            <a:pPr marL="0" lvl="0" indent="0" algn="ctr" rtl="0">
              <a:spcBef>
                <a:spcPts val="0"/>
              </a:spcBef>
              <a:spcAft>
                <a:spcPts val="0"/>
              </a:spcAft>
              <a:buNone/>
            </a:pPr>
            <a:r>
              <a:rPr lang="en" sz="1600">
                <a:solidFill>
                  <a:schemeClr val="dk1"/>
                </a:solidFill>
                <a:latin typeface="Actor"/>
                <a:ea typeface="Actor"/>
                <a:cs typeface="Actor"/>
                <a:sym typeface="Actor"/>
              </a:rPr>
              <a:t>Retailers</a:t>
            </a:r>
            <a:endParaRPr sz="1600">
              <a:solidFill>
                <a:schemeClr val="dk1"/>
              </a:solidFill>
              <a:latin typeface="Actor"/>
              <a:ea typeface="Actor"/>
              <a:cs typeface="Actor"/>
              <a:sym typeface="Actor"/>
            </a:endParaRPr>
          </a:p>
        </p:txBody>
      </p:sp>
      <p:sp>
        <p:nvSpPr>
          <p:cNvPr id="1403" name="Google Shape;1403;p117"/>
          <p:cNvSpPr/>
          <p:nvPr/>
        </p:nvSpPr>
        <p:spPr>
          <a:xfrm>
            <a:off x="6259200" y="2192274"/>
            <a:ext cx="2083800" cy="485700"/>
          </a:xfrm>
          <a:prstGeom prst="roundRect">
            <a:avLst>
              <a:gd name="adj" fmla="val 0"/>
            </a:avLst>
          </a:prstGeom>
          <a:noFill/>
          <a:ln w="28575" cap="flat" cmpd="sng">
            <a:solidFill>
              <a:schemeClr val="accent1"/>
            </a:solidFill>
            <a:prstDash val="solid"/>
            <a:round/>
            <a:headEnd type="none" w="sm" len="sm"/>
            <a:tailEnd type="none" w="sm" len="sm"/>
          </a:ln>
        </p:spPr>
        <p:txBody>
          <a:bodyPr spcFirstLastPara="1" wrap="square" lIns="91425" tIns="109725" rIns="91425" bIns="0" anchor="t" anchorCtr="0">
            <a:noAutofit/>
          </a:bodyPr>
          <a:lstStyle/>
          <a:p>
            <a:pPr marL="0" lvl="0" indent="0" algn="ctr" rtl="0">
              <a:spcBef>
                <a:spcPts val="0"/>
              </a:spcBef>
              <a:spcAft>
                <a:spcPts val="0"/>
              </a:spcAft>
              <a:buNone/>
            </a:pPr>
            <a:r>
              <a:rPr lang="en" sz="1600">
                <a:solidFill>
                  <a:schemeClr val="dk1"/>
                </a:solidFill>
                <a:latin typeface="Actor"/>
                <a:ea typeface="Actor"/>
                <a:cs typeface="Actor"/>
                <a:sym typeface="Actor"/>
              </a:rPr>
              <a:t>Wholesaler</a:t>
            </a:r>
            <a:endParaRPr sz="1600">
              <a:solidFill>
                <a:schemeClr val="dk1"/>
              </a:solidFill>
              <a:latin typeface="Actor"/>
              <a:ea typeface="Actor"/>
              <a:cs typeface="Actor"/>
              <a:sym typeface="Actor"/>
            </a:endParaRPr>
          </a:p>
        </p:txBody>
      </p:sp>
      <p:sp>
        <p:nvSpPr>
          <p:cNvPr id="1405" name="Google Shape;1405;p117"/>
          <p:cNvSpPr/>
          <p:nvPr/>
        </p:nvSpPr>
        <p:spPr>
          <a:xfrm>
            <a:off x="6259200" y="3621024"/>
            <a:ext cx="2083800" cy="485700"/>
          </a:xfrm>
          <a:prstGeom prst="roundRect">
            <a:avLst>
              <a:gd name="adj" fmla="val 0"/>
            </a:avLst>
          </a:prstGeom>
          <a:noFill/>
          <a:ln w="28575" cap="flat" cmpd="sng">
            <a:solidFill>
              <a:schemeClr val="accent1"/>
            </a:solidFill>
            <a:prstDash val="solid"/>
            <a:round/>
            <a:headEnd type="none" w="sm" len="sm"/>
            <a:tailEnd type="none" w="sm" len="sm"/>
          </a:ln>
        </p:spPr>
        <p:txBody>
          <a:bodyPr spcFirstLastPara="1" wrap="square" lIns="91425" tIns="109725" rIns="91425" bIns="0" anchor="t" anchorCtr="0">
            <a:noAutofit/>
          </a:bodyPr>
          <a:lstStyle/>
          <a:p>
            <a:pPr marL="0" lvl="0" indent="0" algn="ctr" rtl="0">
              <a:spcBef>
                <a:spcPts val="0"/>
              </a:spcBef>
              <a:spcAft>
                <a:spcPts val="0"/>
              </a:spcAft>
              <a:buNone/>
            </a:pPr>
            <a:r>
              <a:rPr lang="en" sz="1600">
                <a:solidFill>
                  <a:schemeClr val="dk1"/>
                </a:solidFill>
                <a:latin typeface="Actor"/>
                <a:ea typeface="Actor"/>
                <a:cs typeface="Actor"/>
                <a:sym typeface="Actor"/>
              </a:rPr>
              <a:t>Consumer</a:t>
            </a:r>
            <a:endParaRPr sz="1600">
              <a:solidFill>
                <a:schemeClr val="dk1"/>
              </a:solidFill>
              <a:latin typeface="Actor"/>
              <a:ea typeface="Actor"/>
              <a:cs typeface="Actor"/>
              <a:sym typeface="Actor"/>
            </a:endParaRPr>
          </a:p>
        </p:txBody>
      </p:sp>
      <p:sp>
        <p:nvSpPr>
          <p:cNvPr id="1397" name="Google Shape;1397;p117"/>
          <p:cNvSpPr/>
          <p:nvPr/>
        </p:nvSpPr>
        <p:spPr>
          <a:xfrm>
            <a:off x="3530063" y="3621024"/>
            <a:ext cx="2083800" cy="485700"/>
          </a:xfrm>
          <a:prstGeom prst="roundRect">
            <a:avLst>
              <a:gd name="adj" fmla="val 0"/>
            </a:avLst>
          </a:prstGeom>
          <a:noFill/>
          <a:ln w="28575" cap="flat" cmpd="sng">
            <a:solidFill>
              <a:schemeClr val="accent1"/>
            </a:solidFill>
            <a:prstDash val="solid"/>
            <a:round/>
            <a:headEnd type="none" w="sm" len="sm"/>
            <a:tailEnd type="none" w="sm" len="sm"/>
          </a:ln>
        </p:spPr>
        <p:txBody>
          <a:bodyPr spcFirstLastPara="1" wrap="square" lIns="91425" tIns="109725" rIns="91425" bIns="0" anchor="t" anchorCtr="0">
            <a:noAutofit/>
          </a:bodyPr>
          <a:lstStyle/>
          <a:p>
            <a:pPr marL="0" lvl="0" indent="0" algn="ctr" rtl="0">
              <a:spcBef>
                <a:spcPts val="0"/>
              </a:spcBef>
              <a:spcAft>
                <a:spcPts val="0"/>
              </a:spcAft>
              <a:buNone/>
            </a:pPr>
            <a:r>
              <a:rPr lang="en" sz="1600">
                <a:solidFill>
                  <a:schemeClr val="dk1"/>
                </a:solidFill>
                <a:latin typeface="Actor"/>
                <a:ea typeface="Actor"/>
                <a:cs typeface="Actor"/>
                <a:sym typeface="Actor"/>
              </a:rPr>
              <a:t>Consumer</a:t>
            </a:r>
            <a:endParaRPr sz="1600">
              <a:solidFill>
                <a:schemeClr val="dk1"/>
              </a:solidFill>
              <a:latin typeface="Actor"/>
              <a:ea typeface="Actor"/>
              <a:cs typeface="Actor"/>
              <a:sym typeface="Actor"/>
            </a:endParaRPr>
          </a:p>
        </p:txBody>
      </p:sp>
      <p:sp>
        <p:nvSpPr>
          <p:cNvPr id="1401" name="Google Shape;1401;p117"/>
          <p:cNvSpPr/>
          <p:nvPr/>
        </p:nvSpPr>
        <p:spPr>
          <a:xfrm>
            <a:off x="800925" y="3621024"/>
            <a:ext cx="2083800" cy="485700"/>
          </a:xfrm>
          <a:prstGeom prst="roundRect">
            <a:avLst>
              <a:gd name="adj" fmla="val 0"/>
            </a:avLst>
          </a:prstGeom>
          <a:noFill/>
          <a:ln w="28575" cap="flat" cmpd="sng">
            <a:solidFill>
              <a:schemeClr val="accent1"/>
            </a:solidFill>
            <a:prstDash val="solid"/>
            <a:round/>
            <a:headEnd type="none" w="sm" len="sm"/>
            <a:tailEnd type="none" w="sm" len="sm"/>
          </a:ln>
        </p:spPr>
        <p:txBody>
          <a:bodyPr spcFirstLastPara="1" wrap="square" lIns="91425" tIns="109725" rIns="91425" bIns="0" anchor="t" anchorCtr="0">
            <a:noAutofit/>
          </a:bodyPr>
          <a:lstStyle/>
          <a:p>
            <a:pPr marL="0" lvl="0" indent="0" algn="ctr" rtl="0">
              <a:spcBef>
                <a:spcPts val="0"/>
              </a:spcBef>
              <a:spcAft>
                <a:spcPts val="0"/>
              </a:spcAft>
              <a:buNone/>
            </a:pPr>
            <a:r>
              <a:rPr lang="en" sz="1600">
                <a:solidFill>
                  <a:schemeClr val="dk1"/>
                </a:solidFill>
                <a:latin typeface="Actor"/>
                <a:ea typeface="Actor"/>
                <a:cs typeface="Actor"/>
                <a:sym typeface="Actor"/>
              </a:rPr>
              <a:t>Consumer</a:t>
            </a:r>
            <a:endParaRPr sz="1600">
              <a:solidFill>
                <a:schemeClr val="dk1"/>
              </a:solidFill>
              <a:latin typeface="Actor"/>
              <a:ea typeface="Actor"/>
              <a:cs typeface="Actor"/>
              <a:sym typeface="Actor"/>
            </a:endParaRPr>
          </a:p>
        </p:txBody>
      </p:sp>
      <p:cxnSp>
        <p:nvCxnSpPr>
          <p:cNvPr id="1406" name="Google Shape;1406;p117"/>
          <p:cNvCxnSpPr>
            <a:stCxn id="1399" idx="3"/>
            <a:endCxn id="1403" idx="0"/>
          </p:cNvCxnSpPr>
          <p:nvPr/>
        </p:nvCxnSpPr>
        <p:spPr>
          <a:xfrm>
            <a:off x="5846850" y="1918825"/>
            <a:ext cx="1454400" cy="273300"/>
          </a:xfrm>
          <a:prstGeom prst="bentConnector2">
            <a:avLst/>
          </a:prstGeom>
          <a:noFill/>
          <a:ln w="28575" cap="flat" cmpd="sng">
            <a:solidFill>
              <a:schemeClr val="accent1"/>
            </a:solidFill>
            <a:prstDash val="solid"/>
            <a:round/>
            <a:headEnd type="none" w="med" len="med"/>
            <a:tailEnd type="none" w="med" len="med"/>
          </a:ln>
        </p:spPr>
      </p:cxnSp>
      <p:cxnSp>
        <p:nvCxnSpPr>
          <p:cNvPr id="1407" name="Google Shape;1407;p117"/>
          <p:cNvCxnSpPr>
            <a:stCxn id="1404" idx="2"/>
            <a:endCxn id="1405" idx="0"/>
          </p:cNvCxnSpPr>
          <p:nvPr/>
        </p:nvCxnSpPr>
        <p:spPr>
          <a:xfrm>
            <a:off x="7301105" y="3392325"/>
            <a:ext cx="0" cy="228600"/>
          </a:xfrm>
          <a:prstGeom prst="straightConnector1">
            <a:avLst/>
          </a:prstGeom>
          <a:noFill/>
          <a:ln w="28575" cap="flat" cmpd="sng">
            <a:solidFill>
              <a:schemeClr val="accent1"/>
            </a:solidFill>
            <a:prstDash val="solid"/>
            <a:round/>
            <a:headEnd type="none" w="med" len="med"/>
            <a:tailEnd type="none" w="med" len="med"/>
          </a:ln>
        </p:spPr>
      </p:cxnSp>
      <p:sp>
        <p:nvSpPr>
          <p:cNvPr id="1408" name="Google Shape;1408;p11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76</a:t>
            </a:fld>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77.xml><?xml version="1.0" encoding="utf-8"?>
<p:sld xmlns:a="http://schemas.openxmlformats.org/drawingml/2006/main" xmlns:r="http://schemas.openxmlformats.org/officeDocument/2006/relationships" xmlns:p="http://schemas.openxmlformats.org/presentationml/2006/main" show="0">
  <p:cSld>
    <p:spTree>
      <p:nvGrpSpPr>
        <p:cNvPr id="1" name="Shape 1412"/>
        <p:cNvGrpSpPr/>
        <p:nvPr/>
      </p:nvGrpSpPr>
      <p:grpSpPr>
        <a:xfrm>
          <a:off x="0" y="0"/>
          <a:ext cx="0" cy="0"/>
          <a:chOff x="0" y="0"/>
          <a:chExt cx="0" cy="0"/>
        </a:xfrm>
      </p:grpSpPr>
      <p:sp>
        <p:nvSpPr>
          <p:cNvPr id="1413" name="Google Shape;1413;p118"/>
          <p:cNvSpPr txBox="1">
            <a:spLocks noGrp="1"/>
          </p:cNvSpPr>
          <p:nvPr>
            <p:ph type="subTitle" idx="1"/>
          </p:nvPr>
        </p:nvSpPr>
        <p:spPr>
          <a:xfrm>
            <a:off x="713225" y="1593188"/>
            <a:ext cx="3858600" cy="45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earths is the Sun’s mass</a:t>
            </a:r>
            <a:endParaRPr/>
          </a:p>
        </p:txBody>
      </p:sp>
      <p:sp>
        <p:nvSpPr>
          <p:cNvPr id="1414" name="Google Shape;1414;p118"/>
          <p:cNvSpPr txBox="1">
            <a:spLocks noGrp="1"/>
          </p:cNvSpPr>
          <p:nvPr>
            <p:ph type="title"/>
          </p:nvPr>
        </p:nvSpPr>
        <p:spPr>
          <a:xfrm>
            <a:off x="713225" y="980288"/>
            <a:ext cx="3858600" cy="612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333,000</a:t>
            </a:r>
            <a:endParaRPr/>
          </a:p>
        </p:txBody>
      </p:sp>
      <p:sp>
        <p:nvSpPr>
          <p:cNvPr id="1415" name="Google Shape;1415;p118"/>
          <p:cNvSpPr txBox="1">
            <a:spLocks noGrp="1"/>
          </p:cNvSpPr>
          <p:nvPr>
            <p:ph type="subTitle" idx="2"/>
          </p:nvPr>
        </p:nvSpPr>
        <p:spPr>
          <a:xfrm>
            <a:off x="713225" y="2650513"/>
            <a:ext cx="3858600" cy="45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is Jupiter’s rotation period</a:t>
            </a:r>
            <a:endParaRPr/>
          </a:p>
        </p:txBody>
      </p:sp>
      <p:sp>
        <p:nvSpPr>
          <p:cNvPr id="1416" name="Google Shape;1416;p118"/>
          <p:cNvSpPr txBox="1">
            <a:spLocks noGrp="1"/>
          </p:cNvSpPr>
          <p:nvPr>
            <p:ph type="title" idx="3"/>
          </p:nvPr>
        </p:nvSpPr>
        <p:spPr>
          <a:xfrm>
            <a:off x="713225" y="2037582"/>
            <a:ext cx="3858600" cy="612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9H 55M 23S</a:t>
            </a:r>
            <a:endParaRPr/>
          </a:p>
        </p:txBody>
      </p:sp>
      <p:sp>
        <p:nvSpPr>
          <p:cNvPr id="1417" name="Google Shape;1417;p118"/>
          <p:cNvSpPr txBox="1">
            <a:spLocks noGrp="1"/>
          </p:cNvSpPr>
          <p:nvPr>
            <p:ph type="subTitle" idx="4"/>
          </p:nvPr>
        </p:nvSpPr>
        <p:spPr>
          <a:xfrm>
            <a:off x="713225" y="3707813"/>
            <a:ext cx="3858600" cy="45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is a very long distance</a:t>
            </a:r>
            <a:endParaRPr/>
          </a:p>
        </p:txBody>
      </p:sp>
      <p:sp>
        <p:nvSpPr>
          <p:cNvPr id="1418" name="Google Shape;1418;p118"/>
          <p:cNvSpPr txBox="1">
            <a:spLocks noGrp="1"/>
          </p:cNvSpPr>
          <p:nvPr>
            <p:ph type="title" idx="5"/>
          </p:nvPr>
        </p:nvSpPr>
        <p:spPr>
          <a:xfrm>
            <a:off x="713225" y="3094863"/>
            <a:ext cx="3858600" cy="612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386,000 KM</a:t>
            </a:r>
            <a:endParaRPr/>
          </a:p>
        </p:txBody>
      </p:sp>
      <p:sp>
        <p:nvSpPr>
          <p:cNvPr id="1419" name="Google Shape;1419;p118"/>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77</a:t>
            </a:fld>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78.xml><?xml version="1.0" encoding="utf-8"?>
<p:sld xmlns:a="http://schemas.openxmlformats.org/drawingml/2006/main" xmlns:r="http://schemas.openxmlformats.org/officeDocument/2006/relationships" xmlns:p="http://schemas.openxmlformats.org/presentationml/2006/main" show="0">
  <p:cSld>
    <p:spTree>
      <p:nvGrpSpPr>
        <p:cNvPr id="1" name="Shape 1423"/>
        <p:cNvGrpSpPr/>
        <p:nvPr/>
      </p:nvGrpSpPr>
      <p:grpSpPr>
        <a:xfrm>
          <a:off x="0" y="0"/>
          <a:ext cx="0" cy="0"/>
          <a:chOff x="0" y="0"/>
          <a:chExt cx="0" cy="0"/>
        </a:xfrm>
      </p:grpSpPr>
      <p:sp>
        <p:nvSpPr>
          <p:cNvPr id="1424" name="Google Shape;1424;p119"/>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a:t>
            </a:r>
            <a:r>
              <a:rPr lang="en">
                <a:solidFill>
                  <a:schemeClr val="accent3"/>
                </a:solidFill>
              </a:rPr>
              <a:t>PROMOTION</a:t>
            </a:r>
            <a:endParaRPr>
              <a:solidFill>
                <a:schemeClr val="accent3"/>
              </a:solidFill>
            </a:endParaRPr>
          </a:p>
        </p:txBody>
      </p:sp>
      <p:sp>
        <p:nvSpPr>
          <p:cNvPr id="1425" name="Google Shape;1425;p119"/>
          <p:cNvSpPr txBox="1">
            <a:spLocks noGrp="1"/>
          </p:cNvSpPr>
          <p:nvPr>
            <p:ph type="subTitle" idx="1"/>
          </p:nvPr>
        </p:nvSpPr>
        <p:spPr>
          <a:xfrm>
            <a:off x="990900" y="1239050"/>
            <a:ext cx="2285400" cy="372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MULTIMEDIA</a:t>
            </a:r>
            <a:endParaRPr/>
          </a:p>
        </p:txBody>
      </p:sp>
      <p:sp>
        <p:nvSpPr>
          <p:cNvPr id="1426" name="Google Shape;1426;p119"/>
          <p:cNvSpPr txBox="1">
            <a:spLocks noGrp="1"/>
          </p:cNvSpPr>
          <p:nvPr>
            <p:ph type="subTitle" idx="2"/>
          </p:nvPr>
        </p:nvSpPr>
        <p:spPr>
          <a:xfrm>
            <a:off x="990900" y="1641800"/>
            <a:ext cx="2285400" cy="637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Despite being red, Mars is a cold place</a:t>
            </a:r>
            <a:endParaRPr/>
          </a:p>
        </p:txBody>
      </p:sp>
      <p:sp>
        <p:nvSpPr>
          <p:cNvPr id="1427" name="Google Shape;1427;p119"/>
          <p:cNvSpPr txBox="1">
            <a:spLocks noGrp="1"/>
          </p:cNvSpPr>
          <p:nvPr>
            <p:ph type="subTitle" idx="3"/>
          </p:nvPr>
        </p:nvSpPr>
        <p:spPr>
          <a:xfrm>
            <a:off x="3429300" y="1239050"/>
            <a:ext cx="2285400" cy="372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PRESS</a:t>
            </a:r>
            <a:endParaRPr/>
          </a:p>
        </p:txBody>
      </p:sp>
      <p:sp>
        <p:nvSpPr>
          <p:cNvPr id="1428" name="Google Shape;1428;p119"/>
          <p:cNvSpPr txBox="1">
            <a:spLocks noGrp="1"/>
          </p:cNvSpPr>
          <p:nvPr>
            <p:ph type="subTitle" idx="4"/>
          </p:nvPr>
        </p:nvSpPr>
        <p:spPr>
          <a:xfrm>
            <a:off x="3429300" y="1641800"/>
            <a:ext cx="2285400" cy="637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Venus is the second planet from the Sun</a:t>
            </a:r>
            <a:endParaRPr/>
          </a:p>
        </p:txBody>
      </p:sp>
      <p:sp>
        <p:nvSpPr>
          <p:cNvPr id="1429" name="Google Shape;1429;p119"/>
          <p:cNvSpPr txBox="1">
            <a:spLocks noGrp="1"/>
          </p:cNvSpPr>
          <p:nvPr>
            <p:ph type="subTitle" idx="5"/>
          </p:nvPr>
        </p:nvSpPr>
        <p:spPr>
          <a:xfrm>
            <a:off x="5867700" y="1239050"/>
            <a:ext cx="2285400" cy="372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PHONE APP</a:t>
            </a:r>
            <a:endParaRPr/>
          </a:p>
        </p:txBody>
      </p:sp>
      <p:sp>
        <p:nvSpPr>
          <p:cNvPr id="1430" name="Google Shape;1430;p119"/>
          <p:cNvSpPr txBox="1">
            <a:spLocks noGrp="1"/>
          </p:cNvSpPr>
          <p:nvPr>
            <p:ph type="subTitle" idx="6"/>
          </p:nvPr>
        </p:nvSpPr>
        <p:spPr>
          <a:xfrm>
            <a:off x="5867700" y="1641800"/>
            <a:ext cx="2285400" cy="637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Saturn is a gas giant with several rings</a:t>
            </a:r>
            <a:endParaRPr/>
          </a:p>
        </p:txBody>
      </p:sp>
      <p:sp>
        <p:nvSpPr>
          <p:cNvPr id="1431" name="Google Shape;1431;p119"/>
          <p:cNvSpPr txBox="1">
            <a:spLocks noGrp="1"/>
          </p:cNvSpPr>
          <p:nvPr>
            <p:ph type="subTitle" idx="7"/>
          </p:nvPr>
        </p:nvSpPr>
        <p:spPr>
          <a:xfrm>
            <a:off x="990900" y="2517650"/>
            <a:ext cx="2285400" cy="372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ADS</a:t>
            </a:r>
            <a:endParaRPr/>
          </a:p>
        </p:txBody>
      </p:sp>
      <p:sp>
        <p:nvSpPr>
          <p:cNvPr id="1432" name="Google Shape;1432;p119"/>
          <p:cNvSpPr txBox="1">
            <a:spLocks noGrp="1"/>
          </p:cNvSpPr>
          <p:nvPr>
            <p:ph type="subTitle" idx="8"/>
          </p:nvPr>
        </p:nvSpPr>
        <p:spPr>
          <a:xfrm>
            <a:off x="990900" y="2920400"/>
            <a:ext cx="2285400" cy="637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Mercury is the closest planet to the Sun</a:t>
            </a:r>
            <a:endParaRPr/>
          </a:p>
        </p:txBody>
      </p:sp>
      <p:sp>
        <p:nvSpPr>
          <p:cNvPr id="1433" name="Google Shape;1433;p119"/>
          <p:cNvSpPr txBox="1">
            <a:spLocks noGrp="1"/>
          </p:cNvSpPr>
          <p:nvPr>
            <p:ph type="subTitle" idx="9"/>
          </p:nvPr>
        </p:nvSpPr>
        <p:spPr>
          <a:xfrm>
            <a:off x="3429300" y="2517650"/>
            <a:ext cx="2285400" cy="372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ARTICLES</a:t>
            </a:r>
            <a:endParaRPr/>
          </a:p>
        </p:txBody>
      </p:sp>
      <p:sp>
        <p:nvSpPr>
          <p:cNvPr id="1434" name="Google Shape;1434;p119"/>
          <p:cNvSpPr txBox="1">
            <a:spLocks noGrp="1"/>
          </p:cNvSpPr>
          <p:nvPr>
            <p:ph type="subTitle" idx="13"/>
          </p:nvPr>
        </p:nvSpPr>
        <p:spPr>
          <a:xfrm>
            <a:off x="3429300" y="2920400"/>
            <a:ext cx="2285400" cy="637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Neptune is the farthest planet from the Sun</a:t>
            </a:r>
            <a:endParaRPr/>
          </a:p>
        </p:txBody>
      </p:sp>
      <p:sp>
        <p:nvSpPr>
          <p:cNvPr id="1435" name="Google Shape;1435;p119"/>
          <p:cNvSpPr txBox="1">
            <a:spLocks noGrp="1"/>
          </p:cNvSpPr>
          <p:nvPr>
            <p:ph type="subTitle" idx="14"/>
          </p:nvPr>
        </p:nvSpPr>
        <p:spPr>
          <a:xfrm>
            <a:off x="5867700" y="2517650"/>
            <a:ext cx="2285400" cy="372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SOCIAL</a:t>
            </a:r>
            <a:endParaRPr/>
          </a:p>
        </p:txBody>
      </p:sp>
      <p:sp>
        <p:nvSpPr>
          <p:cNvPr id="1436" name="Google Shape;1436;p119"/>
          <p:cNvSpPr txBox="1">
            <a:spLocks noGrp="1"/>
          </p:cNvSpPr>
          <p:nvPr>
            <p:ph type="subTitle" idx="15"/>
          </p:nvPr>
        </p:nvSpPr>
        <p:spPr>
          <a:xfrm>
            <a:off x="5867700" y="2920400"/>
            <a:ext cx="2285400" cy="637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Jupiter is the biggest planet of them all</a:t>
            </a:r>
            <a:endParaRPr/>
          </a:p>
        </p:txBody>
      </p:sp>
      <p:sp>
        <p:nvSpPr>
          <p:cNvPr id="1437" name="Google Shape;1437;p119"/>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78</a:t>
            </a:fld>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79.xml><?xml version="1.0" encoding="utf-8"?>
<p:sld xmlns:a="http://schemas.openxmlformats.org/drawingml/2006/main" xmlns:r="http://schemas.openxmlformats.org/officeDocument/2006/relationships" xmlns:p="http://schemas.openxmlformats.org/presentationml/2006/main" show="0">
  <p:cSld>
    <p:spTree>
      <p:nvGrpSpPr>
        <p:cNvPr id="1" name="Shape 1441"/>
        <p:cNvGrpSpPr/>
        <p:nvPr/>
      </p:nvGrpSpPr>
      <p:grpSpPr>
        <a:xfrm>
          <a:off x="0" y="0"/>
          <a:ext cx="0" cy="0"/>
          <a:chOff x="0" y="0"/>
          <a:chExt cx="0" cy="0"/>
        </a:xfrm>
      </p:grpSpPr>
      <p:sp>
        <p:nvSpPr>
          <p:cNvPr id="1442" name="Google Shape;1442;p120"/>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ADVERTISING </a:t>
            </a:r>
            <a:r>
              <a:rPr lang="en">
                <a:solidFill>
                  <a:schemeClr val="dk2"/>
                </a:solidFill>
              </a:rPr>
              <a:t>CAMPAIGN 1</a:t>
            </a:r>
            <a:endParaRPr>
              <a:solidFill>
                <a:schemeClr val="dk2"/>
              </a:solidFill>
            </a:endParaRPr>
          </a:p>
        </p:txBody>
      </p:sp>
      <p:sp>
        <p:nvSpPr>
          <p:cNvPr id="1443" name="Google Shape;1443;p120"/>
          <p:cNvSpPr/>
          <p:nvPr/>
        </p:nvSpPr>
        <p:spPr>
          <a:xfrm flipH="1">
            <a:off x="1062150" y="1268675"/>
            <a:ext cx="7019700" cy="1136700"/>
          </a:xfrm>
          <a:prstGeom prst="rect">
            <a:avLst/>
          </a:prstGeom>
          <a:noFill/>
          <a:ln w="28575" cap="flat" cmpd="sng">
            <a:solidFill>
              <a:schemeClr val="dk2"/>
            </a:solidFill>
            <a:prstDash val="dash"/>
            <a:round/>
            <a:headEnd type="none" w="sm" len="sm"/>
            <a:tailEnd type="none" w="sm" len="sm"/>
          </a:ln>
        </p:spPr>
        <p:txBody>
          <a:bodyPr spcFirstLastPara="1" wrap="square" lIns="182875" tIns="91425" rIns="182875" bIns="91425" anchor="ctr" anchorCtr="0">
            <a:noAutofit/>
          </a:bodyPr>
          <a:lstStyle/>
          <a:p>
            <a:pPr marL="0" lvl="0" indent="0" algn="ctr" rtl="0">
              <a:spcBef>
                <a:spcPts val="0"/>
              </a:spcBef>
              <a:spcAft>
                <a:spcPts val="0"/>
              </a:spcAft>
              <a:buNone/>
            </a:pPr>
            <a:endParaRPr sz="1600">
              <a:solidFill>
                <a:srgbClr val="000000"/>
              </a:solidFill>
              <a:latin typeface="Hind"/>
              <a:ea typeface="Hind"/>
              <a:cs typeface="Hind"/>
              <a:sym typeface="Hind"/>
            </a:endParaRPr>
          </a:p>
        </p:txBody>
      </p:sp>
      <p:sp>
        <p:nvSpPr>
          <p:cNvPr id="1444" name="Google Shape;1444;p120"/>
          <p:cNvSpPr txBox="1"/>
          <p:nvPr/>
        </p:nvSpPr>
        <p:spPr>
          <a:xfrm>
            <a:off x="2232150" y="1342963"/>
            <a:ext cx="4679700" cy="475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dk1"/>
                </a:solidFill>
                <a:latin typeface="Roboto Condensed"/>
                <a:ea typeface="Roboto Condensed"/>
                <a:cs typeface="Roboto Condensed"/>
                <a:sym typeface="Roboto Condensed"/>
              </a:rPr>
              <a:t>DESCRIPTION</a:t>
            </a:r>
            <a:endParaRPr sz="2200" b="1">
              <a:solidFill>
                <a:schemeClr val="dk1"/>
              </a:solidFill>
              <a:latin typeface="Roboto Condensed"/>
              <a:ea typeface="Roboto Condensed"/>
              <a:cs typeface="Roboto Condensed"/>
              <a:sym typeface="Roboto Condensed"/>
            </a:endParaRPr>
          </a:p>
        </p:txBody>
      </p:sp>
      <p:sp>
        <p:nvSpPr>
          <p:cNvPr id="1445" name="Google Shape;1445;p120"/>
          <p:cNvSpPr txBox="1"/>
          <p:nvPr/>
        </p:nvSpPr>
        <p:spPr>
          <a:xfrm>
            <a:off x="2232150" y="1707085"/>
            <a:ext cx="4679700" cy="6240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1600">
                <a:solidFill>
                  <a:srgbClr val="000000"/>
                </a:solidFill>
                <a:latin typeface="Actor"/>
                <a:ea typeface="Actor"/>
                <a:cs typeface="Actor"/>
                <a:sym typeface="Actor"/>
              </a:rPr>
              <a:t>Mercury is the closest planet to the Sun and the smallest one in the Solar System</a:t>
            </a:r>
            <a:endParaRPr sz="1600">
              <a:solidFill>
                <a:srgbClr val="000000"/>
              </a:solidFill>
              <a:latin typeface="Actor"/>
              <a:ea typeface="Actor"/>
              <a:cs typeface="Actor"/>
              <a:sym typeface="Actor"/>
            </a:endParaRPr>
          </a:p>
        </p:txBody>
      </p:sp>
      <p:sp>
        <p:nvSpPr>
          <p:cNvPr id="1446" name="Google Shape;1446;p120"/>
          <p:cNvSpPr/>
          <p:nvPr/>
        </p:nvSpPr>
        <p:spPr>
          <a:xfrm flipH="1">
            <a:off x="1062138" y="2647875"/>
            <a:ext cx="2193000" cy="975600"/>
          </a:xfrm>
          <a:prstGeom prst="rect">
            <a:avLst/>
          </a:prstGeom>
          <a:noFill/>
          <a:ln w="28575" cap="flat" cmpd="sng">
            <a:solidFill>
              <a:schemeClr val="dk2"/>
            </a:solidFill>
            <a:prstDash val="solid"/>
            <a:round/>
            <a:headEnd type="none" w="sm" len="sm"/>
            <a:tailEnd type="none" w="sm" len="sm"/>
          </a:ln>
        </p:spPr>
        <p:txBody>
          <a:bodyPr spcFirstLastPara="1" wrap="square" lIns="182875" tIns="91425" rIns="182875" bIns="91425" anchor="ctr" anchorCtr="0">
            <a:noAutofit/>
          </a:bodyPr>
          <a:lstStyle/>
          <a:p>
            <a:pPr marL="0" lvl="0" indent="0" algn="ctr" rtl="0">
              <a:spcBef>
                <a:spcPts val="0"/>
              </a:spcBef>
              <a:spcAft>
                <a:spcPts val="0"/>
              </a:spcAft>
              <a:buNone/>
            </a:pPr>
            <a:endParaRPr sz="1600">
              <a:solidFill>
                <a:srgbClr val="000000"/>
              </a:solidFill>
              <a:latin typeface="Hind"/>
              <a:ea typeface="Hind"/>
              <a:cs typeface="Hind"/>
              <a:sym typeface="Hind"/>
            </a:endParaRPr>
          </a:p>
        </p:txBody>
      </p:sp>
      <p:sp>
        <p:nvSpPr>
          <p:cNvPr id="1447" name="Google Shape;1447;p120"/>
          <p:cNvSpPr txBox="1"/>
          <p:nvPr/>
        </p:nvSpPr>
        <p:spPr>
          <a:xfrm>
            <a:off x="1231775" y="2684694"/>
            <a:ext cx="1853700" cy="475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dk1"/>
                </a:solidFill>
                <a:latin typeface="Roboto Condensed"/>
                <a:ea typeface="Roboto Condensed"/>
                <a:cs typeface="Roboto Condensed"/>
                <a:sym typeface="Roboto Condensed"/>
              </a:rPr>
              <a:t>CHANNEL</a:t>
            </a:r>
            <a:endParaRPr sz="2200" b="1">
              <a:solidFill>
                <a:schemeClr val="dk1"/>
              </a:solidFill>
              <a:latin typeface="Roboto Condensed"/>
              <a:ea typeface="Roboto Condensed"/>
              <a:cs typeface="Roboto Condensed"/>
              <a:sym typeface="Roboto Condensed"/>
            </a:endParaRPr>
          </a:p>
        </p:txBody>
      </p:sp>
      <p:sp>
        <p:nvSpPr>
          <p:cNvPr id="1448" name="Google Shape;1448;p120"/>
          <p:cNvSpPr/>
          <p:nvPr/>
        </p:nvSpPr>
        <p:spPr>
          <a:xfrm flipH="1">
            <a:off x="3475463" y="2647875"/>
            <a:ext cx="2193000" cy="975600"/>
          </a:xfrm>
          <a:prstGeom prst="rect">
            <a:avLst/>
          </a:prstGeom>
          <a:noFill/>
          <a:ln w="28575" cap="flat" cmpd="sng">
            <a:solidFill>
              <a:schemeClr val="dk2"/>
            </a:solidFill>
            <a:prstDash val="solid"/>
            <a:round/>
            <a:headEnd type="none" w="sm" len="sm"/>
            <a:tailEnd type="none" w="sm" len="sm"/>
          </a:ln>
        </p:spPr>
        <p:txBody>
          <a:bodyPr spcFirstLastPara="1" wrap="square" lIns="182875" tIns="91425" rIns="182875" bIns="91425" anchor="ctr" anchorCtr="0">
            <a:noAutofit/>
          </a:bodyPr>
          <a:lstStyle/>
          <a:p>
            <a:pPr marL="0" lvl="0" indent="0" algn="ctr" rtl="0">
              <a:spcBef>
                <a:spcPts val="0"/>
              </a:spcBef>
              <a:spcAft>
                <a:spcPts val="0"/>
              </a:spcAft>
              <a:buNone/>
            </a:pPr>
            <a:endParaRPr sz="1600">
              <a:solidFill>
                <a:srgbClr val="000000"/>
              </a:solidFill>
              <a:latin typeface="Hind"/>
              <a:ea typeface="Hind"/>
              <a:cs typeface="Hind"/>
              <a:sym typeface="Hind"/>
            </a:endParaRPr>
          </a:p>
        </p:txBody>
      </p:sp>
      <p:sp>
        <p:nvSpPr>
          <p:cNvPr id="1449" name="Google Shape;1449;p120"/>
          <p:cNvSpPr txBox="1"/>
          <p:nvPr/>
        </p:nvSpPr>
        <p:spPr>
          <a:xfrm>
            <a:off x="3645100" y="2684694"/>
            <a:ext cx="1853700" cy="475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dk1"/>
                </a:solidFill>
                <a:latin typeface="Roboto Condensed"/>
                <a:ea typeface="Roboto Condensed"/>
                <a:cs typeface="Roboto Condensed"/>
                <a:sym typeface="Roboto Condensed"/>
              </a:rPr>
              <a:t>BUDGET 1</a:t>
            </a:r>
            <a:endParaRPr sz="2200" b="1">
              <a:solidFill>
                <a:schemeClr val="dk1"/>
              </a:solidFill>
              <a:latin typeface="Roboto Condensed"/>
              <a:ea typeface="Roboto Condensed"/>
              <a:cs typeface="Roboto Condensed"/>
              <a:sym typeface="Roboto Condensed"/>
            </a:endParaRPr>
          </a:p>
        </p:txBody>
      </p:sp>
      <p:sp>
        <p:nvSpPr>
          <p:cNvPr id="1450" name="Google Shape;1450;p120"/>
          <p:cNvSpPr txBox="1"/>
          <p:nvPr/>
        </p:nvSpPr>
        <p:spPr>
          <a:xfrm>
            <a:off x="3475450" y="3093900"/>
            <a:ext cx="2193000" cy="501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b="1">
                <a:solidFill>
                  <a:schemeClr val="dk2"/>
                </a:solidFill>
                <a:latin typeface="Roboto Condensed"/>
                <a:ea typeface="Roboto Condensed"/>
                <a:cs typeface="Roboto Condensed"/>
                <a:sym typeface="Roboto Condensed"/>
              </a:rPr>
              <a:t>$20,000</a:t>
            </a:r>
            <a:endParaRPr sz="3000" b="1">
              <a:solidFill>
                <a:schemeClr val="dk2"/>
              </a:solidFill>
              <a:latin typeface="Roboto Condensed"/>
              <a:ea typeface="Roboto Condensed"/>
              <a:cs typeface="Roboto Condensed"/>
              <a:sym typeface="Roboto Condensed"/>
            </a:endParaRPr>
          </a:p>
        </p:txBody>
      </p:sp>
      <p:sp>
        <p:nvSpPr>
          <p:cNvPr id="1451" name="Google Shape;1451;p120"/>
          <p:cNvSpPr/>
          <p:nvPr/>
        </p:nvSpPr>
        <p:spPr>
          <a:xfrm flipH="1">
            <a:off x="5888813" y="2647875"/>
            <a:ext cx="2193000" cy="975600"/>
          </a:xfrm>
          <a:prstGeom prst="rect">
            <a:avLst/>
          </a:prstGeom>
          <a:noFill/>
          <a:ln w="28575" cap="flat" cmpd="sng">
            <a:solidFill>
              <a:schemeClr val="dk2"/>
            </a:solidFill>
            <a:prstDash val="solid"/>
            <a:round/>
            <a:headEnd type="none" w="sm" len="sm"/>
            <a:tailEnd type="none" w="sm" len="sm"/>
          </a:ln>
        </p:spPr>
        <p:txBody>
          <a:bodyPr spcFirstLastPara="1" wrap="square" lIns="182875" tIns="91425" rIns="182875" bIns="91425" anchor="ctr" anchorCtr="0">
            <a:noAutofit/>
          </a:bodyPr>
          <a:lstStyle/>
          <a:p>
            <a:pPr marL="0" lvl="0" indent="0" algn="ctr" rtl="0">
              <a:spcBef>
                <a:spcPts val="0"/>
              </a:spcBef>
              <a:spcAft>
                <a:spcPts val="0"/>
              </a:spcAft>
              <a:buNone/>
            </a:pPr>
            <a:endParaRPr sz="1600">
              <a:solidFill>
                <a:srgbClr val="000000"/>
              </a:solidFill>
              <a:latin typeface="Hind"/>
              <a:ea typeface="Hind"/>
              <a:cs typeface="Hind"/>
              <a:sym typeface="Hind"/>
            </a:endParaRPr>
          </a:p>
        </p:txBody>
      </p:sp>
      <p:sp>
        <p:nvSpPr>
          <p:cNvPr id="1452" name="Google Shape;1452;p120"/>
          <p:cNvSpPr txBox="1"/>
          <p:nvPr/>
        </p:nvSpPr>
        <p:spPr>
          <a:xfrm>
            <a:off x="6058450" y="2684694"/>
            <a:ext cx="1853700" cy="475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dk1"/>
                </a:solidFill>
                <a:latin typeface="Roboto Condensed"/>
                <a:ea typeface="Roboto Condensed"/>
                <a:cs typeface="Roboto Condensed"/>
                <a:sym typeface="Roboto Condensed"/>
              </a:rPr>
              <a:t>BUDGET 2</a:t>
            </a:r>
            <a:endParaRPr sz="2200" b="1">
              <a:solidFill>
                <a:schemeClr val="dk1"/>
              </a:solidFill>
              <a:latin typeface="Roboto Condensed"/>
              <a:ea typeface="Roboto Condensed"/>
              <a:cs typeface="Roboto Condensed"/>
              <a:sym typeface="Roboto Condensed"/>
            </a:endParaRPr>
          </a:p>
        </p:txBody>
      </p:sp>
      <p:sp>
        <p:nvSpPr>
          <p:cNvPr id="1453" name="Google Shape;1453;p120"/>
          <p:cNvSpPr txBox="1"/>
          <p:nvPr/>
        </p:nvSpPr>
        <p:spPr>
          <a:xfrm>
            <a:off x="5888800" y="3093900"/>
            <a:ext cx="2193000" cy="501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b="1">
                <a:solidFill>
                  <a:schemeClr val="dk2"/>
                </a:solidFill>
                <a:latin typeface="Roboto Condensed"/>
                <a:ea typeface="Roboto Condensed"/>
                <a:cs typeface="Roboto Condensed"/>
                <a:sym typeface="Roboto Condensed"/>
              </a:rPr>
              <a:t>$10,000</a:t>
            </a:r>
            <a:endParaRPr sz="3000" b="1">
              <a:solidFill>
                <a:schemeClr val="dk2"/>
              </a:solidFill>
              <a:latin typeface="Roboto Condensed"/>
              <a:ea typeface="Roboto Condensed"/>
              <a:cs typeface="Roboto Condensed"/>
              <a:sym typeface="Roboto Condensed"/>
            </a:endParaRPr>
          </a:p>
        </p:txBody>
      </p:sp>
      <p:grpSp>
        <p:nvGrpSpPr>
          <p:cNvPr id="1454" name="Google Shape;1454;p120"/>
          <p:cNvGrpSpPr/>
          <p:nvPr/>
        </p:nvGrpSpPr>
        <p:grpSpPr>
          <a:xfrm>
            <a:off x="1699283" y="3150575"/>
            <a:ext cx="387681" cy="387661"/>
            <a:chOff x="266768" y="1721375"/>
            <a:chExt cx="397907" cy="397887"/>
          </a:xfrm>
        </p:grpSpPr>
        <p:sp>
          <p:nvSpPr>
            <p:cNvPr id="1455" name="Google Shape;1455;p120"/>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120"/>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 name="Google Shape;1457;p120"/>
          <p:cNvGrpSpPr/>
          <p:nvPr/>
        </p:nvGrpSpPr>
        <p:grpSpPr>
          <a:xfrm>
            <a:off x="2230364" y="3150575"/>
            <a:ext cx="387641" cy="387661"/>
            <a:chOff x="864491" y="1723250"/>
            <a:chExt cx="397866" cy="397887"/>
          </a:xfrm>
        </p:grpSpPr>
        <p:sp>
          <p:nvSpPr>
            <p:cNvPr id="1458" name="Google Shape;1458;p120"/>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120"/>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120"/>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1" name="Google Shape;1461;p120"/>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79</a:t>
            </a:fld>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529"/>
        <p:cNvGrpSpPr/>
        <p:nvPr/>
      </p:nvGrpSpPr>
      <p:grpSpPr>
        <a:xfrm>
          <a:off x="0" y="0"/>
          <a:ext cx="0" cy="0"/>
          <a:chOff x="0" y="0"/>
          <a:chExt cx="0" cy="0"/>
        </a:xfrm>
      </p:grpSpPr>
      <p:sp>
        <p:nvSpPr>
          <p:cNvPr id="530" name="Google Shape;530;p49"/>
          <p:cNvSpPr txBox="1"/>
          <p:nvPr/>
        </p:nvSpPr>
        <p:spPr>
          <a:xfrm>
            <a:off x="242325" y="150400"/>
            <a:ext cx="4278000" cy="53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200" b="1">
                <a:solidFill>
                  <a:schemeClr val="lt1"/>
                </a:solidFill>
                <a:latin typeface="Roboto Condensed"/>
                <a:ea typeface="Roboto Condensed"/>
                <a:cs typeface="Roboto Condensed"/>
                <a:sym typeface="Roboto Condensed"/>
              </a:rPr>
              <a:t>Regression result for pollutant NO₂</a:t>
            </a:r>
            <a:endParaRPr sz="2200" b="1">
              <a:solidFill>
                <a:schemeClr val="lt1"/>
              </a:solidFill>
              <a:latin typeface="Roboto Condensed"/>
              <a:ea typeface="Roboto Condensed"/>
              <a:cs typeface="Roboto Condensed"/>
              <a:sym typeface="Roboto Condensed"/>
            </a:endParaRPr>
          </a:p>
        </p:txBody>
      </p:sp>
      <p:sp>
        <p:nvSpPr>
          <p:cNvPr id="531" name="Google Shape;531;p49"/>
          <p:cNvSpPr txBox="1"/>
          <p:nvPr/>
        </p:nvSpPr>
        <p:spPr>
          <a:xfrm>
            <a:off x="242325" y="936525"/>
            <a:ext cx="4511700" cy="3186300"/>
          </a:xfrm>
          <a:prstGeom prst="rect">
            <a:avLst/>
          </a:prstGeom>
          <a:noFill/>
          <a:ln>
            <a:noFill/>
          </a:ln>
        </p:spPr>
        <p:txBody>
          <a:bodyPr spcFirstLastPara="1" wrap="square" lIns="91425" tIns="91425" rIns="91425" bIns="91425" anchor="t" anchorCtr="0">
            <a:spAutoFit/>
          </a:bodyPr>
          <a:lstStyle/>
          <a:p>
            <a:pPr marL="457200" lvl="0" indent="-323850" algn="l" rtl="0">
              <a:lnSpc>
                <a:spcPct val="100000"/>
              </a:lnSpc>
              <a:spcBef>
                <a:spcPts val="0"/>
              </a:spcBef>
              <a:spcAft>
                <a:spcPts val="0"/>
              </a:spcAft>
              <a:buClr>
                <a:schemeClr val="lt1"/>
              </a:buClr>
              <a:buSzPts val="1500"/>
              <a:buFont typeface="Actor"/>
              <a:buChar char="➔"/>
            </a:pPr>
            <a:r>
              <a:rPr lang="en" sz="1500">
                <a:solidFill>
                  <a:schemeClr val="lt1"/>
                </a:solidFill>
                <a:latin typeface="Source Sans Pro"/>
                <a:ea typeface="Source Sans Pro"/>
                <a:cs typeface="Source Sans Pro"/>
                <a:sym typeface="Source Sans Pro"/>
              </a:rPr>
              <a:t>For every </a:t>
            </a:r>
            <a:r>
              <a:rPr lang="en" sz="1500" b="1">
                <a:solidFill>
                  <a:schemeClr val="lt1"/>
                </a:solidFill>
                <a:latin typeface="Source Sans Pro"/>
                <a:ea typeface="Source Sans Pro"/>
                <a:cs typeface="Source Sans Pro"/>
                <a:sym typeface="Source Sans Pro"/>
              </a:rPr>
              <a:t>additional vehicle</a:t>
            </a:r>
            <a:r>
              <a:rPr lang="en" sz="1500">
                <a:solidFill>
                  <a:schemeClr val="lt1"/>
                </a:solidFill>
                <a:latin typeface="Source Sans Pro"/>
                <a:ea typeface="Source Sans Pro"/>
                <a:cs typeface="Source Sans Pro"/>
                <a:sym typeface="Source Sans Pro"/>
              </a:rPr>
              <a:t> on a road within a 500m buffer zone is associated with an increase in NO2 levels by </a:t>
            </a:r>
            <a:r>
              <a:rPr lang="en" sz="1500" b="1">
                <a:solidFill>
                  <a:schemeClr val="lt1"/>
                </a:solidFill>
                <a:latin typeface="Source Sans Pro"/>
                <a:ea typeface="Source Sans Pro"/>
                <a:cs typeface="Source Sans Pro"/>
                <a:sym typeface="Source Sans Pro"/>
              </a:rPr>
              <a:t>0.0049 µg/m³.</a:t>
            </a:r>
            <a:endParaRPr sz="1500" b="1">
              <a:solidFill>
                <a:schemeClr val="lt1"/>
              </a:solidFill>
              <a:latin typeface="Source Sans Pro"/>
              <a:ea typeface="Source Sans Pro"/>
              <a:cs typeface="Source Sans Pro"/>
              <a:sym typeface="Source Sans Pro"/>
            </a:endParaRPr>
          </a:p>
          <a:p>
            <a:pPr marL="0" lvl="0" indent="0" algn="l" rtl="0">
              <a:lnSpc>
                <a:spcPct val="100000"/>
              </a:lnSpc>
              <a:spcBef>
                <a:spcPts val="0"/>
              </a:spcBef>
              <a:spcAft>
                <a:spcPts val="0"/>
              </a:spcAft>
              <a:buNone/>
            </a:pPr>
            <a:endParaRPr sz="1500">
              <a:solidFill>
                <a:schemeClr val="lt1"/>
              </a:solidFill>
              <a:latin typeface="Source Sans Pro"/>
              <a:ea typeface="Source Sans Pro"/>
              <a:cs typeface="Source Sans Pro"/>
              <a:sym typeface="Source Sans Pro"/>
            </a:endParaRPr>
          </a:p>
          <a:p>
            <a:pPr marL="457200" lvl="0" indent="-323850" algn="l" rtl="0">
              <a:lnSpc>
                <a:spcPct val="100000"/>
              </a:lnSpc>
              <a:spcBef>
                <a:spcPts val="0"/>
              </a:spcBef>
              <a:spcAft>
                <a:spcPts val="0"/>
              </a:spcAft>
              <a:buClr>
                <a:schemeClr val="lt1"/>
              </a:buClr>
              <a:buSzPts val="1500"/>
              <a:buFont typeface="Actor"/>
              <a:buChar char="➔"/>
            </a:pPr>
            <a:r>
              <a:rPr lang="en" sz="1500">
                <a:solidFill>
                  <a:schemeClr val="lt1"/>
                </a:solidFill>
                <a:latin typeface="Source Sans Pro"/>
                <a:ea typeface="Source Sans Pro"/>
                <a:cs typeface="Source Sans Pro"/>
                <a:sym typeface="Source Sans Pro"/>
              </a:rPr>
              <a:t>During the</a:t>
            </a:r>
            <a:r>
              <a:rPr lang="en" sz="1500" b="1">
                <a:solidFill>
                  <a:schemeClr val="lt1"/>
                </a:solidFill>
                <a:latin typeface="Source Sans Pro"/>
                <a:ea typeface="Source Sans Pro"/>
                <a:cs typeface="Source Sans Pro"/>
                <a:sym typeface="Source Sans Pro"/>
              </a:rPr>
              <a:t> COVID </a:t>
            </a:r>
            <a:r>
              <a:rPr lang="en" sz="1500">
                <a:solidFill>
                  <a:schemeClr val="lt1"/>
                </a:solidFill>
                <a:latin typeface="Source Sans Pro"/>
                <a:ea typeface="Source Sans Pro"/>
                <a:cs typeface="Source Sans Pro"/>
                <a:sym typeface="Source Sans Pro"/>
              </a:rPr>
              <a:t>lockdown period, NO2 levels decreased significantly by an average of </a:t>
            </a:r>
            <a:r>
              <a:rPr lang="en" sz="1500" b="1">
                <a:solidFill>
                  <a:schemeClr val="lt1"/>
                </a:solidFill>
                <a:latin typeface="Source Sans Pro"/>
                <a:ea typeface="Source Sans Pro"/>
                <a:cs typeface="Source Sans Pro"/>
                <a:sym typeface="Source Sans Pro"/>
              </a:rPr>
              <a:t>17.9567µg/m³</a:t>
            </a:r>
            <a:r>
              <a:rPr lang="en" sz="1500">
                <a:solidFill>
                  <a:schemeClr val="lt1"/>
                </a:solidFill>
                <a:latin typeface="Source Sans Pro"/>
                <a:ea typeface="Source Sans Pro"/>
                <a:cs typeface="Source Sans Pro"/>
                <a:sym typeface="Source Sans Pro"/>
              </a:rPr>
              <a:t> compared to the absence of a lockdown measurement.</a:t>
            </a:r>
            <a:endParaRPr sz="1500">
              <a:solidFill>
                <a:schemeClr val="lt1"/>
              </a:solidFill>
              <a:latin typeface="Source Sans Pro"/>
              <a:ea typeface="Source Sans Pro"/>
              <a:cs typeface="Source Sans Pro"/>
              <a:sym typeface="Source Sans Pro"/>
            </a:endParaRPr>
          </a:p>
          <a:p>
            <a:pPr marL="0" lvl="0" indent="0" algn="l" rtl="0">
              <a:lnSpc>
                <a:spcPct val="100000"/>
              </a:lnSpc>
              <a:spcBef>
                <a:spcPts val="0"/>
              </a:spcBef>
              <a:spcAft>
                <a:spcPts val="0"/>
              </a:spcAft>
              <a:buNone/>
            </a:pPr>
            <a:endParaRPr sz="1500">
              <a:solidFill>
                <a:schemeClr val="lt1"/>
              </a:solidFill>
              <a:latin typeface="Source Sans Pro"/>
              <a:ea typeface="Source Sans Pro"/>
              <a:cs typeface="Source Sans Pro"/>
              <a:sym typeface="Source Sans Pro"/>
            </a:endParaRPr>
          </a:p>
          <a:p>
            <a:pPr marL="457200" lvl="0" indent="-323850" algn="l" rtl="0">
              <a:lnSpc>
                <a:spcPct val="100000"/>
              </a:lnSpc>
              <a:spcBef>
                <a:spcPts val="0"/>
              </a:spcBef>
              <a:spcAft>
                <a:spcPts val="0"/>
              </a:spcAft>
              <a:buClr>
                <a:schemeClr val="lt1"/>
              </a:buClr>
              <a:buSzPts val="1500"/>
              <a:buFont typeface="Actor"/>
              <a:buChar char="➔"/>
            </a:pPr>
            <a:r>
              <a:rPr lang="en" sz="1500">
                <a:solidFill>
                  <a:schemeClr val="lt1"/>
                </a:solidFill>
                <a:latin typeface="Source Sans Pro"/>
                <a:ea typeface="Source Sans Pro"/>
                <a:cs typeface="Source Sans Pro"/>
                <a:sym typeface="Source Sans Pro"/>
              </a:rPr>
              <a:t>The presence of </a:t>
            </a:r>
            <a:r>
              <a:rPr lang="en" sz="1500" b="1">
                <a:solidFill>
                  <a:schemeClr val="lt1"/>
                </a:solidFill>
                <a:latin typeface="Source Sans Pro"/>
                <a:ea typeface="Source Sans Pro"/>
                <a:cs typeface="Source Sans Pro"/>
                <a:sym typeface="Source Sans Pro"/>
              </a:rPr>
              <a:t>strikes</a:t>
            </a:r>
            <a:r>
              <a:rPr lang="en" sz="1500">
                <a:solidFill>
                  <a:schemeClr val="lt1"/>
                </a:solidFill>
                <a:latin typeface="Source Sans Pro"/>
                <a:ea typeface="Source Sans Pro"/>
                <a:cs typeface="Source Sans Pro"/>
                <a:sym typeface="Source Sans Pro"/>
              </a:rPr>
              <a:t> in Paris resulted in a statistically significant increase in NO2 levels by </a:t>
            </a:r>
            <a:r>
              <a:rPr lang="en" sz="1500" b="1">
                <a:solidFill>
                  <a:schemeClr val="lt1"/>
                </a:solidFill>
                <a:latin typeface="Source Sans Pro"/>
                <a:ea typeface="Source Sans Pro"/>
                <a:cs typeface="Source Sans Pro"/>
                <a:sym typeface="Source Sans Pro"/>
              </a:rPr>
              <a:t>3.8829 µg/m³</a:t>
            </a:r>
            <a:r>
              <a:rPr lang="en" sz="1500">
                <a:solidFill>
                  <a:schemeClr val="lt1"/>
                </a:solidFill>
                <a:latin typeface="Source Sans Pro"/>
                <a:ea typeface="Source Sans Pro"/>
                <a:cs typeface="Source Sans Pro"/>
                <a:sym typeface="Source Sans Pro"/>
              </a:rPr>
              <a:t> compared to periods without strikes. </a:t>
            </a:r>
            <a:endParaRPr sz="1500">
              <a:solidFill>
                <a:schemeClr val="lt1"/>
              </a:solidFill>
              <a:latin typeface="Source Sans Pro"/>
              <a:ea typeface="Source Sans Pro"/>
              <a:cs typeface="Source Sans Pro"/>
              <a:sym typeface="Source Sans Pro"/>
            </a:endParaRPr>
          </a:p>
        </p:txBody>
      </p:sp>
      <p:pic>
        <p:nvPicPr>
          <p:cNvPr id="532" name="Google Shape;532;p49"/>
          <p:cNvPicPr preferRelativeResize="0"/>
          <p:nvPr/>
        </p:nvPicPr>
        <p:blipFill rotWithShape="1">
          <a:blip r:embed="rId3">
            <a:alphaModFix/>
          </a:blip>
          <a:srcRect l="4067" r="3279"/>
          <a:stretch/>
        </p:blipFill>
        <p:spPr>
          <a:xfrm>
            <a:off x="5441950" y="471150"/>
            <a:ext cx="3336900" cy="4201200"/>
          </a:xfrm>
          <a:prstGeom prst="rect">
            <a:avLst/>
          </a:prstGeom>
          <a:noFill/>
          <a:ln>
            <a:noFill/>
          </a:ln>
        </p:spPr>
      </p:pic>
      <p:pic>
        <p:nvPicPr>
          <p:cNvPr id="533" name="Google Shape;533;p49"/>
          <p:cNvPicPr preferRelativeResize="0"/>
          <p:nvPr/>
        </p:nvPicPr>
        <p:blipFill rotWithShape="1">
          <a:blip r:embed="rId4">
            <a:alphaModFix/>
          </a:blip>
          <a:srcRect l="2041" t="10545" r="1228" b="27748"/>
          <a:stretch/>
        </p:blipFill>
        <p:spPr>
          <a:xfrm>
            <a:off x="5441950" y="150400"/>
            <a:ext cx="3227471" cy="254100"/>
          </a:xfrm>
          <a:prstGeom prst="rect">
            <a:avLst/>
          </a:prstGeom>
          <a:noFill/>
          <a:ln>
            <a:noFill/>
          </a:ln>
        </p:spPr>
      </p:pic>
      <p:sp>
        <p:nvSpPr>
          <p:cNvPr id="534" name="Google Shape;534;p49"/>
          <p:cNvSpPr/>
          <p:nvPr/>
        </p:nvSpPr>
        <p:spPr>
          <a:xfrm>
            <a:off x="8059625" y="707175"/>
            <a:ext cx="677700" cy="3645000"/>
          </a:xfrm>
          <a:prstGeom prst="rect">
            <a:avLst/>
          </a:prstGeom>
          <a:noFill/>
          <a:ln w="19050" cap="flat" cmpd="sng">
            <a:solidFill>
              <a:srgbClr val="FF6B65"/>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Actor"/>
              <a:ea typeface="Actor"/>
              <a:cs typeface="Actor"/>
              <a:sym typeface="Actor"/>
            </a:endParaRPr>
          </a:p>
        </p:txBody>
      </p:sp>
      <p:sp>
        <p:nvSpPr>
          <p:cNvPr id="535" name="Google Shape;535;p49"/>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8</a:t>
            </a:fld>
            <a:endParaRPr/>
          </a:p>
        </p:txBody>
      </p:sp>
      <p:pic>
        <p:nvPicPr>
          <p:cNvPr id="536" name="Google Shape;536;p49"/>
          <p:cNvPicPr preferRelativeResize="0"/>
          <p:nvPr/>
        </p:nvPicPr>
        <p:blipFill>
          <a:blip r:embed="rId5">
            <a:alphaModFix/>
          </a:blip>
          <a:stretch>
            <a:fillRect/>
          </a:stretch>
        </p:blipFill>
        <p:spPr>
          <a:xfrm>
            <a:off x="180600" y="4912200"/>
            <a:ext cx="467350" cy="155775"/>
          </a:xfrm>
          <a:prstGeom prst="rect">
            <a:avLst/>
          </a:prstGeom>
          <a:noFill/>
          <a:ln>
            <a:noFill/>
          </a:ln>
        </p:spPr>
      </p:pic>
      <p:pic>
        <p:nvPicPr>
          <p:cNvPr id="537" name="Google Shape;537;p49"/>
          <p:cNvPicPr preferRelativeResize="0"/>
          <p:nvPr/>
        </p:nvPicPr>
        <p:blipFill>
          <a:blip r:embed="rId6">
            <a:alphaModFix/>
          </a:blip>
          <a:stretch>
            <a:fillRect/>
          </a:stretch>
        </p:blipFill>
        <p:spPr>
          <a:xfrm>
            <a:off x="8274849" y="4912200"/>
            <a:ext cx="536151" cy="155775"/>
          </a:xfrm>
          <a:prstGeom prst="rect">
            <a:avLst/>
          </a:prstGeom>
          <a:noFill/>
          <a:ln>
            <a:noFill/>
          </a:ln>
        </p:spPr>
      </p:pic>
    </p:spTree>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show="0">
  <p:cSld>
    <p:spTree>
      <p:nvGrpSpPr>
        <p:cNvPr id="1" name="Shape 1465"/>
        <p:cNvGrpSpPr/>
        <p:nvPr/>
      </p:nvGrpSpPr>
      <p:grpSpPr>
        <a:xfrm>
          <a:off x="0" y="0"/>
          <a:ext cx="0" cy="0"/>
          <a:chOff x="0" y="0"/>
          <a:chExt cx="0" cy="0"/>
        </a:xfrm>
      </p:grpSpPr>
      <p:grpSp>
        <p:nvGrpSpPr>
          <p:cNvPr id="1466" name="Google Shape;1466;p121"/>
          <p:cNvGrpSpPr/>
          <p:nvPr/>
        </p:nvGrpSpPr>
        <p:grpSpPr>
          <a:xfrm>
            <a:off x="5988450" y="1738725"/>
            <a:ext cx="2193000" cy="2775600"/>
            <a:chOff x="5988450" y="1738725"/>
            <a:chExt cx="2193000" cy="2775600"/>
          </a:xfrm>
        </p:grpSpPr>
        <p:sp>
          <p:nvSpPr>
            <p:cNvPr id="1467" name="Google Shape;1467;p121"/>
            <p:cNvSpPr/>
            <p:nvPr/>
          </p:nvSpPr>
          <p:spPr>
            <a:xfrm flipH="1">
              <a:off x="5988450" y="1738725"/>
              <a:ext cx="2193000" cy="2775600"/>
            </a:xfrm>
            <a:prstGeom prst="rect">
              <a:avLst/>
            </a:prstGeom>
            <a:noFill/>
            <a:ln w="28575" cap="flat" cmpd="sng">
              <a:solidFill>
                <a:schemeClr val="lt2"/>
              </a:solidFill>
              <a:prstDash val="solid"/>
              <a:round/>
              <a:headEnd type="none" w="sm" len="sm"/>
              <a:tailEnd type="none" w="sm" len="sm"/>
            </a:ln>
          </p:spPr>
          <p:txBody>
            <a:bodyPr spcFirstLastPara="1" wrap="square" lIns="182875" tIns="91425" rIns="182875" bIns="91425" anchor="ctr" anchorCtr="0">
              <a:noAutofit/>
            </a:bodyPr>
            <a:lstStyle/>
            <a:p>
              <a:pPr marL="0" lvl="0" indent="0" algn="ctr" rtl="0">
                <a:spcBef>
                  <a:spcPts val="0"/>
                </a:spcBef>
                <a:spcAft>
                  <a:spcPts val="0"/>
                </a:spcAft>
                <a:buNone/>
              </a:pPr>
              <a:endParaRPr sz="1600">
                <a:solidFill>
                  <a:srgbClr val="000000"/>
                </a:solidFill>
                <a:latin typeface="Hind"/>
                <a:ea typeface="Hind"/>
                <a:cs typeface="Hind"/>
                <a:sym typeface="Hind"/>
              </a:endParaRPr>
            </a:p>
          </p:txBody>
        </p:sp>
        <p:cxnSp>
          <p:nvCxnSpPr>
            <p:cNvPr id="1468" name="Google Shape;1468;p121"/>
            <p:cNvCxnSpPr/>
            <p:nvPr/>
          </p:nvCxnSpPr>
          <p:spPr>
            <a:xfrm>
              <a:off x="6029400" y="2959541"/>
              <a:ext cx="2111100" cy="0"/>
            </a:xfrm>
            <a:prstGeom prst="straightConnector1">
              <a:avLst/>
            </a:prstGeom>
            <a:noFill/>
            <a:ln w="28575" cap="flat" cmpd="sng">
              <a:solidFill>
                <a:schemeClr val="dk2"/>
              </a:solidFill>
              <a:prstDash val="dash"/>
              <a:round/>
              <a:headEnd type="none" w="med" len="med"/>
              <a:tailEnd type="none" w="med" len="med"/>
            </a:ln>
          </p:spPr>
        </p:cxnSp>
      </p:grpSp>
      <p:sp>
        <p:nvSpPr>
          <p:cNvPr id="1469" name="Google Shape;1469;p121"/>
          <p:cNvSpPr/>
          <p:nvPr/>
        </p:nvSpPr>
        <p:spPr>
          <a:xfrm flipH="1">
            <a:off x="962500" y="3054675"/>
            <a:ext cx="4648200" cy="1459500"/>
          </a:xfrm>
          <a:prstGeom prst="rect">
            <a:avLst/>
          </a:prstGeom>
          <a:noFill/>
          <a:ln w="28575" cap="flat" cmpd="sng">
            <a:solidFill>
              <a:schemeClr val="lt2"/>
            </a:solidFill>
            <a:prstDash val="dash"/>
            <a:round/>
            <a:headEnd type="none" w="sm" len="sm"/>
            <a:tailEnd type="none" w="sm" len="sm"/>
          </a:ln>
        </p:spPr>
        <p:txBody>
          <a:bodyPr spcFirstLastPara="1" wrap="square" lIns="182875" tIns="91425" rIns="182875" bIns="91425" anchor="ctr" anchorCtr="0">
            <a:noAutofit/>
          </a:bodyPr>
          <a:lstStyle/>
          <a:p>
            <a:pPr marL="0" lvl="0" indent="0" algn="ctr" rtl="0">
              <a:spcBef>
                <a:spcPts val="0"/>
              </a:spcBef>
              <a:spcAft>
                <a:spcPts val="0"/>
              </a:spcAft>
              <a:buNone/>
            </a:pPr>
            <a:endParaRPr sz="1600">
              <a:solidFill>
                <a:srgbClr val="000000"/>
              </a:solidFill>
              <a:latin typeface="Hind"/>
              <a:ea typeface="Hind"/>
              <a:cs typeface="Hind"/>
              <a:sym typeface="Hind"/>
            </a:endParaRPr>
          </a:p>
        </p:txBody>
      </p:sp>
      <p:sp>
        <p:nvSpPr>
          <p:cNvPr id="1470" name="Google Shape;1470;p121"/>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ADVERTISING CAMPAIGN 2</a:t>
            </a:r>
            <a:endParaRPr>
              <a:solidFill>
                <a:schemeClr val="lt1"/>
              </a:solidFill>
            </a:endParaRPr>
          </a:p>
        </p:txBody>
      </p:sp>
      <p:sp>
        <p:nvSpPr>
          <p:cNvPr id="1471" name="Google Shape;1471;p121"/>
          <p:cNvSpPr/>
          <p:nvPr/>
        </p:nvSpPr>
        <p:spPr>
          <a:xfrm flipH="1">
            <a:off x="962500" y="1738725"/>
            <a:ext cx="4648200" cy="1136700"/>
          </a:xfrm>
          <a:prstGeom prst="rect">
            <a:avLst/>
          </a:prstGeom>
          <a:noFill/>
          <a:ln w="28575" cap="flat" cmpd="sng">
            <a:solidFill>
              <a:schemeClr val="lt2"/>
            </a:solidFill>
            <a:prstDash val="dash"/>
            <a:round/>
            <a:headEnd type="none" w="sm" len="sm"/>
            <a:tailEnd type="none" w="sm" len="sm"/>
          </a:ln>
        </p:spPr>
        <p:txBody>
          <a:bodyPr spcFirstLastPara="1" wrap="square" lIns="182875" tIns="91425" rIns="182875" bIns="91425" anchor="ctr" anchorCtr="0">
            <a:noAutofit/>
          </a:bodyPr>
          <a:lstStyle/>
          <a:p>
            <a:pPr marL="0" lvl="0" indent="0" algn="ctr" rtl="0">
              <a:spcBef>
                <a:spcPts val="0"/>
              </a:spcBef>
              <a:spcAft>
                <a:spcPts val="0"/>
              </a:spcAft>
              <a:buNone/>
            </a:pPr>
            <a:endParaRPr sz="1600">
              <a:solidFill>
                <a:srgbClr val="000000"/>
              </a:solidFill>
              <a:latin typeface="Hind"/>
              <a:ea typeface="Hind"/>
              <a:cs typeface="Hind"/>
              <a:sym typeface="Hind"/>
            </a:endParaRPr>
          </a:p>
        </p:txBody>
      </p:sp>
      <p:sp>
        <p:nvSpPr>
          <p:cNvPr id="1472" name="Google Shape;1472;p121"/>
          <p:cNvSpPr txBox="1"/>
          <p:nvPr/>
        </p:nvSpPr>
        <p:spPr>
          <a:xfrm>
            <a:off x="1118489" y="1803369"/>
            <a:ext cx="4336200" cy="475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200" b="1">
                <a:solidFill>
                  <a:schemeClr val="dk1"/>
                </a:solidFill>
                <a:latin typeface="Roboto Condensed"/>
                <a:ea typeface="Roboto Condensed"/>
                <a:cs typeface="Roboto Condensed"/>
                <a:sym typeface="Roboto Condensed"/>
              </a:rPr>
              <a:t>DESCRIPTION</a:t>
            </a:r>
            <a:endParaRPr sz="2200" b="1">
              <a:solidFill>
                <a:schemeClr val="dk1"/>
              </a:solidFill>
              <a:latin typeface="Roboto Condensed"/>
              <a:ea typeface="Roboto Condensed"/>
              <a:cs typeface="Roboto Condensed"/>
              <a:sym typeface="Roboto Condensed"/>
            </a:endParaRPr>
          </a:p>
        </p:txBody>
      </p:sp>
      <p:sp>
        <p:nvSpPr>
          <p:cNvPr id="1473" name="Google Shape;1473;p121"/>
          <p:cNvSpPr txBox="1"/>
          <p:nvPr/>
        </p:nvSpPr>
        <p:spPr>
          <a:xfrm>
            <a:off x="1118489" y="2162888"/>
            <a:ext cx="4336200" cy="6240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sz="1600">
                <a:solidFill>
                  <a:srgbClr val="000000"/>
                </a:solidFill>
                <a:latin typeface="Actor"/>
                <a:ea typeface="Actor"/>
                <a:cs typeface="Actor"/>
                <a:sym typeface="Actor"/>
              </a:rPr>
              <a:t>Mercury is the closest planet to the Sun and the smallest one in the Solar System</a:t>
            </a:r>
            <a:endParaRPr sz="1600">
              <a:solidFill>
                <a:srgbClr val="000000"/>
              </a:solidFill>
              <a:latin typeface="Actor"/>
              <a:ea typeface="Actor"/>
              <a:cs typeface="Actor"/>
              <a:sym typeface="Actor"/>
            </a:endParaRPr>
          </a:p>
        </p:txBody>
      </p:sp>
      <p:sp>
        <p:nvSpPr>
          <p:cNvPr id="1474" name="Google Shape;1474;p121"/>
          <p:cNvSpPr txBox="1"/>
          <p:nvPr/>
        </p:nvSpPr>
        <p:spPr>
          <a:xfrm>
            <a:off x="6101700" y="1803416"/>
            <a:ext cx="1966500" cy="475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dk1"/>
                </a:solidFill>
                <a:latin typeface="Roboto Condensed"/>
                <a:ea typeface="Roboto Condensed"/>
                <a:cs typeface="Roboto Condensed"/>
                <a:sym typeface="Roboto Condensed"/>
              </a:rPr>
              <a:t>PERFORMANCE</a:t>
            </a:r>
            <a:endParaRPr sz="2200" b="1">
              <a:solidFill>
                <a:schemeClr val="dk1"/>
              </a:solidFill>
              <a:latin typeface="Roboto Condensed"/>
              <a:ea typeface="Roboto Condensed"/>
              <a:cs typeface="Roboto Condensed"/>
              <a:sym typeface="Roboto Condensed"/>
            </a:endParaRPr>
          </a:p>
        </p:txBody>
      </p:sp>
      <p:sp>
        <p:nvSpPr>
          <p:cNvPr id="1475" name="Google Shape;1475;p121"/>
          <p:cNvSpPr txBox="1"/>
          <p:nvPr/>
        </p:nvSpPr>
        <p:spPr>
          <a:xfrm>
            <a:off x="1118489" y="3106713"/>
            <a:ext cx="3935400" cy="475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200" b="1">
                <a:solidFill>
                  <a:schemeClr val="dk1"/>
                </a:solidFill>
                <a:latin typeface="Roboto Condensed"/>
                <a:ea typeface="Roboto Condensed"/>
                <a:cs typeface="Roboto Condensed"/>
                <a:sym typeface="Roboto Condensed"/>
              </a:rPr>
              <a:t>GOALS</a:t>
            </a:r>
            <a:endParaRPr sz="2200" b="1">
              <a:solidFill>
                <a:schemeClr val="dk1"/>
              </a:solidFill>
              <a:latin typeface="Roboto Condensed"/>
              <a:ea typeface="Roboto Condensed"/>
              <a:cs typeface="Roboto Condensed"/>
              <a:sym typeface="Roboto Condensed"/>
            </a:endParaRPr>
          </a:p>
        </p:txBody>
      </p:sp>
      <p:sp>
        <p:nvSpPr>
          <p:cNvPr id="1476" name="Google Shape;1476;p121"/>
          <p:cNvSpPr txBox="1"/>
          <p:nvPr/>
        </p:nvSpPr>
        <p:spPr>
          <a:xfrm>
            <a:off x="1118489" y="3463141"/>
            <a:ext cx="3935400" cy="999000"/>
          </a:xfrm>
          <a:prstGeom prst="rect">
            <a:avLst/>
          </a:prstGeom>
          <a:noFill/>
          <a:ln>
            <a:noFill/>
          </a:ln>
        </p:spPr>
        <p:txBody>
          <a:bodyPr spcFirstLastPara="1" wrap="square" lIns="91425" tIns="91425" rIns="91425" bIns="91425" anchor="t" anchorCtr="0">
            <a:noAutofit/>
          </a:bodyPr>
          <a:lstStyle/>
          <a:p>
            <a:pPr marL="457200" lvl="0" indent="-330200" algn="l" rtl="0">
              <a:lnSpc>
                <a:spcPct val="100000"/>
              </a:lnSpc>
              <a:spcBef>
                <a:spcPts val="0"/>
              </a:spcBef>
              <a:spcAft>
                <a:spcPts val="0"/>
              </a:spcAft>
              <a:buClr>
                <a:schemeClr val="lt2"/>
              </a:buClr>
              <a:buSzPts val="1600"/>
              <a:buFont typeface="Actor"/>
              <a:buChar char="●"/>
            </a:pPr>
            <a:r>
              <a:rPr lang="en" sz="1600">
                <a:solidFill>
                  <a:schemeClr val="dk1"/>
                </a:solidFill>
                <a:latin typeface="Actor"/>
                <a:ea typeface="Actor"/>
                <a:cs typeface="Actor"/>
                <a:sym typeface="Actor"/>
              </a:rPr>
              <a:t>You can list your goals here</a:t>
            </a:r>
            <a:endParaRPr sz="1600">
              <a:solidFill>
                <a:schemeClr val="dk1"/>
              </a:solidFill>
              <a:latin typeface="Actor"/>
              <a:ea typeface="Actor"/>
              <a:cs typeface="Actor"/>
              <a:sym typeface="Actor"/>
            </a:endParaRPr>
          </a:p>
          <a:p>
            <a:pPr marL="457200" lvl="0" indent="-330200" algn="l" rtl="0">
              <a:lnSpc>
                <a:spcPct val="100000"/>
              </a:lnSpc>
              <a:spcBef>
                <a:spcPts val="0"/>
              </a:spcBef>
              <a:spcAft>
                <a:spcPts val="0"/>
              </a:spcAft>
              <a:buClr>
                <a:schemeClr val="lt2"/>
              </a:buClr>
              <a:buSzPts val="1600"/>
              <a:buFont typeface="Actor"/>
              <a:buChar char="●"/>
            </a:pPr>
            <a:r>
              <a:rPr lang="en" sz="1600">
                <a:solidFill>
                  <a:schemeClr val="dk1"/>
                </a:solidFill>
                <a:latin typeface="Actor"/>
                <a:ea typeface="Actor"/>
                <a:cs typeface="Actor"/>
                <a:sym typeface="Actor"/>
              </a:rPr>
              <a:t>You can list your goals here</a:t>
            </a:r>
            <a:endParaRPr sz="1600">
              <a:solidFill>
                <a:schemeClr val="dk1"/>
              </a:solidFill>
              <a:latin typeface="Actor"/>
              <a:ea typeface="Actor"/>
              <a:cs typeface="Actor"/>
              <a:sym typeface="Actor"/>
            </a:endParaRPr>
          </a:p>
          <a:p>
            <a:pPr marL="457200" lvl="0" indent="-330200" algn="l" rtl="0">
              <a:spcBef>
                <a:spcPts val="0"/>
              </a:spcBef>
              <a:spcAft>
                <a:spcPts val="0"/>
              </a:spcAft>
              <a:buClr>
                <a:schemeClr val="lt2"/>
              </a:buClr>
              <a:buSzPts val="1600"/>
              <a:buFont typeface="Actor"/>
              <a:buChar char="●"/>
            </a:pPr>
            <a:r>
              <a:rPr lang="en" sz="1600">
                <a:solidFill>
                  <a:schemeClr val="dk1"/>
                </a:solidFill>
                <a:latin typeface="Actor"/>
                <a:ea typeface="Actor"/>
                <a:cs typeface="Actor"/>
                <a:sym typeface="Actor"/>
              </a:rPr>
              <a:t>You can list your goals here</a:t>
            </a:r>
            <a:endParaRPr sz="1600">
              <a:solidFill>
                <a:schemeClr val="dk1"/>
              </a:solidFill>
              <a:latin typeface="Actor"/>
              <a:ea typeface="Actor"/>
              <a:cs typeface="Actor"/>
              <a:sym typeface="Actor"/>
            </a:endParaRPr>
          </a:p>
        </p:txBody>
      </p:sp>
      <p:sp>
        <p:nvSpPr>
          <p:cNvPr id="1477" name="Google Shape;1477;p121"/>
          <p:cNvSpPr txBox="1"/>
          <p:nvPr/>
        </p:nvSpPr>
        <p:spPr>
          <a:xfrm>
            <a:off x="6158100" y="3472298"/>
            <a:ext cx="1853700" cy="415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200" b="1">
                <a:solidFill>
                  <a:schemeClr val="dk1"/>
                </a:solidFill>
                <a:latin typeface="Roboto Condensed"/>
                <a:ea typeface="Roboto Condensed"/>
                <a:cs typeface="Roboto Condensed"/>
                <a:sym typeface="Roboto Condensed"/>
              </a:rPr>
              <a:t>CHANNEL</a:t>
            </a:r>
            <a:endParaRPr sz="2200" b="1">
              <a:solidFill>
                <a:schemeClr val="dk1"/>
              </a:solidFill>
              <a:latin typeface="Roboto Condensed"/>
              <a:ea typeface="Roboto Condensed"/>
              <a:cs typeface="Roboto Condensed"/>
              <a:sym typeface="Roboto Condensed"/>
            </a:endParaRPr>
          </a:p>
        </p:txBody>
      </p:sp>
      <p:sp>
        <p:nvSpPr>
          <p:cNvPr id="1478" name="Google Shape;1478;p121"/>
          <p:cNvSpPr txBox="1"/>
          <p:nvPr/>
        </p:nvSpPr>
        <p:spPr>
          <a:xfrm>
            <a:off x="6761536" y="4005663"/>
            <a:ext cx="1072800" cy="383100"/>
          </a:xfrm>
          <a:prstGeom prst="rect">
            <a:avLst/>
          </a:prstGeom>
          <a:no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1200"/>
              </a:spcAft>
              <a:buNone/>
            </a:pPr>
            <a:r>
              <a:rPr lang="en" sz="1600">
                <a:solidFill>
                  <a:schemeClr val="dk1"/>
                </a:solidFill>
                <a:latin typeface="Actor"/>
                <a:ea typeface="Actor"/>
                <a:cs typeface="Actor"/>
                <a:sym typeface="Actor"/>
              </a:rPr>
              <a:t>Facebook</a:t>
            </a:r>
            <a:endParaRPr sz="1600">
              <a:solidFill>
                <a:schemeClr val="dk1"/>
              </a:solidFill>
              <a:latin typeface="Actor"/>
              <a:ea typeface="Actor"/>
              <a:cs typeface="Actor"/>
              <a:sym typeface="Actor"/>
            </a:endParaRPr>
          </a:p>
        </p:txBody>
      </p:sp>
      <p:sp>
        <p:nvSpPr>
          <p:cNvPr id="1479" name="Google Shape;1479;p121"/>
          <p:cNvSpPr txBox="1"/>
          <p:nvPr/>
        </p:nvSpPr>
        <p:spPr>
          <a:xfrm>
            <a:off x="5988450" y="3092850"/>
            <a:ext cx="2193000" cy="501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b="1">
                <a:solidFill>
                  <a:schemeClr val="lt2"/>
                </a:solidFill>
                <a:latin typeface="Roboto Condensed"/>
                <a:ea typeface="Roboto Condensed"/>
                <a:cs typeface="Roboto Condensed"/>
                <a:sym typeface="Roboto Condensed"/>
              </a:rPr>
              <a:t>$20,000</a:t>
            </a:r>
            <a:endParaRPr sz="2400" b="1">
              <a:solidFill>
                <a:schemeClr val="lt2"/>
              </a:solidFill>
              <a:latin typeface="Roboto Condensed"/>
              <a:ea typeface="Roboto Condensed"/>
              <a:cs typeface="Roboto Condensed"/>
              <a:sym typeface="Roboto Condensed"/>
            </a:endParaRPr>
          </a:p>
        </p:txBody>
      </p:sp>
      <p:grpSp>
        <p:nvGrpSpPr>
          <p:cNvPr id="1480" name="Google Shape;1480;p121"/>
          <p:cNvGrpSpPr/>
          <p:nvPr/>
        </p:nvGrpSpPr>
        <p:grpSpPr>
          <a:xfrm>
            <a:off x="6361829" y="4037200"/>
            <a:ext cx="320037" cy="320020"/>
            <a:chOff x="266768" y="1721375"/>
            <a:chExt cx="397907" cy="397887"/>
          </a:xfrm>
        </p:grpSpPr>
        <p:sp>
          <p:nvSpPr>
            <p:cNvPr id="1481" name="Google Shape;1481;p121"/>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121"/>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3" name="Google Shape;1483;p121"/>
          <p:cNvSpPr txBox="1"/>
          <p:nvPr/>
        </p:nvSpPr>
        <p:spPr>
          <a:xfrm>
            <a:off x="6063150" y="2232541"/>
            <a:ext cx="2043600" cy="484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Actor"/>
                <a:ea typeface="Actor"/>
                <a:cs typeface="Actor"/>
                <a:sym typeface="Actor"/>
              </a:rPr>
              <a:t>Saturn is a gas giant with rings</a:t>
            </a:r>
            <a:endParaRPr sz="1600">
              <a:solidFill>
                <a:schemeClr val="dk1"/>
              </a:solidFill>
              <a:latin typeface="Actor"/>
              <a:ea typeface="Actor"/>
              <a:cs typeface="Actor"/>
              <a:sym typeface="Actor"/>
            </a:endParaRPr>
          </a:p>
        </p:txBody>
      </p:sp>
      <p:sp>
        <p:nvSpPr>
          <p:cNvPr id="1484" name="Google Shape;1484;p121"/>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80</a:t>
            </a:fld>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81.xml><?xml version="1.0" encoding="utf-8"?>
<p:sld xmlns:a="http://schemas.openxmlformats.org/drawingml/2006/main" xmlns:r="http://schemas.openxmlformats.org/officeDocument/2006/relationships" xmlns:p="http://schemas.openxmlformats.org/presentationml/2006/main" show="0">
  <p:cSld>
    <p:spTree>
      <p:nvGrpSpPr>
        <p:cNvPr id="1" name="Shape 1488"/>
        <p:cNvGrpSpPr/>
        <p:nvPr/>
      </p:nvGrpSpPr>
      <p:grpSpPr>
        <a:xfrm>
          <a:off x="0" y="0"/>
          <a:ext cx="0" cy="0"/>
          <a:chOff x="0" y="0"/>
          <a:chExt cx="0" cy="0"/>
        </a:xfrm>
      </p:grpSpPr>
      <p:sp>
        <p:nvSpPr>
          <p:cNvPr id="1489" name="Google Shape;1489;p122"/>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 OUTREACH</a:t>
            </a:r>
            <a:endParaRPr/>
          </a:p>
        </p:txBody>
      </p:sp>
      <p:sp>
        <p:nvSpPr>
          <p:cNvPr id="1490" name="Google Shape;1490;p122"/>
          <p:cNvSpPr/>
          <p:nvPr/>
        </p:nvSpPr>
        <p:spPr>
          <a:xfrm flipH="1">
            <a:off x="1812525" y="2748984"/>
            <a:ext cx="1107600" cy="450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dk1"/>
                </a:solidFill>
                <a:latin typeface="Actor"/>
                <a:ea typeface="Actor"/>
                <a:cs typeface="Actor"/>
                <a:sym typeface="Actor"/>
              </a:rPr>
              <a:t>Social media</a:t>
            </a:r>
            <a:endParaRPr sz="1600">
              <a:solidFill>
                <a:schemeClr val="dk1"/>
              </a:solidFill>
              <a:latin typeface="Actor"/>
              <a:ea typeface="Actor"/>
              <a:cs typeface="Actor"/>
              <a:sym typeface="Actor"/>
            </a:endParaRPr>
          </a:p>
        </p:txBody>
      </p:sp>
      <p:sp>
        <p:nvSpPr>
          <p:cNvPr id="1491" name="Google Shape;1491;p122"/>
          <p:cNvSpPr/>
          <p:nvPr/>
        </p:nvSpPr>
        <p:spPr>
          <a:xfrm flipH="1">
            <a:off x="1812525" y="2043638"/>
            <a:ext cx="1107600" cy="450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dk1"/>
                </a:solidFill>
                <a:latin typeface="Actor"/>
                <a:ea typeface="Actor"/>
                <a:cs typeface="Actor"/>
                <a:sym typeface="Actor"/>
              </a:rPr>
              <a:t>TV</a:t>
            </a:r>
            <a:endParaRPr sz="1600">
              <a:solidFill>
                <a:schemeClr val="dk1"/>
              </a:solidFill>
              <a:latin typeface="Actor"/>
              <a:ea typeface="Actor"/>
              <a:cs typeface="Actor"/>
              <a:sym typeface="Actor"/>
            </a:endParaRPr>
          </a:p>
        </p:txBody>
      </p:sp>
      <p:sp>
        <p:nvSpPr>
          <p:cNvPr id="1492" name="Google Shape;1492;p122"/>
          <p:cNvSpPr txBox="1"/>
          <p:nvPr/>
        </p:nvSpPr>
        <p:spPr>
          <a:xfrm flipH="1">
            <a:off x="713225" y="1458375"/>
            <a:ext cx="2584200" cy="253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dk1"/>
                </a:solidFill>
                <a:latin typeface="Roboto Condensed"/>
                <a:ea typeface="Roboto Condensed"/>
                <a:cs typeface="Roboto Condensed"/>
                <a:sym typeface="Roboto Condensed"/>
              </a:rPr>
              <a:t>MEDIA CHANNEL</a:t>
            </a:r>
            <a:endParaRPr sz="2200" b="1">
              <a:solidFill>
                <a:schemeClr val="dk1"/>
              </a:solidFill>
              <a:latin typeface="Roboto Condensed"/>
              <a:ea typeface="Roboto Condensed"/>
              <a:cs typeface="Roboto Condensed"/>
              <a:sym typeface="Roboto Condensed"/>
            </a:endParaRPr>
          </a:p>
        </p:txBody>
      </p:sp>
      <p:sp>
        <p:nvSpPr>
          <p:cNvPr id="1493" name="Google Shape;1493;p122"/>
          <p:cNvSpPr txBox="1"/>
          <p:nvPr/>
        </p:nvSpPr>
        <p:spPr>
          <a:xfrm flipH="1">
            <a:off x="952275" y="3690450"/>
            <a:ext cx="2828100" cy="253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200" b="1">
                <a:solidFill>
                  <a:schemeClr val="dk1"/>
                </a:solidFill>
                <a:latin typeface="Roboto Condensed"/>
                <a:ea typeface="Roboto Condensed"/>
                <a:cs typeface="Roboto Condensed"/>
                <a:sym typeface="Roboto Condensed"/>
              </a:rPr>
              <a:t>KEY MESSAGE</a:t>
            </a:r>
            <a:endParaRPr sz="2200" b="1">
              <a:solidFill>
                <a:schemeClr val="dk1"/>
              </a:solidFill>
              <a:latin typeface="Roboto Condensed"/>
              <a:ea typeface="Roboto Condensed"/>
              <a:cs typeface="Roboto Condensed"/>
              <a:sym typeface="Roboto Condensed"/>
            </a:endParaRPr>
          </a:p>
        </p:txBody>
      </p:sp>
      <p:sp>
        <p:nvSpPr>
          <p:cNvPr id="1494" name="Google Shape;1494;p122"/>
          <p:cNvSpPr txBox="1"/>
          <p:nvPr/>
        </p:nvSpPr>
        <p:spPr>
          <a:xfrm flipH="1">
            <a:off x="5099500" y="1454525"/>
            <a:ext cx="2584200" cy="253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dk1"/>
                </a:solidFill>
                <a:latin typeface="Roboto Condensed"/>
                <a:ea typeface="Roboto Condensed"/>
                <a:cs typeface="Roboto Condensed"/>
                <a:sym typeface="Roboto Condensed"/>
              </a:rPr>
              <a:t>GOALS</a:t>
            </a:r>
            <a:endParaRPr sz="2200" b="1">
              <a:solidFill>
                <a:schemeClr val="dk1"/>
              </a:solidFill>
              <a:latin typeface="Roboto Condensed"/>
              <a:ea typeface="Roboto Condensed"/>
              <a:cs typeface="Roboto Condensed"/>
              <a:sym typeface="Roboto Condensed"/>
            </a:endParaRPr>
          </a:p>
        </p:txBody>
      </p:sp>
      <p:sp>
        <p:nvSpPr>
          <p:cNvPr id="1495" name="Google Shape;1495;p122"/>
          <p:cNvSpPr txBox="1"/>
          <p:nvPr/>
        </p:nvSpPr>
        <p:spPr>
          <a:xfrm flipH="1">
            <a:off x="7198225" y="2989925"/>
            <a:ext cx="1049400" cy="222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dk1"/>
                </a:solidFill>
                <a:latin typeface="Roboto Condensed"/>
                <a:ea typeface="Roboto Condensed"/>
                <a:cs typeface="Roboto Condensed"/>
                <a:sym typeface="Roboto Condensed"/>
              </a:rPr>
              <a:t>50%</a:t>
            </a:r>
            <a:endParaRPr sz="2200" b="1">
              <a:solidFill>
                <a:schemeClr val="dk1"/>
              </a:solidFill>
              <a:latin typeface="Roboto Condensed"/>
              <a:ea typeface="Roboto Condensed"/>
              <a:cs typeface="Roboto Condensed"/>
              <a:sym typeface="Roboto Condensed"/>
            </a:endParaRPr>
          </a:p>
        </p:txBody>
      </p:sp>
      <p:sp>
        <p:nvSpPr>
          <p:cNvPr id="1496" name="Google Shape;1496;p122"/>
          <p:cNvSpPr txBox="1"/>
          <p:nvPr/>
        </p:nvSpPr>
        <p:spPr>
          <a:xfrm flipH="1">
            <a:off x="5866887" y="2989925"/>
            <a:ext cx="1049400" cy="222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dk1"/>
                </a:solidFill>
                <a:latin typeface="Roboto Condensed"/>
                <a:ea typeface="Roboto Condensed"/>
                <a:cs typeface="Roboto Condensed"/>
                <a:sym typeface="Roboto Condensed"/>
              </a:rPr>
              <a:t>80%</a:t>
            </a:r>
            <a:endParaRPr sz="2200" b="1">
              <a:solidFill>
                <a:schemeClr val="dk1"/>
              </a:solidFill>
              <a:latin typeface="Roboto Condensed"/>
              <a:ea typeface="Roboto Condensed"/>
              <a:cs typeface="Roboto Condensed"/>
              <a:sym typeface="Roboto Condensed"/>
            </a:endParaRPr>
          </a:p>
        </p:txBody>
      </p:sp>
      <p:sp>
        <p:nvSpPr>
          <p:cNvPr id="1497" name="Google Shape;1497;p122"/>
          <p:cNvSpPr txBox="1"/>
          <p:nvPr/>
        </p:nvSpPr>
        <p:spPr>
          <a:xfrm flipH="1">
            <a:off x="4535549" y="2989925"/>
            <a:ext cx="1049400" cy="222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dk1"/>
                </a:solidFill>
                <a:latin typeface="Roboto Condensed"/>
                <a:ea typeface="Roboto Condensed"/>
                <a:cs typeface="Roboto Condensed"/>
                <a:sym typeface="Roboto Condensed"/>
              </a:rPr>
              <a:t>70%</a:t>
            </a:r>
            <a:endParaRPr sz="2200" b="1">
              <a:solidFill>
                <a:schemeClr val="dk1"/>
              </a:solidFill>
              <a:latin typeface="Roboto Condensed"/>
              <a:ea typeface="Roboto Condensed"/>
              <a:cs typeface="Roboto Condensed"/>
              <a:sym typeface="Roboto Condensed"/>
            </a:endParaRPr>
          </a:p>
        </p:txBody>
      </p:sp>
      <p:sp>
        <p:nvSpPr>
          <p:cNvPr id="1498" name="Google Shape;1498;p122"/>
          <p:cNvSpPr txBox="1"/>
          <p:nvPr/>
        </p:nvSpPr>
        <p:spPr>
          <a:xfrm flipH="1">
            <a:off x="7015075" y="3273750"/>
            <a:ext cx="1415700" cy="331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Actor"/>
                <a:ea typeface="Actor"/>
                <a:cs typeface="Actor"/>
                <a:sym typeface="Actor"/>
              </a:rPr>
              <a:t>Goal 3</a:t>
            </a:r>
            <a:endParaRPr sz="1600">
              <a:solidFill>
                <a:schemeClr val="dk1"/>
              </a:solidFill>
              <a:latin typeface="Actor"/>
              <a:ea typeface="Actor"/>
              <a:cs typeface="Actor"/>
              <a:sym typeface="Actor"/>
            </a:endParaRPr>
          </a:p>
        </p:txBody>
      </p:sp>
      <p:sp>
        <p:nvSpPr>
          <p:cNvPr id="1499" name="Google Shape;1499;p122"/>
          <p:cNvSpPr txBox="1"/>
          <p:nvPr/>
        </p:nvSpPr>
        <p:spPr>
          <a:xfrm flipH="1">
            <a:off x="5683739" y="3273750"/>
            <a:ext cx="1415700" cy="331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Actor"/>
                <a:ea typeface="Actor"/>
                <a:cs typeface="Actor"/>
                <a:sym typeface="Actor"/>
              </a:rPr>
              <a:t>Goal 2</a:t>
            </a:r>
            <a:endParaRPr sz="1600">
              <a:solidFill>
                <a:schemeClr val="dk1"/>
              </a:solidFill>
              <a:latin typeface="Actor"/>
              <a:ea typeface="Actor"/>
              <a:cs typeface="Actor"/>
              <a:sym typeface="Actor"/>
            </a:endParaRPr>
          </a:p>
        </p:txBody>
      </p:sp>
      <p:sp>
        <p:nvSpPr>
          <p:cNvPr id="1500" name="Google Shape;1500;p122"/>
          <p:cNvSpPr txBox="1"/>
          <p:nvPr/>
        </p:nvSpPr>
        <p:spPr>
          <a:xfrm flipH="1">
            <a:off x="4352423" y="3273750"/>
            <a:ext cx="1415700" cy="331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Actor"/>
                <a:ea typeface="Actor"/>
                <a:cs typeface="Actor"/>
                <a:sym typeface="Actor"/>
              </a:rPr>
              <a:t>Goal 1</a:t>
            </a:r>
            <a:endParaRPr sz="1600">
              <a:solidFill>
                <a:schemeClr val="dk1"/>
              </a:solidFill>
              <a:latin typeface="Actor"/>
              <a:ea typeface="Actor"/>
              <a:cs typeface="Actor"/>
              <a:sym typeface="Actor"/>
            </a:endParaRPr>
          </a:p>
        </p:txBody>
      </p:sp>
      <p:grpSp>
        <p:nvGrpSpPr>
          <p:cNvPr id="1501" name="Google Shape;1501;p122"/>
          <p:cNvGrpSpPr/>
          <p:nvPr/>
        </p:nvGrpSpPr>
        <p:grpSpPr>
          <a:xfrm flipH="1">
            <a:off x="7329625" y="2043650"/>
            <a:ext cx="786600" cy="786600"/>
            <a:chOff x="3803925" y="1848025"/>
            <a:chExt cx="786600" cy="786600"/>
          </a:xfrm>
        </p:grpSpPr>
        <p:sp>
          <p:nvSpPr>
            <p:cNvPr id="1502" name="Google Shape;1502;p122"/>
            <p:cNvSpPr/>
            <p:nvPr/>
          </p:nvSpPr>
          <p:spPr>
            <a:xfrm rot="5400000">
              <a:off x="3952739" y="1965514"/>
              <a:ext cx="488917" cy="518530"/>
            </a:xfrm>
            <a:custGeom>
              <a:avLst/>
              <a:gdLst/>
              <a:ahLst/>
              <a:cxnLst/>
              <a:rect l="l" t="t" r="r" b="b"/>
              <a:pathLst>
                <a:path w="37329" h="39590" extrusionOk="0">
                  <a:moveTo>
                    <a:pt x="19112" y="512"/>
                  </a:moveTo>
                  <a:cubicBezTo>
                    <a:pt x="19112" y="512"/>
                    <a:pt x="19155" y="555"/>
                    <a:pt x="19155" y="555"/>
                  </a:cubicBezTo>
                  <a:cubicBezTo>
                    <a:pt x="19112" y="597"/>
                    <a:pt x="19070" y="640"/>
                    <a:pt x="19027" y="683"/>
                  </a:cubicBezTo>
                  <a:cubicBezTo>
                    <a:pt x="19027" y="683"/>
                    <a:pt x="19027" y="664"/>
                    <a:pt x="19015" y="651"/>
                  </a:cubicBezTo>
                  <a:lnTo>
                    <a:pt x="19015" y="651"/>
                  </a:lnTo>
                  <a:cubicBezTo>
                    <a:pt x="19066" y="559"/>
                    <a:pt x="19089" y="535"/>
                    <a:pt x="19112" y="512"/>
                  </a:cubicBezTo>
                  <a:close/>
                  <a:moveTo>
                    <a:pt x="18942" y="640"/>
                  </a:moveTo>
                  <a:cubicBezTo>
                    <a:pt x="18950" y="657"/>
                    <a:pt x="18957" y="674"/>
                    <a:pt x="18963" y="691"/>
                  </a:cubicBezTo>
                  <a:lnTo>
                    <a:pt x="18963" y="691"/>
                  </a:lnTo>
                  <a:cubicBezTo>
                    <a:pt x="18939" y="747"/>
                    <a:pt x="18924" y="770"/>
                    <a:pt x="18918" y="770"/>
                  </a:cubicBezTo>
                  <a:cubicBezTo>
                    <a:pt x="18907" y="770"/>
                    <a:pt x="18918" y="712"/>
                    <a:pt x="18942" y="640"/>
                  </a:cubicBezTo>
                  <a:close/>
                  <a:moveTo>
                    <a:pt x="20264" y="640"/>
                  </a:moveTo>
                  <a:lnTo>
                    <a:pt x="20264" y="811"/>
                  </a:lnTo>
                  <a:lnTo>
                    <a:pt x="20222" y="811"/>
                  </a:lnTo>
                  <a:lnTo>
                    <a:pt x="20222" y="640"/>
                  </a:lnTo>
                  <a:close/>
                  <a:moveTo>
                    <a:pt x="22952" y="811"/>
                  </a:moveTo>
                  <a:cubicBezTo>
                    <a:pt x="22952" y="853"/>
                    <a:pt x="22952" y="896"/>
                    <a:pt x="22952" y="939"/>
                  </a:cubicBezTo>
                  <a:cubicBezTo>
                    <a:pt x="22824" y="981"/>
                    <a:pt x="22653" y="981"/>
                    <a:pt x="22483" y="1024"/>
                  </a:cubicBezTo>
                  <a:cubicBezTo>
                    <a:pt x="22483" y="1008"/>
                    <a:pt x="22483" y="994"/>
                    <a:pt x="22483" y="981"/>
                  </a:cubicBezTo>
                  <a:cubicBezTo>
                    <a:pt x="22653" y="853"/>
                    <a:pt x="22781" y="853"/>
                    <a:pt x="22952" y="811"/>
                  </a:cubicBezTo>
                  <a:close/>
                  <a:moveTo>
                    <a:pt x="18974" y="728"/>
                  </a:moveTo>
                  <a:lnTo>
                    <a:pt x="18974" y="728"/>
                  </a:lnTo>
                  <a:cubicBezTo>
                    <a:pt x="18990" y="784"/>
                    <a:pt x="18999" y="840"/>
                    <a:pt x="19027" y="896"/>
                  </a:cubicBezTo>
                  <a:cubicBezTo>
                    <a:pt x="19027" y="896"/>
                    <a:pt x="18942" y="939"/>
                    <a:pt x="18814" y="1067"/>
                  </a:cubicBezTo>
                  <a:cubicBezTo>
                    <a:pt x="18884" y="913"/>
                    <a:pt x="18935" y="805"/>
                    <a:pt x="18974" y="728"/>
                  </a:cubicBezTo>
                  <a:close/>
                  <a:moveTo>
                    <a:pt x="22312" y="1152"/>
                  </a:moveTo>
                  <a:cubicBezTo>
                    <a:pt x="22312" y="1195"/>
                    <a:pt x="22269" y="1237"/>
                    <a:pt x="22227" y="1280"/>
                  </a:cubicBezTo>
                  <a:lnTo>
                    <a:pt x="22141" y="1237"/>
                  </a:lnTo>
                  <a:cubicBezTo>
                    <a:pt x="22227" y="1195"/>
                    <a:pt x="22269" y="1152"/>
                    <a:pt x="22312" y="1152"/>
                  </a:cubicBezTo>
                  <a:close/>
                  <a:moveTo>
                    <a:pt x="23634" y="1195"/>
                  </a:moveTo>
                  <a:lnTo>
                    <a:pt x="23634" y="1280"/>
                  </a:lnTo>
                  <a:lnTo>
                    <a:pt x="23464" y="1280"/>
                  </a:lnTo>
                  <a:lnTo>
                    <a:pt x="23464" y="1195"/>
                  </a:lnTo>
                  <a:close/>
                  <a:moveTo>
                    <a:pt x="20008" y="1365"/>
                  </a:moveTo>
                  <a:lnTo>
                    <a:pt x="20008" y="1408"/>
                  </a:lnTo>
                  <a:lnTo>
                    <a:pt x="19838" y="1408"/>
                  </a:lnTo>
                  <a:lnTo>
                    <a:pt x="19838" y="1365"/>
                  </a:lnTo>
                  <a:close/>
                  <a:moveTo>
                    <a:pt x="16041" y="1706"/>
                  </a:moveTo>
                  <a:lnTo>
                    <a:pt x="16041" y="1749"/>
                  </a:lnTo>
                  <a:lnTo>
                    <a:pt x="15870" y="1749"/>
                  </a:lnTo>
                  <a:lnTo>
                    <a:pt x="15870" y="1706"/>
                  </a:lnTo>
                  <a:close/>
                  <a:moveTo>
                    <a:pt x="22824" y="1706"/>
                  </a:moveTo>
                  <a:lnTo>
                    <a:pt x="22824" y="1749"/>
                  </a:lnTo>
                  <a:lnTo>
                    <a:pt x="22653" y="1749"/>
                  </a:lnTo>
                  <a:lnTo>
                    <a:pt x="22653" y="1706"/>
                  </a:lnTo>
                  <a:close/>
                  <a:moveTo>
                    <a:pt x="25256" y="1706"/>
                  </a:moveTo>
                  <a:lnTo>
                    <a:pt x="25256" y="1749"/>
                  </a:lnTo>
                  <a:lnTo>
                    <a:pt x="25128" y="1749"/>
                  </a:lnTo>
                  <a:lnTo>
                    <a:pt x="25128" y="1706"/>
                  </a:lnTo>
                  <a:close/>
                  <a:moveTo>
                    <a:pt x="11732" y="2005"/>
                  </a:moveTo>
                  <a:cubicBezTo>
                    <a:pt x="11732" y="2090"/>
                    <a:pt x="11775" y="2176"/>
                    <a:pt x="11775" y="2261"/>
                  </a:cubicBezTo>
                  <a:lnTo>
                    <a:pt x="11647" y="2261"/>
                  </a:lnTo>
                  <a:lnTo>
                    <a:pt x="11647" y="2005"/>
                  </a:lnTo>
                  <a:close/>
                  <a:moveTo>
                    <a:pt x="26365" y="2176"/>
                  </a:moveTo>
                  <a:cubicBezTo>
                    <a:pt x="26407" y="2261"/>
                    <a:pt x="26407" y="2346"/>
                    <a:pt x="26450" y="2432"/>
                  </a:cubicBezTo>
                  <a:lnTo>
                    <a:pt x="26279" y="2432"/>
                  </a:lnTo>
                  <a:lnTo>
                    <a:pt x="26279" y="2176"/>
                  </a:lnTo>
                  <a:close/>
                  <a:moveTo>
                    <a:pt x="27261" y="2517"/>
                  </a:moveTo>
                  <a:lnTo>
                    <a:pt x="27261" y="2560"/>
                  </a:lnTo>
                  <a:lnTo>
                    <a:pt x="27090" y="2560"/>
                  </a:lnTo>
                  <a:lnTo>
                    <a:pt x="27090" y="2517"/>
                  </a:lnTo>
                  <a:close/>
                  <a:moveTo>
                    <a:pt x="27901" y="2858"/>
                  </a:moveTo>
                  <a:lnTo>
                    <a:pt x="27901" y="2901"/>
                  </a:lnTo>
                  <a:lnTo>
                    <a:pt x="27730" y="2901"/>
                  </a:lnTo>
                  <a:lnTo>
                    <a:pt x="27730" y="2858"/>
                  </a:lnTo>
                  <a:close/>
                  <a:moveTo>
                    <a:pt x="10068" y="2816"/>
                  </a:moveTo>
                  <a:lnTo>
                    <a:pt x="10068" y="2944"/>
                  </a:lnTo>
                  <a:lnTo>
                    <a:pt x="10026" y="2944"/>
                  </a:lnTo>
                  <a:lnTo>
                    <a:pt x="10026" y="2816"/>
                  </a:lnTo>
                  <a:close/>
                  <a:moveTo>
                    <a:pt x="10580" y="3114"/>
                  </a:moveTo>
                  <a:lnTo>
                    <a:pt x="10580" y="3285"/>
                  </a:lnTo>
                  <a:lnTo>
                    <a:pt x="10495" y="3285"/>
                  </a:lnTo>
                  <a:lnTo>
                    <a:pt x="10495" y="3114"/>
                  </a:lnTo>
                  <a:close/>
                  <a:moveTo>
                    <a:pt x="29906" y="4181"/>
                  </a:moveTo>
                  <a:lnTo>
                    <a:pt x="29906" y="4223"/>
                  </a:lnTo>
                  <a:lnTo>
                    <a:pt x="29735" y="4223"/>
                  </a:lnTo>
                  <a:lnTo>
                    <a:pt x="29735" y="4181"/>
                  </a:lnTo>
                  <a:close/>
                  <a:moveTo>
                    <a:pt x="29351" y="4266"/>
                  </a:moveTo>
                  <a:lnTo>
                    <a:pt x="29351" y="4437"/>
                  </a:lnTo>
                  <a:lnTo>
                    <a:pt x="29266" y="4437"/>
                  </a:lnTo>
                  <a:lnTo>
                    <a:pt x="29266" y="4266"/>
                  </a:lnTo>
                  <a:close/>
                  <a:moveTo>
                    <a:pt x="31313" y="5759"/>
                  </a:moveTo>
                  <a:cubicBezTo>
                    <a:pt x="31313" y="5802"/>
                    <a:pt x="31356" y="5802"/>
                    <a:pt x="31356" y="5845"/>
                  </a:cubicBezTo>
                  <a:cubicBezTo>
                    <a:pt x="31313" y="5887"/>
                    <a:pt x="31271" y="5887"/>
                    <a:pt x="31228" y="5930"/>
                  </a:cubicBezTo>
                  <a:cubicBezTo>
                    <a:pt x="31228" y="5845"/>
                    <a:pt x="31271" y="5802"/>
                    <a:pt x="31313" y="5759"/>
                  </a:cubicBezTo>
                  <a:close/>
                  <a:moveTo>
                    <a:pt x="6186" y="6143"/>
                  </a:moveTo>
                  <a:lnTo>
                    <a:pt x="6186" y="6186"/>
                  </a:lnTo>
                  <a:lnTo>
                    <a:pt x="6016" y="6186"/>
                  </a:lnTo>
                  <a:lnTo>
                    <a:pt x="6016" y="6143"/>
                  </a:lnTo>
                  <a:close/>
                  <a:moveTo>
                    <a:pt x="30546" y="6143"/>
                  </a:moveTo>
                  <a:lnTo>
                    <a:pt x="30546" y="6186"/>
                  </a:lnTo>
                  <a:lnTo>
                    <a:pt x="30375" y="6186"/>
                  </a:lnTo>
                  <a:lnTo>
                    <a:pt x="30375" y="6143"/>
                  </a:lnTo>
                  <a:close/>
                  <a:moveTo>
                    <a:pt x="31185" y="5931"/>
                  </a:moveTo>
                  <a:cubicBezTo>
                    <a:pt x="31185" y="6016"/>
                    <a:pt x="31185" y="6101"/>
                    <a:pt x="31185" y="6229"/>
                  </a:cubicBezTo>
                  <a:cubicBezTo>
                    <a:pt x="31143" y="6229"/>
                    <a:pt x="31143" y="6271"/>
                    <a:pt x="31100" y="6271"/>
                  </a:cubicBezTo>
                  <a:cubicBezTo>
                    <a:pt x="31057" y="6186"/>
                    <a:pt x="31015" y="6058"/>
                    <a:pt x="30972" y="5973"/>
                  </a:cubicBezTo>
                  <a:cubicBezTo>
                    <a:pt x="30972" y="5973"/>
                    <a:pt x="31073" y="5939"/>
                    <a:pt x="31185" y="5931"/>
                  </a:cubicBezTo>
                  <a:close/>
                  <a:moveTo>
                    <a:pt x="32209" y="6484"/>
                  </a:moveTo>
                  <a:lnTo>
                    <a:pt x="32209" y="6527"/>
                  </a:lnTo>
                  <a:lnTo>
                    <a:pt x="32039" y="6527"/>
                  </a:lnTo>
                  <a:lnTo>
                    <a:pt x="32039" y="6484"/>
                  </a:lnTo>
                  <a:close/>
                  <a:moveTo>
                    <a:pt x="5205" y="7466"/>
                  </a:moveTo>
                  <a:lnTo>
                    <a:pt x="5205" y="7508"/>
                  </a:lnTo>
                  <a:lnTo>
                    <a:pt x="5034" y="7508"/>
                  </a:lnTo>
                  <a:lnTo>
                    <a:pt x="5034" y="7466"/>
                  </a:lnTo>
                  <a:close/>
                  <a:moveTo>
                    <a:pt x="4693" y="7807"/>
                  </a:moveTo>
                  <a:lnTo>
                    <a:pt x="4693" y="7850"/>
                  </a:lnTo>
                  <a:lnTo>
                    <a:pt x="4522" y="7850"/>
                  </a:lnTo>
                  <a:lnTo>
                    <a:pt x="4522" y="7807"/>
                  </a:lnTo>
                  <a:close/>
                  <a:moveTo>
                    <a:pt x="24061" y="8063"/>
                  </a:moveTo>
                  <a:lnTo>
                    <a:pt x="24061" y="8234"/>
                  </a:lnTo>
                  <a:lnTo>
                    <a:pt x="24018" y="8234"/>
                  </a:lnTo>
                  <a:lnTo>
                    <a:pt x="24018" y="8063"/>
                  </a:lnTo>
                  <a:close/>
                  <a:moveTo>
                    <a:pt x="32636" y="8575"/>
                  </a:moveTo>
                  <a:lnTo>
                    <a:pt x="32636" y="8745"/>
                  </a:lnTo>
                  <a:lnTo>
                    <a:pt x="32593" y="8745"/>
                  </a:lnTo>
                  <a:lnTo>
                    <a:pt x="32593" y="8575"/>
                  </a:lnTo>
                  <a:close/>
                  <a:moveTo>
                    <a:pt x="4096" y="8916"/>
                  </a:moveTo>
                  <a:cubicBezTo>
                    <a:pt x="4053" y="9001"/>
                    <a:pt x="3968" y="9087"/>
                    <a:pt x="3883" y="9129"/>
                  </a:cubicBezTo>
                  <a:cubicBezTo>
                    <a:pt x="3883" y="9129"/>
                    <a:pt x="3883" y="9044"/>
                    <a:pt x="3840" y="8916"/>
                  </a:cubicBezTo>
                  <a:close/>
                  <a:moveTo>
                    <a:pt x="34129" y="10068"/>
                  </a:moveTo>
                  <a:cubicBezTo>
                    <a:pt x="34129" y="10111"/>
                    <a:pt x="34129" y="10111"/>
                    <a:pt x="34129" y="10153"/>
                  </a:cubicBezTo>
                  <a:cubicBezTo>
                    <a:pt x="34044" y="10153"/>
                    <a:pt x="33958" y="10196"/>
                    <a:pt x="33873" y="10196"/>
                  </a:cubicBezTo>
                  <a:cubicBezTo>
                    <a:pt x="33873" y="10153"/>
                    <a:pt x="33873" y="10111"/>
                    <a:pt x="33873" y="10068"/>
                  </a:cubicBezTo>
                  <a:close/>
                  <a:moveTo>
                    <a:pt x="34428" y="10239"/>
                  </a:moveTo>
                  <a:cubicBezTo>
                    <a:pt x="34470" y="10324"/>
                    <a:pt x="34470" y="10409"/>
                    <a:pt x="34513" y="10495"/>
                  </a:cubicBezTo>
                  <a:lnTo>
                    <a:pt x="34342" y="10495"/>
                  </a:lnTo>
                  <a:lnTo>
                    <a:pt x="34342" y="10239"/>
                  </a:lnTo>
                  <a:close/>
                  <a:moveTo>
                    <a:pt x="35665" y="13054"/>
                  </a:moveTo>
                  <a:lnTo>
                    <a:pt x="35665" y="13140"/>
                  </a:lnTo>
                  <a:lnTo>
                    <a:pt x="35324" y="13140"/>
                  </a:lnTo>
                  <a:lnTo>
                    <a:pt x="35324" y="13054"/>
                  </a:lnTo>
                  <a:close/>
                  <a:moveTo>
                    <a:pt x="2048" y="13225"/>
                  </a:moveTo>
                  <a:lnTo>
                    <a:pt x="2048" y="13268"/>
                  </a:lnTo>
                  <a:lnTo>
                    <a:pt x="1877" y="13268"/>
                  </a:lnTo>
                  <a:lnTo>
                    <a:pt x="1877" y="13225"/>
                  </a:lnTo>
                  <a:close/>
                  <a:moveTo>
                    <a:pt x="36390" y="15486"/>
                  </a:moveTo>
                  <a:lnTo>
                    <a:pt x="36475" y="15529"/>
                  </a:lnTo>
                  <a:cubicBezTo>
                    <a:pt x="36390" y="15571"/>
                    <a:pt x="36347" y="15614"/>
                    <a:pt x="36305" y="15657"/>
                  </a:cubicBezTo>
                  <a:cubicBezTo>
                    <a:pt x="36347" y="15571"/>
                    <a:pt x="36347" y="15529"/>
                    <a:pt x="36390" y="15486"/>
                  </a:cubicBezTo>
                  <a:close/>
                  <a:moveTo>
                    <a:pt x="36305" y="15614"/>
                  </a:moveTo>
                  <a:cubicBezTo>
                    <a:pt x="36305" y="15699"/>
                    <a:pt x="36262" y="15742"/>
                    <a:pt x="36219" y="15785"/>
                  </a:cubicBezTo>
                  <a:cubicBezTo>
                    <a:pt x="36177" y="15785"/>
                    <a:pt x="36177" y="15742"/>
                    <a:pt x="36177" y="15742"/>
                  </a:cubicBezTo>
                  <a:cubicBezTo>
                    <a:pt x="36219" y="15699"/>
                    <a:pt x="36262" y="15657"/>
                    <a:pt x="36305" y="15614"/>
                  </a:cubicBezTo>
                  <a:close/>
                  <a:moveTo>
                    <a:pt x="1067" y="16510"/>
                  </a:moveTo>
                  <a:lnTo>
                    <a:pt x="1067" y="16552"/>
                  </a:lnTo>
                  <a:lnTo>
                    <a:pt x="896" y="16552"/>
                  </a:lnTo>
                  <a:lnTo>
                    <a:pt x="896" y="16510"/>
                  </a:lnTo>
                  <a:close/>
                  <a:moveTo>
                    <a:pt x="36646" y="17022"/>
                  </a:moveTo>
                  <a:lnTo>
                    <a:pt x="36646" y="17064"/>
                  </a:lnTo>
                  <a:lnTo>
                    <a:pt x="36475" y="17064"/>
                  </a:lnTo>
                  <a:lnTo>
                    <a:pt x="36475" y="17022"/>
                  </a:lnTo>
                  <a:close/>
                  <a:moveTo>
                    <a:pt x="36817" y="18302"/>
                  </a:moveTo>
                  <a:lnTo>
                    <a:pt x="36817" y="18387"/>
                  </a:lnTo>
                  <a:lnTo>
                    <a:pt x="36475" y="18387"/>
                  </a:lnTo>
                  <a:lnTo>
                    <a:pt x="36475" y="18302"/>
                  </a:lnTo>
                  <a:close/>
                  <a:moveTo>
                    <a:pt x="36817" y="18643"/>
                  </a:moveTo>
                  <a:lnTo>
                    <a:pt x="36817" y="18728"/>
                  </a:lnTo>
                  <a:lnTo>
                    <a:pt x="36646" y="18728"/>
                  </a:lnTo>
                  <a:lnTo>
                    <a:pt x="36646" y="18643"/>
                  </a:lnTo>
                  <a:close/>
                  <a:moveTo>
                    <a:pt x="36433" y="18771"/>
                  </a:moveTo>
                  <a:lnTo>
                    <a:pt x="36433" y="18941"/>
                  </a:lnTo>
                  <a:lnTo>
                    <a:pt x="36347" y="18941"/>
                  </a:lnTo>
                  <a:lnTo>
                    <a:pt x="36347" y="18771"/>
                  </a:lnTo>
                  <a:close/>
                  <a:moveTo>
                    <a:pt x="726" y="19795"/>
                  </a:moveTo>
                  <a:lnTo>
                    <a:pt x="726" y="19880"/>
                  </a:lnTo>
                  <a:lnTo>
                    <a:pt x="598" y="19880"/>
                  </a:lnTo>
                  <a:lnTo>
                    <a:pt x="598" y="19795"/>
                  </a:lnTo>
                  <a:close/>
                  <a:moveTo>
                    <a:pt x="36731" y="20904"/>
                  </a:moveTo>
                  <a:lnTo>
                    <a:pt x="36731" y="21074"/>
                  </a:lnTo>
                  <a:lnTo>
                    <a:pt x="36689" y="21074"/>
                  </a:lnTo>
                  <a:lnTo>
                    <a:pt x="36689" y="20904"/>
                  </a:lnTo>
                  <a:close/>
                  <a:moveTo>
                    <a:pt x="36603" y="21714"/>
                  </a:moveTo>
                  <a:lnTo>
                    <a:pt x="36603" y="22056"/>
                  </a:lnTo>
                  <a:lnTo>
                    <a:pt x="36518" y="22056"/>
                  </a:lnTo>
                  <a:lnTo>
                    <a:pt x="36518" y="21714"/>
                  </a:lnTo>
                  <a:close/>
                  <a:moveTo>
                    <a:pt x="683" y="23037"/>
                  </a:moveTo>
                  <a:lnTo>
                    <a:pt x="683" y="23208"/>
                  </a:lnTo>
                  <a:lnTo>
                    <a:pt x="640" y="23208"/>
                  </a:lnTo>
                  <a:lnTo>
                    <a:pt x="640" y="23037"/>
                  </a:lnTo>
                  <a:close/>
                  <a:moveTo>
                    <a:pt x="36262" y="25042"/>
                  </a:moveTo>
                  <a:lnTo>
                    <a:pt x="36262" y="25170"/>
                  </a:lnTo>
                  <a:lnTo>
                    <a:pt x="36177" y="25170"/>
                  </a:lnTo>
                  <a:lnTo>
                    <a:pt x="36177" y="25042"/>
                  </a:lnTo>
                  <a:close/>
                  <a:moveTo>
                    <a:pt x="35921" y="25810"/>
                  </a:moveTo>
                  <a:cubicBezTo>
                    <a:pt x="35963" y="25938"/>
                    <a:pt x="36006" y="26066"/>
                    <a:pt x="36006" y="26151"/>
                  </a:cubicBezTo>
                  <a:lnTo>
                    <a:pt x="35835" y="26151"/>
                  </a:lnTo>
                  <a:lnTo>
                    <a:pt x="35835" y="25895"/>
                  </a:lnTo>
                  <a:cubicBezTo>
                    <a:pt x="35878" y="25852"/>
                    <a:pt x="35878" y="25852"/>
                    <a:pt x="35921" y="25810"/>
                  </a:cubicBezTo>
                  <a:close/>
                  <a:moveTo>
                    <a:pt x="35494" y="26706"/>
                  </a:moveTo>
                  <a:lnTo>
                    <a:pt x="35494" y="26791"/>
                  </a:lnTo>
                  <a:lnTo>
                    <a:pt x="35324" y="26791"/>
                  </a:lnTo>
                  <a:lnTo>
                    <a:pt x="35324" y="26706"/>
                  </a:lnTo>
                  <a:close/>
                  <a:moveTo>
                    <a:pt x="35665" y="27218"/>
                  </a:moveTo>
                  <a:lnTo>
                    <a:pt x="35665" y="27260"/>
                  </a:lnTo>
                  <a:lnTo>
                    <a:pt x="35494" y="27260"/>
                  </a:lnTo>
                  <a:lnTo>
                    <a:pt x="35494" y="27218"/>
                  </a:lnTo>
                  <a:close/>
                  <a:moveTo>
                    <a:pt x="1579" y="27388"/>
                  </a:moveTo>
                  <a:lnTo>
                    <a:pt x="1579" y="27431"/>
                  </a:lnTo>
                  <a:lnTo>
                    <a:pt x="1408" y="27431"/>
                  </a:lnTo>
                  <a:lnTo>
                    <a:pt x="1408" y="27388"/>
                  </a:lnTo>
                  <a:close/>
                  <a:moveTo>
                    <a:pt x="1494" y="27815"/>
                  </a:moveTo>
                  <a:lnTo>
                    <a:pt x="1494" y="27986"/>
                  </a:lnTo>
                  <a:lnTo>
                    <a:pt x="1451" y="27986"/>
                  </a:lnTo>
                  <a:lnTo>
                    <a:pt x="1451" y="27815"/>
                  </a:lnTo>
                  <a:close/>
                  <a:moveTo>
                    <a:pt x="1579" y="28199"/>
                  </a:moveTo>
                  <a:lnTo>
                    <a:pt x="1579" y="28241"/>
                  </a:lnTo>
                  <a:lnTo>
                    <a:pt x="1408" y="28241"/>
                  </a:lnTo>
                  <a:lnTo>
                    <a:pt x="1408" y="28199"/>
                  </a:lnTo>
                  <a:close/>
                  <a:moveTo>
                    <a:pt x="34677" y="29762"/>
                  </a:moveTo>
                  <a:lnTo>
                    <a:pt x="34677" y="29762"/>
                  </a:lnTo>
                  <a:cubicBezTo>
                    <a:pt x="34663" y="29772"/>
                    <a:pt x="34650" y="29782"/>
                    <a:pt x="34636" y="29792"/>
                  </a:cubicBezTo>
                  <a:lnTo>
                    <a:pt x="34636" y="29792"/>
                  </a:lnTo>
                  <a:cubicBezTo>
                    <a:pt x="34650" y="29784"/>
                    <a:pt x="34667" y="29777"/>
                    <a:pt x="34684" y="29777"/>
                  </a:cubicBezTo>
                  <a:cubicBezTo>
                    <a:pt x="34681" y="29772"/>
                    <a:pt x="34679" y="29767"/>
                    <a:pt x="34677" y="29762"/>
                  </a:cubicBezTo>
                  <a:close/>
                  <a:moveTo>
                    <a:pt x="34636" y="29792"/>
                  </a:moveTo>
                  <a:cubicBezTo>
                    <a:pt x="34614" y="29804"/>
                    <a:pt x="34598" y="29820"/>
                    <a:pt x="34598" y="29820"/>
                  </a:cubicBezTo>
                  <a:cubicBezTo>
                    <a:pt x="34611" y="29810"/>
                    <a:pt x="34624" y="29801"/>
                    <a:pt x="34636" y="29792"/>
                  </a:cubicBezTo>
                  <a:close/>
                  <a:moveTo>
                    <a:pt x="22312" y="30673"/>
                  </a:moveTo>
                  <a:lnTo>
                    <a:pt x="22312" y="30716"/>
                  </a:lnTo>
                  <a:lnTo>
                    <a:pt x="22141" y="30716"/>
                  </a:lnTo>
                  <a:lnTo>
                    <a:pt x="22141" y="30673"/>
                  </a:lnTo>
                  <a:close/>
                  <a:moveTo>
                    <a:pt x="32465" y="31270"/>
                  </a:moveTo>
                  <a:lnTo>
                    <a:pt x="32465" y="31441"/>
                  </a:lnTo>
                  <a:lnTo>
                    <a:pt x="32423" y="31441"/>
                  </a:lnTo>
                  <a:lnTo>
                    <a:pt x="32423" y="31270"/>
                  </a:lnTo>
                  <a:close/>
                  <a:moveTo>
                    <a:pt x="33391" y="31287"/>
                  </a:moveTo>
                  <a:cubicBezTo>
                    <a:pt x="33514" y="31287"/>
                    <a:pt x="33553" y="31356"/>
                    <a:pt x="33404" y="31654"/>
                  </a:cubicBezTo>
                  <a:cubicBezTo>
                    <a:pt x="33318" y="31526"/>
                    <a:pt x="33276" y="31441"/>
                    <a:pt x="33190" y="31313"/>
                  </a:cubicBezTo>
                  <a:cubicBezTo>
                    <a:pt x="33268" y="31300"/>
                    <a:pt x="33337" y="31287"/>
                    <a:pt x="33391" y="31287"/>
                  </a:cubicBezTo>
                  <a:close/>
                  <a:moveTo>
                    <a:pt x="3200" y="31996"/>
                  </a:moveTo>
                  <a:lnTo>
                    <a:pt x="3200" y="32038"/>
                  </a:lnTo>
                  <a:lnTo>
                    <a:pt x="3029" y="32038"/>
                  </a:lnTo>
                  <a:lnTo>
                    <a:pt x="3029" y="31996"/>
                  </a:lnTo>
                  <a:close/>
                  <a:moveTo>
                    <a:pt x="24616" y="32977"/>
                  </a:moveTo>
                  <a:lnTo>
                    <a:pt x="24616" y="33020"/>
                  </a:lnTo>
                  <a:lnTo>
                    <a:pt x="24445" y="33020"/>
                  </a:lnTo>
                  <a:lnTo>
                    <a:pt x="24445" y="32977"/>
                  </a:lnTo>
                  <a:close/>
                  <a:moveTo>
                    <a:pt x="13695" y="33915"/>
                  </a:moveTo>
                  <a:lnTo>
                    <a:pt x="13695" y="34086"/>
                  </a:lnTo>
                  <a:lnTo>
                    <a:pt x="13652" y="34086"/>
                  </a:lnTo>
                  <a:lnTo>
                    <a:pt x="13652" y="33915"/>
                  </a:lnTo>
                  <a:close/>
                  <a:moveTo>
                    <a:pt x="30503" y="34555"/>
                  </a:moveTo>
                  <a:lnTo>
                    <a:pt x="30503" y="34726"/>
                  </a:lnTo>
                  <a:lnTo>
                    <a:pt x="30418" y="34726"/>
                  </a:lnTo>
                  <a:lnTo>
                    <a:pt x="30418" y="34555"/>
                  </a:lnTo>
                  <a:close/>
                  <a:moveTo>
                    <a:pt x="6997" y="35281"/>
                  </a:moveTo>
                  <a:lnTo>
                    <a:pt x="6997" y="35323"/>
                  </a:lnTo>
                  <a:lnTo>
                    <a:pt x="6826" y="35323"/>
                  </a:lnTo>
                  <a:lnTo>
                    <a:pt x="6826" y="35281"/>
                  </a:lnTo>
                  <a:close/>
                  <a:moveTo>
                    <a:pt x="29778" y="35238"/>
                  </a:moveTo>
                  <a:cubicBezTo>
                    <a:pt x="29820" y="35281"/>
                    <a:pt x="29863" y="35323"/>
                    <a:pt x="29906" y="35366"/>
                  </a:cubicBezTo>
                  <a:cubicBezTo>
                    <a:pt x="29820" y="35366"/>
                    <a:pt x="29778" y="35323"/>
                    <a:pt x="29735" y="35281"/>
                  </a:cubicBezTo>
                  <a:cubicBezTo>
                    <a:pt x="29735" y="35281"/>
                    <a:pt x="29778" y="35281"/>
                    <a:pt x="29778" y="35238"/>
                  </a:cubicBezTo>
                  <a:close/>
                  <a:moveTo>
                    <a:pt x="6186" y="35451"/>
                  </a:moveTo>
                  <a:lnTo>
                    <a:pt x="6186" y="35494"/>
                  </a:lnTo>
                  <a:lnTo>
                    <a:pt x="6016" y="35494"/>
                  </a:lnTo>
                  <a:lnTo>
                    <a:pt x="6016" y="35451"/>
                  </a:lnTo>
                  <a:close/>
                  <a:moveTo>
                    <a:pt x="29863" y="35409"/>
                  </a:moveTo>
                  <a:cubicBezTo>
                    <a:pt x="29948" y="35409"/>
                    <a:pt x="29991" y="35451"/>
                    <a:pt x="30034" y="35494"/>
                  </a:cubicBezTo>
                  <a:cubicBezTo>
                    <a:pt x="30034" y="35494"/>
                    <a:pt x="29991" y="35536"/>
                    <a:pt x="29991" y="35536"/>
                  </a:cubicBezTo>
                  <a:cubicBezTo>
                    <a:pt x="29948" y="35494"/>
                    <a:pt x="29906" y="35451"/>
                    <a:pt x="29863" y="35409"/>
                  </a:cubicBezTo>
                  <a:close/>
                  <a:moveTo>
                    <a:pt x="29709" y="35747"/>
                  </a:moveTo>
                  <a:lnTo>
                    <a:pt x="29709" y="35747"/>
                  </a:lnTo>
                  <a:cubicBezTo>
                    <a:pt x="29704" y="35748"/>
                    <a:pt x="29698" y="35749"/>
                    <a:pt x="29692" y="35750"/>
                  </a:cubicBezTo>
                  <a:cubicBezTo>
                    <a:pt x="29699" y="35750"/>
                    <a:pt x="29705" y="35749"/>
                    <a:pt x="29709" y="35747"/>
                  </a:cubicBezTo>
                  <a:close/>
                  <a:moveTo>
                    <a:pt x="28540" y="35579"/>
                  </a:moveTo>
                  <a:cubicBezTo>
                    <a:pt x="28540" y="35792"/>
                    <a:pt x="28540" y="35963"/>
                    <a:pt x="28583" y="36176"/>
                  </a:cubicBezTo>
                  <a:lnTo>
                    <a:pt x="28412" y="36176"/>
                  </a:lnTo>
                  <a:lnTo>
                    <a:pt x="28412" y="35579"/>
                  </a:lnTo>
                  <a:close/>
                  <a:moveTo>
                    <a:pt x="27858" y="36048"/>
                  </a:moveTo>
                  <a:lnTo>
                    <a:pt x="27858" y="36219"/>
                  </a:lnTo>
                  <a:lnTo>
                    <a:pt x="27815" y="36219"/>
                  </a:lnTo>
                  <a:lnTo>
                    <a:pt x="27815" y="36048"/>
                  </a:lnTo>
                  <a:close/>
                  <a:moveTo>
                    <a:pt x="8959" y="37243"/>
                  </a:moveTo>
                  <a:lnTo>
                    <a:pt x="8959" y="37328"/>
                  </a:lnTo>
                  <a:lnTo>
                    <a:pt x="8831" y="37328"/>
                  </a:lnTo>
                  <a:lnTo>
                    <a:pt x="8831" y="37243"/>
                  </a:lnTo>
                  <a:close/>
                  <a:moveTo>
                    <a:pt x="12585" y="37755"/>
                  </a:moveTo>
                  <a:lnTo>
                    <a:pt x="12585" y="37798"/>
                  </a:lnTo>
                  <a:lnTo>
                    <a:pt x="12415" y="37798"/>
                  </a:lnTo>
                  <a:lnTo>
                    <a:pt x="12415" y="37755"/>
                  </a:lnTo>
                  <a:close/>
                  <a:moveTo>
                    <a:pt x="12415" y="38395"/>
                  </a:moveTo>
                  <a:lnTo>
                    <a:pt x="12415" y="38480"/>
                  </a:lnTo>
                  <a:lnTo>
                    <a:pt x="12287" y="38480"/>
                  </a:lnTo>
                  <a:lnTo>
                    <a:pt x="12287" y="38395"/>
                  </a:lnTo>
                  <a:close/>
                  <a:moveTo>
                    <a:pt x="23421" y="38352"/>
                  </a:moveTo>
                  <a:lnTo>
                    <a:pt x="23421" y="38523"/>
                  </a:lnTo>
                  <a:lnTo>
                    <a:pt x="23336" y="38523"/>
                  </a:lnTo>
                  <a:lnTo>
                    <a:pt x="23336" y="38352"/>
                  </a:lnTo>
                  <a:close/>
                  <a:moveTo>
                    <a:pt x="21928" y="38523"/>
                  </a:moveTo>
                  <a:lnTo>
                    <a:pt x="21928" y="38693"/>
                  </a:lnTo>
                  <a:lnTo>
                    <a:pt x="21885" y="38693"/>
                  </a:lnTo>
                  <a:lnTo>
                    <a:pt x="21885" y="38523"/>
                  </a:lnTo>
                  <a:close/>
                  <a:moveTo>
                    <a:pt x="18131" y="0"/>
                  </a:moveTo>
                  <a:cubicBezTo>
                    <a:pt x="17875" y="43"/>
                    <a:pt x="17619" y="128"/>
                    <a:pt x="17363" y="171"/>
                  </a:cubicBezTo>
                  <a:cubicBezTo>
                    <a:pt x="17321" y="213"/>
                    <a:pt x="17278" y="256"/>
                    <a:pt x="17278" y="299"/>
                  </a:cubicBezTo>
                  <a:cubicBezTo>
                    <a:pt x="17235" y="256"/>
                    <a:pt x="17235" y="213"/>
                    <a:pt x="17193" y="171"/>
                  </a:cubicBezTo>
                  <a:cubicBezTo>
                    <a:pt x="17165" y="167"/>
                    <a:pt x="17138" y="165"/>
                    <a:pt x="17110" y="165"/>
                  </a:cubicBezTo>
                  <a:cubicBezTo>
                    <a:pt x="16860" y="165"/>
                    <a:pt x="16590" y="304"/>
                    <a:pt x="16369" y="304"/>
                  </a:cubicBezTo>
                  <a:cubicBezTo>
                    <a:pt x="16345" y="304"/>
                    <a:pt x="16320" y="303"/>
                    <a:pt x="16297" y="299"/>
                  </a:cubicBezTo>
                  <a:cubicBezTo>
                    <a:pt x="16238" y="284"/>
                    <a:pt x="16182" y="278"/>
                    <a:pt x="16127" y="278"/>
                  </a:cubicBezTo>
                  <a:cubicBezTo>
                    <a:pt x="15921" y="278"/>
                    <a:pt x="15746" y="362"/>
                    <a:pt x="15577" y="362"/>
                  </a:cubicBezTo>
                  <a:cubicBezTo>
                    <a:pt x="15532" y="362"/>
                    <a:pt x="15488" y="356"/>
                    <a:pt x="15444" y="341"/>
                  </a:cubicBezTo>
                  <a:cubicBezTo>
                    <a:pt x="15401" y="512"/>
                    <a:pt x="15358" y="555"/>
                    <a:pt x="15358" y="725"/>
                  </a:cubicBezTo>
                  <a:cubicBezTo>
                    <a:pt x="15230" y="555"/>
                    <a:pt x="15102" y="427"/>
                    <a:pt x="15060" y="341"/>
                  </a:cubicBezTo>
                  <a:cubicBezTo>
                    <a:pt x="14804" y="427"/>
                    <a:pt x="14633" y="512"/>
                    <a:pt x="14420" y="555"/>
                  </a:cubicBezTo>
                  <a:cubicBezTo>
                    <a:pt x="14420" y="725"/>
                    <a:pt x="14377" y="853"/>
                    <a:pt x="14334" y="1152"/>
                  </a:cubicBezTo>
                  <a:lnTo>
                    <a:pt x="14334" y="1323"/>
                  </a:lnTo>
                  <a:lnTo>
                    <a:pt x="14292" y="1323"/>
                  </a:lnTo>
                  <a:lnTo>
                    <a:pt x="14292" y="1152"/>
                  </a:lnTo>
                  <a:lnTo>
                    <a:pt x="14334" y="1152"/>
                  </a:lnTo>
                  <a:cubicBezTo>
                    <a:pt x="14164" y="896"/>
                    <a:pt x="14078" y="811"/>
                    <a:pt x="14036" y="725"/>
                  </a:cubicBezTo>
                  <a:cubicBezTo>
                    <a:pt x="13865" y="853"/>
                    <a:pt x="13737" y="1024"/>
                    <a:pt x="13567" y="1195"/>
                  </a:cubicBezTo>
                  <a:cubicBezTo>
                    <a:pt x="13439" y="1109"/>
                    <a:pt x="13396" y="1024"/>
                    <a:pt x="13311" y="939"/>
                  </a:cubicBezTo>
                  <a:cubicBezTo>
                    <a:pt x="12841" y="1195"/>
                    <a:pt x="12372" y="1536"/>
                    <a:pt x="11817" y="1536"/>
                  </a:cubicBezTo>
                  <a:cubicBezTo>
                    <a:pt x="10794" y="2048"/>
                    <a:pt x="9684" y="2517"/>
                    <a:pt x="8917" y="3456"/>
                  </a:cubicBezTo>
                  <a:cubicBezTo>
                    <a:pt x="8789" y="3456"/>
                    <a:pt x="8661" y="3456"/>
                    <a:pt x="8490" y="3498"/>
                  </a:cubicBezTo>
                  <a:cubicBezTo>
                    <a:pt x="8362" y="3712"/>
                    <a:pt x="8234" y="3967"/>
                    <a:pt x="8106" y="4181"/>
                  </a:cubicBezTo>
                  <a:cubicBezTo>
                    <a:pt x="7935" y="4309"/>
                    <a:pt x="7807" y="4437"/>
                    <a:pt x="7679" y="4522"/>
                  </a:cubicBezTo>
                  <a:cubicBezTo>
                    <a:pt x="7509" y="4607"/>
                    <a:pt x="7338" y="4607"/>
                    <a:pt x="7125" y="4693"/>
                  </a:cubicBezTo>
                  <a:lnTo>
                    <a:pt x="7125" y="5077"/>
                  </a:lnTo>
                  <a:cubicBezTo>
                    <a:pt x="6954" y="5119"/>
                    <a:pt x="6826" y="5119"/>
                    <a:pt x="6783" y="5119"/>
                  </a:cubicBezTo>
                  <a:cubicBezTo>
                    <a:pt x="6357" y="5418"/>
                    <a:pt x="6144" y="5845"/>
                    <a:pt x="5674" y="6015"/>
                  </a:cubicBezTo>
                  <a:lnTo>
                    <a:pt x="5674" y="6356"/>
                  </a:lnTo>
                  <a:cubicBezTo>
                    <a:pt x="5205" y="6655"/>
                    <a:pt x="4778" y="7039"/>
                    <a:pt x="4650" y="7551"/>
                  </a:cubicBezTo>
                  <a:cubicBezTo>
                    <a:pt x="4522" y="7594"/>
                    <a:pt x="4437" y="7594"/>
                    <a:pt x="4352" y="7636"/>
                  </a:cubicBezTo>
                  <a:lnTo>
                    <a:pt x="4352" y="8020"/>
                  </a:lnTo>
                  <a:cubicBezTo>
                    <a:pt x="4224" y="8063"/>
                    <a:pt x="4181" y="8063"/>
                    <a:pt x="4053" y="8106"/>
                  </a:cubicBezTo>
                  <a:lnTo>
                    <a:pt x="4053" y="8660"/>
                  </a:lnTo>
                  <a:cubicBezTo>
                    <a:pt x="3413" y="8831"/>
                    <a:pt x="3413" y="9343"/>
                    <a:pt x="3328" y="9897"/>
                  </a:cubicBezTo>
                  <a:cubicBezTo>
                    <a:pt x="3200" y="9983"/>
                    <a:pt x="3029" y="10153"/>
                    <a:pt x="2944" y="10239"/>
                  </a:cubicBezTo>
                  <a:cubicBezTo>
                    <a:pt x="2987" y="10409"/>
                    <a:pt x="2987" y="10537"/>
                    <a:pt x="3072" y="10793"/>
                  </a:cubicBezTo>
                  <a:cubicBezTo>
                    <a:pt x="2901" y="10623"/>
                    <a:pt x="2859" y="10580"/>
                    <a:pt x="2816" y="10537"/>
                  </a:cubicBezTo>
                  <a:cubicBezTo>
                    <a:pt x="2517" y="11049"/>
                    <a:pt x="2347" y="11561"/>
                    <a:pt x="2389" y="12158"/>
                  </a:cubicBezTo>
                  <a:cubicBezTo>
                    <a:pt x="2261" y="12158"/>
                    <a:pt x="2176" y="12201"/>
                    <a:pt x="2133" y="12201"/>
                  </a:cubicBezTo>
                  <a:cubicBezTo>
                    <a:pt x="2048" y="12500"/>
                    <a:pt x="1920" y="12756"/>
                    <a:pt x="1835" y="13012"/>
                  </a:cubicBezTo>
                  <a:cubicBezTo>
                    <a:pt x="1749" y="13140"/>
                    <a:pt x="1622" y="13310"/>
                    <a:pt x="1622" y="13438"/>
                  </a:cubicBezTo>
                  <a:cubicBezTo>
                    <a:pt x="1494" y="14121"/>
                    <a:pt x="1494" y="14121"/>
                    <a:pt x="1280" y="14419"/>
                  </a:cubicBezTo>
                  <a:cubicBezTo>
                    <a:pt x="1323" y="14462"/>
                    <a:pt x="1366" y="14547"/>
                    <a:pt x="1408" y="14590"/>
                  </a:cubicBezTo>
                  <a:cubicBezTo>
                    <a:pt x="1280" y="14675"/>
                    <a:pt x="1195" y="14803"/>
                    <a:pt x="1024" y="14931"/>
                  </a:cubicBezTo>
                  <a:cubicBezTo>
                    <a:pt x="1110" y="15187"/>
                    <a:pt x="1152" y="15443"/>
                    <a:pt x="1238" y="15742"/>
                  </a:cubicBezTo>
                  <a:cubicBezTo>
                    <a:pt x="854" y="16083"/>
                    <a:pt x="555" y="16510"/>
                    <a:pt x="854" y="17064"/>
                  </a:cubicBezTo>
                  <a:cubicBezTo>
                    <a:pt x="640" y="17491"/>
                    <a:pt x="640" y="17576"/>
                    <a:pt x="555" y="18472"/>
                  </a:cubicBezTo>
                  <a:cubicBezTo>
                    <a:pt x="555" y="18728"/>
                    <a:pt x="470" y="18984"/>
                    <a:pt x="427" y="19240"/>
                  </a:cubicBezTo>
                  <a:cubicBezTo>
                    <a:pt x="342" y="19539"/>
                    <a:pt x="555" y="19923"/>
                    <a:pt x="256" y="20179"/>
                  </a:cubicBezTo>
                  <a:cubicBezTo>
                    <a:pt x="555" y="20349"/>
                    <a:pt x="128" y="20563"/>
                    <a:pt x="256" y="20776"/>
                  </a:cubicBezTo>
                  <a:cubicBezTo>
                    <a:pt x="342" y="20989"/>
                    <a:pt x="128" y="21245"/>
                    <a:pt x="384" y="21458"/>
                  </a:cubicBezTo>
                  <a:cubicBezTo>
                    <a:pt x="214" y="21757"/>
                    <a:pt x="640" y="22184"/>
                    <a:pt x="256" y="22482"/>
                  </a:cubicBezTo>
                  <a:cubicBezTo>
                    <a:pt x="512" y="22738"/>
                    <a:pt x="0" y="23165"/>
                    <a:pt x="384" y="23421"/>
                  </a:cubicBezTo>
                  <a:cubicBezTo>
                    <a:pt x="214" y="23719"/>
                    <a:pt x="470" y="23975"/>
                    <a:pt x="427" y="24274"/>
                  </a:cubicBezTo>
                  <a:cubicBezTo>
                    <a:pt x="384" y="24573"/>
                    <a:pt x="512" y="24871"/>
                    <a:pt x="598" y="25170"/>
                  </a:cubicBezTo>
                  <a:cubicBezTo>
                    <a:pt x="640" y="25213"/>
                    <a:pt x="683" y="25255"/>
                    <a:pt x="768" y="25298"/>
                  </a:cubicBezTo>
                  <a:cubicBezTo>
                    <a:pt x="683" y="25469"/>
                    <a:pt x="640" y="25639"/>
                    <a:pt x="555" y="25767"/>
                  </a:cubicBezTo>
                  <a:cubicBezTo>
                    <a:pt x="726" y="25852"/>
                    <a:pt x="811" y="25852"/>
                    <a:pt x="811" y="25895"/>
                  </a:cubicBezTo>
                  <a:cubicBezTo>
                    <a:pt x="768" y="26151"/>
                    <a:pt x="768" y="26407"/>
                    <a:pt x="726" y="26620"/>
                  </a:cubicBezTo>
                  <a:cubicBezTo>
                    <a:pt x="896" y="26663"/>
                    <a:pt x="982" y="26706"/>
                    <a:pt x="1067" y="26748"/>
                  </a:cubicBezTo>
                  <a:cubicBezTo>
                    <a:pt x="1024" y="27047"/>
                    <a:pt x="1195" y="27346"/>
                    <a:pt x="939" y="27559"/>
                  </a:cubicBezTo>
                  <a:cubicBezTo>
                    <a:pt x="1024" y="27900"/>
                    <a:pt x="1366" y="28199"/>
                    <a:pt x="1110" y="28583"/>
                  </a:cubicBezTo>
                  <a:cubicBezTo>
                    <a:pt x="1238" y="28796"/>
                    <a:pt x="1408" y="28967"/>
                    <a:pt x="1494" y="29180"/>
                  </a:cubicBezTo>
                  <a:cubicBezTo>
                    <a:pt x="1622" y="29351"/>
                    <a:pt x="1664" y="29564"/>
                    <a:pt x="1749" y="29777"/>
                  </a:cubicBezTo>
                  <a:cubicBezTo>
                    <a:pt x="2091" y="29905"/>
                    <a:pt x="2048" y="30289"/>
                    <a:pt x="2261" y="30503"/>
                  </a:cubicBezTo>
                  <a:cubicBezTo>
                    <a:pt x="2176" y="30588"/>
                    <a:pt x="2133" y="30630"/>
                    <a:pt x="2048" y="30716"/>
                  </a:cubicBezTo>
                  <a:cubicBezTo>
                    <a:pt x="2176" y="30844"/>
                    <a:pt x="2304" y="30929"/>
                    <a:pt x="2389" y="31014"/>
                  </a:cubicBezTo>
                  <a:cubicBezTo>
                    <a:pt x="2304" y="31526"/>
                    <a:pt x="2645" y="31868"/>
                    <a:pt x="2816" y="32252"/>
                  </a:cubicBezTo>
                  <a:cubicBezTo>
                    <a:pt x="2901" y="32294"/>
                    <a:pt x="2987" y="32294"/>
                    <a:pt x="3029" y="32294"/>
                  </a:cubicBezTo>
                  <a:cubicBezTo>
                    <a:pt x="3029" y="32508"/>
                    <a:pt x="3072" y="32721"/>
                    <a:pt x="3072" y="32892"/>
                  </a:cubicBezTo>
                  <a:cubicBezTo>
                    <a:pt x="3200" y="32934"/>
                    <a:pt x="3285" y="32934"/>
                    <a:pt x="3371" y="32977"/>
                  </a:cubicBezTo>
                  <a:cubicBezTo>
                    <a:pt x="3328" y="33275"/>
                    <a:pt x="3413" y="33446"/>
                    <a:pt x="3669" y="33574"/>
                  </a:cubicBezTo>
                  <a:cubicBezTo>
                    <a:pt x="3883" y="33702"/>
                    <a:pt x="4181" y="33873"/>
                    <a:pt x="4181" y="34001"/>
                  </a:cubicBezTo>
                  <a:cubicBezTo>
                    <a:pt x="4138" y="34427"/>
                    <a:pt x="4437" y="34513"/>
                    <a:pt x="4736" y="34683"/>
                  </a:cubicBezTo>
                  <a:cubicBezTo>
                    <a:pt x="4650" y="34811"/>
                    <a:pt x="4608" y="34897"/>
                    <a:pt x="4565" y="35025"/>
                  </a:cubicBezTo>
                  <a:cubicBezTo>
                    <a:pt x="4608" y="34982"/>
                    <a:pt x="4650" y="34939"/>
                    <a:pt x="4693" y="34939"/>
                  </a:cubicBezTo>
                  <a:cubicBezTo>
                    <a:pt x="4693" y="35025"/>
                    <a:pt x="4736" y="35153"/>
                    <a:pt x="4778" y="35323"/>
                  </a:cubicBezTo>
                  <a:cubicBezTo>
                    <a:pt x="4864" y="35110"/>
                    <a:pt x="4864" y="35025"/>
                    <a:pt x="4906" y="34897"/>
                  </a:cubicBezTo>
                  <a:cubicBezTo>
                    <a:pt x="4992" y="35025"/>
                    <a:pt x="5077" y="35153"/>
                    <a:pt x="5120" y="35281"/>
                  </a:cubicBezTo>
                  <a:cubicBezTo>
                    <a:pt x="5290" y="35195"/>
                    <a:pt x="5376" y="35153"/>
                    <a:pt x="5546" y="35067"/>
                  </a:cubicBezTo>
                  <a:lnTo>
                    <a:pt x="5546" y="35067"/>
                  </a:lnTo>
                  <a:cubicBezTo>
                    <a:pt x="5504" y="35281"/>
                    <a:pt x="5418" y="35409"/>
                    <a:pt x="5418" y="35409"/>
                  </a:cubicBezTo>
                  <a:cubicBezTo>
                    <a:pt x="5504" y="35536"/>
                    <a:pt x="5546" y="35664"/>
                    <a:pt x="5589" y="35750"/>
                  </a:cubicBezTo>
                  <a:cubicBezTo>
                    <a:pt x="5674" y="35664"/>
                    <a:pt x="5717" y="35622"/>
                    <a:pt x="5802" y="35536"/>
                  </a:cubicBezTo>
                  <a:cubicBezTo>
                    <a:pt x="5845" y="35750"/>
                    <a:pt x="5845" y="35878"/>
                    <a:pt x="5888" y="36048"/>
                  </a:cubicBezTo>
                  <a:cubicBezTo>
                    <a:pt x="6058" y="36048"/>
                    <a:pt x="6272" y="36048"/>
                    <a:pt x="6272" y="36091"/>
                  </a:cubicBezTo>
                  <a:cubicBezTo>
                    <a:pt x="6357" y="36432"/>
                    <a:pt x="6655" y="36390"/>
                    <a:pt x="6826" y="36560"/>
                  </a:cubicBezTo>
                  <a:cubicBezTo>
                    <a:pt x="6826" y="36432"/>
                    <a:pt x="6826" y="36347"/>
                    <a:pt x="6869" y="36262"/>
                  </a:cubicBezTo>
                  <a:cubicBezTo>
                    <a:pt x="6869" y="36219"/>
                    <a:pt x="6911" y="36219"/>
                    <a:pt x="6954" y="36176"/>
                  </a:cubicBezTo>
                  <a:cubicBezTo>
                    <a:pt x="6997" y="36304"/>
                    <a:pt x="7039" y="36432"/>
                    <a:pt x="7082" y="36518"/>
                  </a:cubicBezTo>
                  <a:cubicBezTo>
                    <a:pt x="7039" y="36518"/>
                    <a:pt x="6954" y="36560"/>
                    <a:pt x="6826" y="36560"/>
                  </a:cubicBezTo>
                  <a:cubicBezTo>
                    <a:pt x="6883" y="36712"/>
                    <a:pt x="6974" y="36737"/>
                    <a:pt x="7079" y="36737"/>
                  </a:cubicBezTo>
                  <a:cubicBezTo>
                    <a:pt x="7132" y="36737"/>
                    <a:pt x="7188" y="36731"/>
                    <a:pt x="7246" y="36731"/>
                  </a:cubicBezTo>
                  <a:cubicBezTo>
                    <a:pt x="7333" y="36731"/>
                    <a:pt x="7423" y="36745"/>
                    <a:pt x="7509" y="36816"/>
                  </a:cubicBezTo>
                  <a:cubicBezTo>
                    <a:pt x="7637" y="36944"/>
                    <a:pt x="7765" y="37158"/>
                    <a:pt x="7935" y="37371"/>
                  </a:cubicBezTo>
                  <a:cubicBezTo>
                    <a:pt x="7970" y="37367"/>
                    <a:pt x="8004" y="37364"/>
                    <a:pt x="8037" y="37364"/>
                  </a:cubicBezTo>
                  <a:cubicBezTo>
                    <a:pt x="8336" y="37364"/>
                    <a:pt x="8592" y="37533"/>
                    <a:pt x="8746" y="37840"/>
                  </a:cubicBezTo>
                  <a:cubicBezTo>
                    <a:pt x="8789" y="37755"/>
                    <a:pt x="8831" y="37670"/>
                    <a:pt x="8917" y="37456"/>
                  </a:cubicBezTo>
                  <a:cubicBezTo>
                    <a:pt x="9044" y="37755"/>
                    <a:pt x="9130" y="38011"/>
                    <a:pt x="9258" y="38224"/>
                  </a:cubicBezTo>
                  <a:cubicBezTo>
                    <a:pt x="9556" y="38053"/>
                    <a:pt x="9812" y="37883"/>
                    <a:pt x="10068" y="37712"/>
                  </a:cubicBezTo>
                  <a:cubicBezTo>
                    <a:pt x="10111" y="37755"/>
                    <a:pt x="10154" y="37755"/>
                    <a:pt x="10154" y="37798"/>
                  </a:cubicBezTo>
                  <a:cubicBezTo>
                    <a:pt x="10068" y="37968"/>
                    <a:pt x="9940" y="38139"/>
                    <a:pt x="9770" y="38395"/>
                  </a:cubicBezTo>
                  <a:cubicBezTo>
                    <a:pt x="9876" y="38363"/>
                    <a:pt x="9980" y="38355"/>
                    <a:pt x="10082" y="38355"/>
                  </a:cubicBezTo>
                  <a:cubicBezTo>
                    <a:pt x="10183" y="38355"/>
                    <a:pt x="10282" y="38363"/>
                    <a:pt x="10378" y="38363"/>
                  </a:cubicBezTo>
                  <a:cubicBezTo>
                    <a:pt x="10570" y="38363"/>
                    <a:pt x="10751" y="38331"/>
                    <a:pt x="10922" y="38139"/>
                  </a:cubicBezTo>
                  <a:cubicBezTo>
                    <a:pt x="11092" y="38352"/>
                    <a:pt x="11220" y="38523"/>
                    <a:pt x="11306" y="38651"/>
                  </a:cubicBezTo>
                  <a:cubicBezTo>
                    <a:pt x="11561" y="38693"/>
                    <a:pt x="11732" y="38779"/>
                    <a:pt x="11903" y="38821"/>
                  </a:cubicBezTo>
                  <a:cubicBezTo>
                    <a:pt x="11945" y="38779"/>
                    <a:pt x="12031" y="38736"/>
                    <a:pt x="12116" y="38651"/>
                  </a:cubicBezTo>
                  <a:cubicBezTo>
                    <a:pt x="12244" y="38779"/>
                    <a:pt x="12415" y="38907"/>
                    <a:pt x="12500" y="38992"/>
                  </a:cubicBezTo>
                  <a:lnTo>
                    <a:pt x="13055" y="38992"/>
                  </a:lnTo>
                  <a:cubicBezTo>
                    <a:pt x="13097" y="38864"/>
                    <a:pt x="13097" y="38779"/>
                    <a:pt x="13140" y="38693"/>
                  </a:cubicBezTo>
                  <a:cubicBezTo>
                    <a:pt x="13225" y="38693"/>
                    <a:pt x="13311" y="38693"/>
                    <a:pt x="13439" y="38736"/>
                  </a:cubicBezTo>
                  <a:cubicBezTo>
                    <a:pt x="13353" y="38821"/>
                    <a:pt x="13311" y="38864"/>
                    <a:pt x="13268" y="38949"/>
                  </a:cubicBezTo>
                  <a:cubicBezTo>
                    <a:pt x="13464" y="38982"/>
                    <a:pt x="13635" y="39190"/>
                    <a:pt x="13838" y="39190"/>
                  </a:cubicBezTo>
                  <a:cubicBezTo>
                    <a:pt x="13900" y="39190"/>
                    <a:pt x="13966" y="39170"/>
                    <a:pt x="14036" y="39120"/>
                  </a:cubicBezTo>
                  <a:cubicBezTo>
                    <a:pt x="14078" y="38992"/>
                    <a:pt x="14121" y="38821"/>
                    <a:pt x="14121" y="38651"/>
                  </a:cubicBezTo>
                  <a:cubicBezTo>
                    <a:pt x="14249" y="38864"/>
                    <a:pt x="14377" y="39035"/>
                    <a:pt x="14462" y="39205"/>
                  </a:cubicBezTo>
                  <a:cubicBezTo>
                    <a:pt x="14590" y="39120"/>
                    <a:pt x="14633" y="39077"/>
                    <a:pt x="14676" y="38992"/>
                  </a:cubicBezTo>
                  <a:cubicBezTo>
                    <a:pt x="14846" y="39077"/>
                    <a:pt x="15017" y="39120"/>
                    <a:pt x="15188" y="39205"/>
                  </a:cubicBezTo>
                  <a:cubicBezTo>
                    <a:pt x="15230" y="39035"/>
                    <a:pt x="15273" y="38949"/>
                    <a:pt x="15316" y="38821"/>
                  </a:cubicBezTo>
                  <a:cubicBezTo>
                    <a:pt x="15358" y="38949"/>
                    <a:pt x="15401" y="39077"/>
                    <a:pt x="15486" y="39205"/>
                  </a:cubicBezTo>
                  <a:cubicBezTo>
                    <a:pt x="15614" y="39163"/>
                    <a:pt x="15700" y="39077"/>
                    <a:pt x="15828" y="39035"/>
                  </a:cubicBezTo>
                  <a:cubicBezTo>
                    <a:pt x="16126" y="39163"/>
                    <a:pt x="16425" y="39333"/>
                    <a:pt x="16723" y="39504"/>
                  </a:cubicBezTo>
                  <a:cubicBezTo>
                    <a:pt x="16809" y="39461"/>
                    <a:pt x="16937" y="39419"/>
                    <a:pt x="17022" y="39333"/>
                  </a:cubicBezTo>
                  <a:cubicBezTo>
                    <a:pt x="17150" y="39376"/>
                    <a:pt x="17278" y="39461"/>
                    <a:pt x="17363" y="39504"/>
                  </a:cubicBezTo>
                  <a:cubicBezTo>
                    <a:pt x="17406" y="39461"/>
                    <a:pt x="17449" y="39419"/>
                    <a:pt x="17491" y="39376"/>
                  </a:cubicBezTo>
                  <a:cubicBezTo>
                    <a:pt x="17491" y="39419"/>
                    <a:pt x="17534" y="39461"/>
                    <a:pt x="17534" y="39504"/>
                  </a:cubicBezTo>
                  <a:cubicBezTo>
                    <a:pt x="17662" y="39419"/>
                    <a:pt x="17833" y="39291"/>
                    <a:pt x="18046" y="39163"/>
                  </a:cubicBezTo>
                  <a:cubicBezTo>
                    <a:pt x="18174" y="39291"/>
                    <a:pt x="18345" y="39461"/>
                    <a:pt x="18473" y="39589"/>
                  </a:cubicBezTo>
                  <a:cubicBezTo>
                    <a:pt x="18515" y="39547"/>
                    <a:pt x="18558" y="39461"/>
                    <a:pt x="18601" y="39291"/>
                  </a:cubicBezTo>
                  <a:cubicBezTo>
                    <a:pt x="18814" y="39376"/>
                    <a:pt x="19027" y="39419"/>
                    <a:pt x="19240" y="39504"/>
                  </a:cubicBezTo>
                  <a:cubicBezTo>
                    <a:pt x="19326" y="39461"/>
                    <a:pt x="19454" y="39376"/>
                    <a:pt x="19539" y="39333"/>
                  </a:cubicBezTo>
                  <a:cubicBezTo>
                    <a:pt x="19624" y="39376"/>
                    <a:pt x="19710" y="39461"/>
                    <a:pt x="19795" y="39504"/>
                  </a:cubicBezTo>
                  <a:cubicBezTo>
                    <a:pt x="19838" y="39376"/>
                    <a:pt x="19880" y="39291"/>
                    <a:pt x="19880" y="39205"/>
                  </a:cubicBezTo>
                  <a:cubicBezTo>
                    <a:pt x="20008" y="39248"/>
                    <a:pt x="20094" y="39291"/>
                    <a:pt x="20179" y="39333"/>
                  </a:cubicBezTo>
                  <a:cubicBezTo>
                    <a:pt x="20307" y="39248"/>
                    <a:pt x="20435" y="39120"/>
                    <a:pt x="20563" y="39035"/>
                  </a:cubicBezTo>
                  <a:cubicBezTo>
                    <a:pt x="20674" y="39146"/>
                    <a:pt x="20785" y="39193"/>
                    <a:pt x="20896" y="39193"/>
                  </a:cubicBezTo>
                  <a:cubicBezTo>
                    <a:pt x="21041" y="39193"/>
                    <a:pt x="21186" y="39113"/>
                    <a:pt x="21331" y="38992"/>
                  </a:cubicBezTo>
                  <a:cubicBezTo>
                    <a:pt x="21480" y="39081"/>
                    <a:pt x="21608" y="39192"/>
                    <a:pt x="21759" y="39192"/>
                  </a:cubicBezTo>
                  <a:cubicBezTo>
                    <a:pt x="21824" y="39192"/>
                    <a:pt x="21894" y="39171"/>
                    <a:pt x="21971" y="39120"/>
                  </a:cubicBezTo>
                  <a:cubicBezTo>
                    <a:pt x="21928" y="39035"/>
                    <a:pt x="21885" y="38992"/>
                    <a:pt x="21800" y="38949"/>
                  </a:cubicBezTo>
                  <a:cubicBezTo>
                    <a:pt x="21880" y="38858"/>
                    <a:pt x="21960" y="38828"/>
                    <a:pt x="22041" y="38828"/>
                  </a:cubicBezTo>
                  <a:cubicBezTo>
                    <a:pt x="22197" y="38828"/>
                    <a:pt x="22356" y="38939"/>
                    <a:pt x="22523" y="38939"/>
                  </a:cubicBezTo>
                  <a:cubicBezTo>
                    <a:pt x="22593" y="38939"/>
                    <a:pt x="22665" y="38919"/>
                    <a:pt x="22739" y="38864"/>
                  </a:cubicBezTo>
                  <a:cubicBezTo>
                    <a:pt x="22952" y="38693"/>
                    <a:pt x="23336" y="38779"/>
                    <a:pt x="23592" y="38608"/>
                  </a:cubicBezTo>
                  <a:cubicBezTo>
                    <a:pt x="23890" y="38437"/>
                    <a:pt x="24402" y="38736"/>
                    <a:pt x="24445" y="38139"/>
                  </a:cubicBezTo>
                  <a:cubicBezTo>
                    <a:pt x="24402" y="38096"/>
                    <a:pt x="24360" y="38011"/>
                    <a:pt x="24317" y="37925"/>
                  </a:cubicBezTo>
                  <a:lnTo>
                    <a:pt x="24573" y="37670"/>
                  </a:lnTo>
                  <a:cubicBezTo>
                    <a:pt x="24616" y="37883"/>
                    <a:pt x="24616" y="38053"/>
                    <a:pt x="24701" y="38309"/>
                  </a:cubicBezTo>
                  <a:cubicBezTo>
                    <a:pt x="24872" y="38096"/>
                    <a:pt x="24957" y="37968"/>
                    <a:pt x="25085" y="37840"/>
                  </a:cubicBezTo>
                  <a:cubicBezTo>
                    <a:pt x="25170" y="37883"/>
                    <a:pt x="25256" y="37925"/>
                    <a:pt x="25341" y="38011"/>
                  </a:cubicBezTo>
                  <a:cubicBezTo>
                    <a:pt x="25725" y="37883"/>
                    <a:pt x="26151" y="37755"/>
                    <a:pt x="26578" y="37584"/>
                  </a:cubicBezTo>
                  <a:cubicBezTo>
                    <a:pt x="26578" y="37584"/>
                    <a:pt x="26621" y="37627"/>
                    <a:pt x="26706" y="37712"/>
                  </a:cubicBezTo>
                  <a:cubicBezTo>
                    <a:pt x="26877" y="37499"/>
                    <a:pt x="27005" y="37286"/>
                    <a:pt x="27175" y="37072"/>
                  </a:cubicBezTo>
                  <a:cubicBezTo>
                    <a:pt x="27303" y="37158"/>
                    <a:pt x="27431" y="37286"/>
                    <a:pt x="27645" y="37456"/>
                  </a:cubicBezTo>
                  <a:cubicBezTo>
                    <a:pt x="27815" y="37030"/>
                    <a:pt x="28199" y="36859"/>
                    <a:pt x="28455" y="36560"/>
                  </a:cubicBezTo>
                  <a:cubicBezTo>
                    <a:pt x="28668" y="36560"/>
                    <a:pt x="28839" y="36560"/>
                    <a:pt x="29052" y="36518"/>
                  </a:cubicBezTo>
                  <a:cubicBezTo>
                    <a:pt x="29052" y="36390"/>
                    <a:pt x="29052" y="36262"/>
                    <a:pt x="29095" y="36134"/>
                  </a:cubicBezTo>
                  <a:cubicBezTo>
                    <a:pt x="29223" y="36048"/>
                    <a:pt x="29351" y="35963"/>
                    <a:pt x="29479" y="35920"/>
                  </a:cubicBezTo>
                  <a:cubicBezTo>
                    <a:pt x="29607" y="35963"/>
                    <a:pt x="29735" y="36006"/>
                    <a:pt x="29906" y="36091"/>
                  </a:cubicBezTo>
                  <a:cubicBezTo>
                    <a:pt x="29820" y="35878"/>
                    <a:pt x="29778" y="35792"/>
                    <a:pt x="29692" y="35750"/>
                  </a:cubicBezTo>
                  <a:cubicBezTo>
                    <a:pt x="29650" y="35707"/>
                    <a:pt x="29607" y="35664"/>
                    <a:pt x="29564" y="35622"/>
                  </a:cubicBezTo>
                  <a:cubicBezTo>
                    <a:pt x="29607" y="35622"/>
                    <a:pt x="29607" y="35579"/>
                    <a:pt x="29607" y="35579"/>
                  </a:cubicBezTo>
                  <a:cubicBezTo>
                    <a:pt x="29650" y="35622"/>
                    <a:pt x="29692" y="35664"/>
                    <a:pt x="29735" y="35707"/>
                  </a:cubicBezTo>
                  <a:cubicBezTo>
                    <a:pt x="29735" y="35707"/>
                    <a:pt x="29735" y="35738"/>
                    <a:pt x="29709" y="35747"/>
                  </a:cubicBezTo>
                  <a:lnTo>
                    <a:pt x="29709" y="35747"/>
                  </a:lnTo>
                  <a:cubicBezTo>
                    <a:pt x="29956" y="35707"/>
                    <a:pt x="30125" y="35707"/>
                    <a:pt x="30375" y="35707"/>
                  </a:cubicBezTo>
                  <a:cubicBezTo>
                    <a:pt x="30460" y="35494"/>
                    <a:pt x="30546" y="35281"/>
                    <a:pt x="30631" y="35025"/>
                  </a:cubicBezTo>
                  <a:lnTo>
                    <a:pt x="31015" y="35025"/>
                  </a:lnTo>
                  <a:cubicBezTo>
                    <a:pt x="30972" y="34939"/>
                    <a:pt x="30929" y="34854"/>
                    <a:pt x="30887" y="34769"/>
                  </a:cubicBezTo>
                  <a:cubicBezTo>
                    <a:pt x="31399" y="34641"/>
                    <a:pt x="31783" y="34342"/>
                    <a:pt x="32039" y="33915"/>
                  </a:cubicBezTo>
                  <a:cubicBezTo>
                    <a:pt x="31953" y="33873"/>
                    <a:pt x="31911" y="33873"/>
                    <a:pt x="31868" y="33830"/>
                  </a:cubicBezTo>
                  <a:cubicBezTo>
                    <a:pt x="31911" y="33787"/>
                    <a:pt x="31911" y="33787"/>
                    <a:pt x="31911" y="33745"/>
                  </a:cubicBezTo>
                  <a:cubicBezTo>
                    <a:pt x="31953" y="33787"/>
                    <a:pt x="31996" y="33873"/>
                    <a:pt x="32039" y="33915"/>
                  </a:cubicBezTo>
                  <a:lnTo>
                    <a:pt x="32295" y="33915"/>
                  </a:lnTo>
                  <a:cubicBezTo>
                    <a:pt x="32380" y="33745"/>
                    <a:pt x="32423" y="33617"/>
                    <a:pt x="32508" y="33489"/>
                  </a:cubicBezTo>
                  <a:cubicBezTo>
                    <a:pt x="32465" y="33403"/>
                    <a:pt x="32423" y="33318"/>
                    <a:pt x="32337" y="33275"/>
                  </a:cubicBezTo>
                  <a:lnTo>
                    <a:pt x="32209" y="33147"/>
                  </a:lnTo>
                  <a:lnTo>
                    <a:pt x="32337" y="33105"/>
                  </a:lnTo>
                  <a:cubicBezTo>
                    <a:pt x="32380" y="33062"/>
                    <a:pt x="32423" y="33020"/>
                    <a:pt x="32465" y="32934"/>
                  </a:cubicBezTo>
                  <a:cubicBezTo>
                    <a:pt x="32465" y="33020"/>
                    <a:pt x="32508" y="33062"/>
                    <a:pt x="32508" y="33105"/>
                  </a:cubicBezTo>
                  <a:lnTo>
                    <a:pt x="32807" y="33105"/>
                  </a:lnTo>
                  <a:cubicBezTo>
                    <a:pt x="32849" y="32892"/>
                    <a:pt x="32849" y="32764"/>
                    <a:pt x="32849" y="32721"/>
                  </a:cubicBezTo>
                  <a:cubicBezTo>
                    <a:pt x="33105" y="32508"/>
                    <a:pt x="33276" y="32337"/>
                    <a:pt x="33489" y="32166"/>
                  </a:cubicBezTo>
                  <a:cubicBezTo>
                    <a:pt x="33489" y="32081"/>
                    <a:pt x="33532" y="31953"/>
                    <a:pt x="33532" y="31825"/>
                  </a:cubicBezTo>
                  <a:cubicBezTo>
                    <a:pt x="33745" y="31654"/>
                    <a:pt x="33958" y="31526"/>
                    <a:pt x="34172" y="31398"/>
                  </a:cubicBezTo>
                  <a:cubicBezTo>
                    <a:pt x="34172" y="31228"/>
                    <a:pt x="34172" y="31100"/>
                    <a:pt x="34172" y="30972"/>
                  </a:cubicBezTo>
                  <a:cubicBezTo>
                    <a:pt x="34086" y="30929"/>
                    <a:pt x="34044" y="30886"/>
                    <a:pt x="34001" y="30844"/>
                  </a:cubicBezTo>
                  <a:lnTo>
                    <a:pt x="34086" y="30801"/>
                  </a:lnTo>
                  <a:cubicBezTo>
                    <a:pt x="34086" y="30844"/>
                    <a:pt x="34129" y="30886"/>
                    <a:pt x="34172" y="30929"/>
                  </a:cubicBezTo>
                  <a:cubicBezTo>
                    <a:pt x="34172" y="30929"/>
                    <a:pt x="34172" y="30972"/>
                    <a:pt x="34172" y="30972"/>
                  </a:cubicBezTo>
                  <a:cubicBezTo>
                    <a:pt x="34257" y="30929"/>
                    <a:pt x="34342" y="30929"/>
                    <a:pt x="34513" y="30929"/>
                  </a:cubicBezTo>
                  <a:cubicBezTo>
                    <a:pt x="34428" y="30503"/>
                    <a:pt x="34812" y="30204"/>
                    <a:pt x="34598" y="29820"/>
                  </a:cubicBezTo>
                  <a:cubicBezTo>
                    <a:pt x="34513" y="29692"/>
                    <a:pt x="34513" y="29607"/>
                    <a:pt x="34513" y="29479"/>
                  </a:cubicBezTo>
                  <a:lnTo>
                    <a:pt x="34598" y="29479"/>
                  </a:lnTo>
                  <a:cubicBezTo>
                    <a:pt x="34638" y="29559"/>
                    <a:pt x="34641" y="29677"/>
                    <a:pt x="34677" y="29762"/>
                  </a:cubicBezTo>
                  <a:lnTo>
                    <a:pt x="34677" y="29762"/>
                  </a:lnTo>
                  <a:cubicBezTo>
                    <a:pt x="34810" y="29665"/>
                    <a:pt x="34917" y="29593"/>
                    <a:pt x="35025" y="29521"/>
                  </a:cubicBezTo>
                  <a:cubicBezTo>
                    <a:pt x="34940" y="29393"/>
                    <a:pt x="34897" y="29308"/>
                    <a:pt x="34812" y="29180"/>
                  </a:cubicBezTo>
                  <a:cubicBezTo>
                    <a:pt x="35068" y="29137"/>
                    <a:pt x="35281" y="29137"/>
                    <a:pt x="35537" y="29095"/>
                  </a:cubicBezTo>
                  <a:cubicBezTo>
                    <a:pt x="35452" y="28881"/>
                    <a:pt x="35409" y="28711"/>
                    <a:pt x="35366" y="28540"/>
                  </a:cubicBezTo>
                  <a:cubicBezTo>
                    <a:pt x="35409" y="28455"/>
                    <a:pt x="35452" y="28369"/>
                    <a:pt x="35494" y="28327"/>
                  </a:cubicBezTo>
                  <a:lnTo>
                    <a:pt x="35366" y="28199"/>
                  </a:lnTo>
                  <a:lnTo>
                    <a:pt x="35494" y="28156"/>
                  </a:lnTo>
                  <a:cubicBezTo>
                    <a:pt x="35580" y="28028"/>
                    <a:pt x="35622" y="27943"/>
                    <a:pt x="35707" y="27815"/>
                  </a:cubicBezTo>
                  <a:cubicBezTo>
                    <a:pt x="35835" y="27900"/>
                    <a:pt x="35878" y="27943"/>
                    <a:pt x="35963" y="28028"/>
                  </a:cubicBezTo>
                  <a:lnTo>
                    <a:pt x="35963" y="27260"/>
                  </a:lnTo>
                  <a:lnTo>
                    <a:pt x="36305" y="26919"/>
                  </a:lnTo>
                  <a:cubicBezTo>
                    <a:pt x="36177" y="26791"/>
                    <a:pt x="36049" y="26620"/>
                    <a:pt x="35921" y="26450"/>
                  </a:cubicBezTo>
                  <a:cubicBezTo>
                    <a:pt x="36177" y="26279"/>
                    <a:pt x="36561" y="26407"/>
                    <a:pt x="36646" y="25980"/>
                  </a:cubicBezTo>
                  <a:cubicBezTo>
                    <a:pt x="36646" y="25682"/>
                    <a:pt x="36305" y="25383"/>
                    <a:pt x="36603" y="25085"/>
                  </a:cubicBezTo>
                  <a:cubicBezTo>
                    <a:pt x="36731" y="24914"/>
                    <a:pt x="36859" y="24701"/>
                    <a:pt x="36987" y="24530"/>
                  </a:cubicBezTo>
                  <a:cubicBezTo>
                    <a:pt x="36902" y="24402"/>
                    <a:pt x="36817" y="24274"/>
                    <a:pt x="36774" y="24189"/>
                  </a:cubicBezTo>
                  <a:cubicBezTo>
                    <a:pt x="36902" y="23975"/>
                    <a:pt x="36987" y="23805"/>
                    <a:pt x="37115" y="23591"/>
                  </a:cubicBezTo>
                  <a:cubicBezTo>
                    <a:pt x="37073" y="23591"/>
                    <a:pt x="37030" y="23506"/>
                    <a:pt x="36987" y="23463"/>
                  </a:cubicBezTo>
                  <a:cubicBezTo>
                    <a:pt x="37243" y="23122"/>
                    <a:pt x="37073" y="22738"/>
                    <a:pt x="37115" y="22397"/>
                  </a:cubicBezTo>
                  <a:cubicBezTo>
                    <a:pt x="37073" y="22354"/>
                    <a:pt x="37030" y="22312"/>
                    <a:pt x="36987" y="22312"/>
                  </a:cubicBezTo>
                  <a:lnTo>
                    <a:pt x="37030" y="22226"/>
                  </a:lnTo>
                  <a:cubicBezTo>
                    <a:pt x="37073" y="22269"/>
                    <a:pt x="37115" y="22312"/>
                    <a:pt x="37158" y="22354"/>
                  </a:cubicBezTo>
                  <a:cubicBezTo>
                    <a:pt x="37115" y="22397"/>
                    <a:pt x="37115" y="22397"/>
                    <a:pt x="37115" y="22397"/>
                  </a:cubicBezTo>
                  <a:cubicBezTo>
                    <a:pt x="37158" y="22354"/>
                    <a:pt x="37243" y="22354"/>
                    <a:pt x="37243" y="22312"/>
                  </a:cubicBezTo>
                  <a:cubicBezTo>
                    <a:pt x="37329" y="21800"/>
                    <a:pt x="37286" y="21288"/>
                    <a:pt x="37286" y="20819"/>
                  </a:cubicBezTo>
                  <a:cubicBezTo>
                    <a:pt x="37115" y="20733"/>
                    <a:pt x="37073" y="20691"/>
                    <a:pt x="36902" y="20648"/>
                  </a:cubicBezTo>
                  <a:cubicBezTo>
                    <a:pt x="37073" y="20605"/>
                    <a:pt x="37158" y="20563"/>
                    <a:pt x="37329" y="20520"/>
                  </a:cubicBezTo>
                  <a:cubicBezTo>
                    <a:pt x="37115" y="20392"/>
                    <a:pt x="36987" y="20264"/>
                    <a:pt x="36774" y="20136"/>
                  </a:cubicBezTo>
                  <a:cubicBezTo>
                    <a:pt x="36987" y="20093"/>
                    <a:pt x="37158" y="20051"/>
                    <a:pt x="37329" y="20051"/>
                  </a:cubicBezTo>
                  <a:cubicBezTo>
                    <a:pt x="36987" y="19752"/>
                    <a:pt x="37158" y="19496"/>
                    <a:pt x="37329" y="19240"/>
                  </a:cubicBezTo>
                  <a:cubicBezTo>
                    <a:pt x="37243" y="19155"/>
                    <a:pt x="37158" y="19027"/>
                    <a:pt x="37115" y="18941"/>
                  </a:cubicBezTo>
                  <a:cubicBezTo>
                    <a:pt x="37201" y="18813"/>
                    <a:pt x="37243" y="18685"/>
                    <a:pt x="37286" y="18600"/>
                  </a:cubicBezTo>
                  <a:cubicBezTo>
                    <a:pt x="37243" y="18472"/>
                    <a:pt x="37201" y="18430"/>
                    <a:pt x="37158" y="18344"/>
                  </a:cubicBezTo>
                  <a:cubicBezTo>
                    <a:pt x="37201" y="18259"/>
                    <a:pt x="37243" y="18216"/>
                    <a:pt x="37286" y="18174"/>
                  </a:cubicBezTo>
                  <a:cubicBezTo>
                    <a:pt x="37115" y="18046"/>
                    <a:pt x="36945" y="17918"/>
                    <a:pt x="36774" y="17832"/>
                  </a:cubicBezTo>
                  <a:cubicBezTo>
                    <a:pt x="36849" y="17683"/>
                    <a:pt x="36891" y="17598"/>
                    <a:pt x="36814" y="17436"/>
                  </a:cubicBezTo>
                  <a:lnTo>
                    <a:pt x="36814" y="17436"/>
                  </a:lnTo>
                  <a:cubicBezTo>
                    <a:pt x="36787" y="17444"/>
                    <a:pt x="36759" y="17448"/>
                    <a:pt x="36731" y="17448"/>
                  </a:cubicBezTo>
                  <a:cubicBezTo>
                    <a:pt x="36731" y="17448"/>
                    <a:pt x="36689" y="17406"/>
                    <a:pt x="36774" y="17363"/>
                  </a:cubicBezTo>
                  <a:cubicBezTo>
                    <a:pt x="36774" y="17349"/>
                    <a:pt x="36783" y="17344"/>
                    <a:pt x="36799" y="17344"/>
                  </a:cubicBezTo>
                  <a:cubicBezTo>
                    <a:pt x="36831" y="17344"/>
                    <a:pt x="36888" y="17363"/>
                    <a:pt x="36945" y="17363"/>
                  </a:cubicBezTo>
                  <a:cubicBezTo>
                    <a:pt x="36932" y="17375"/>
                    <a:pt x="36916" y="17388"/>
                    <a:pt x="36898" y="17399"/>
                  </a:cubicBezTo>
                  <a:lnTo>
                    <a:pt x="36898" y="17399"/>
                  </a:lnTo>
                  <a:cubicBezTo>
                    <a:pt x="36863" y="17391"/>
                    <a:pt x="36823" y="17379"/>
                    <a:pt x="36774" y="17363"/>
                  </a:cubicBezTo>
                  <a:lnTo>
                    <a:pt x="36774" y="17363"/>
                  </a:lnTo>
                  <a:cubicBezTo>
                    <a:pt x="36790" y="17389"/>
                    <a:pt x="36803" y="17413"/>
                    <a:pt x="36814" y="17436"/>
                  </a:cubicBezTo>
                  <a:lnTo>
                    <a:pt x="36814" y="17436"/>
                  </a:lnTo>
                  <a:cubicBezTo>
                    <a:pt x="36845" y="17427"/>
                    <a:pt x="36874" y="17414"/>
                    <a:pt x="36898" y="17399"/>
                  </a:cubicBezTo>
                  <a:lnTo>
                    <a:pt x="36898" y="17399"/>
                  </a:lnTo>
                  <a:cubicBezTo>
                    <a:pt x="36955" y="17412"/>
                    <a:pt x="36995" y="17416"/>
                    <a:pt x="37025" y="17416"/>
                  </a:cubicBezTo>
                  <a:cubicBezTo>
                    <a:pt x="37073" y="17416"/>
                    <a:pt x="37094" y="17406"/>
                    <a:pt x="37115" y="17406"/>
                  </a:cubicBezTo>
                  <a:cubicBezTo>
                    <a:pt x="36945" y="17064"/>
                    <a:pt x="37201" y="16723"/>
                    <a:pt x="37115" y="16382"/>
                  </a:cubicBezTo>
                  <a:cubicBezTo>
                    <a:pt x="37115" y="16382"/>
                    <a:pt x="37073" y="16339"/>
                    <a:pt x="37030" y="16296"/>
                  </a:cubicBezTo>
                  <a:cubicBezTo>
                    <a:pt x="36987" y="16424"/>
                    <a:pt x="36945" y="16510"/>
                    <a:pt x="36902" y="16638"/>
                  </a:cubicBezTo>
                  <a:cubicBezTo>
                    <a:pt x="36817" y="16595"/>
                    <a:pt x="36731" y="16595"/>
                    <a:pt x="36646" y="16595"/>
                  </a:cubicBezTo>
                  <a:cubicBezTo>
                    <a:pt x="36774" y="16339"/>
                    <a:pt x="36859" y="16168"/>
                    <a:pt x="36945" y="15998"/>
                  </a:cubicBezTo>
                  <a:cubicBezTo>
                    <a:pt x="36859" y="15657"/>
                    <a:pt x="36731" y="15401"/>
                    <a:pt x="36646" y="15145"/>
                  </a:cubicBezTo>
                  <a:cubicBezTo>
                    <a:pt x="36689" y="14974"/>
                    <a:pt x="36774" y="14846"/>
                    <a:pt x="36817" y="14675"/>
                  </a:cubicBezTo>
                  <a:cubicBezTo>
                    <a:pt x="36603" y="14675"/>
                    <a:pt x="36475" y="14633"/>
                    <a:pt x="36305" y="14633"/>
                  </a:cubicBezTo>
                  <a:cubicBezTo>
                    <a:pt x="36433" y="14419"/>
                    <a:pt x="36561" y="14249"/>
                    <a:pt x="36774" y="13950"/>
                  </a:cubicBezTo>
                  <a:lnTo>
                    <a:pt x="36774" y="13950"/>
                  </a:lnTo>
                  <a:cubicBezTo>
                    <a:pt x="36475" y="14035"/>
                    <a:pt x="36305" y="14078"/>
                    <a:pt x="36177" y="14121"/>
                  </a:cubicBezTo>
                  <a:cubicBezTo>
                    <a:pt x="36006" y="13865"/>
                    <a:pt x="36390" y="13609"/>
                    <a:pt x="36177" y="13353"/>
                  </a:cubicBezTo>
                  <a:cubicBezTo>
                    <a:pt x="36177" y="13353"/>
                    <a:pt x="36305" y="13225"/>
                    <a:pt x="36347" y="13097"/>
                  </a:cubicBezTo>
                  <a:cubicBezTo>
                    <a:pt x="36134" y="12969"/>
                    <a:pt x="35963" y="12798"/>
                    <a:pt x="35793" y="12670"/>
                  </a:cubicBezTo>
                  <a:lnTo>
                    <a:pt x="35665" y="12585"/>
                  </a:lnTo>
                  <a:lnTo>
                    <a:pt x="35793" y="12500"/>
                  </a:lnTo>
                  <a:cubicBezTo>
                    <a:pt x="35878" y="12414"/>
                    <a:pt x="35921" y="12329"/>
                    <a:pt x="36006" y="12158"/>
                  </a:cubicBezTo>
                  <a:cubicBezTo>
                    <a:pt x="35878" y="12030"/>
                    <a:pt x="35707" y="11860"/>
                    <a:pt x="35537" y="11689"/>
                  </a:cubicBezTo>
                  <a:cubicBezTo>
                    <a:pt x="35537" y="11689"/>
                    <a:pt x="35580" y="11646"/>
                    <a:pt x="35622" y="11604"/>
                  </a:cubicBezTo>
                  <a:cubicBezTo>
                    <a:pt x="35537" y="11476"/>
                    <a:pt x="35409" y="11348"/>
                    <a:pt x="35324" y="11177"/>
                  </a:cubicBezTo>
                  <a:cubicBezTo>
                    <a:pt x="35238" y="11049"/>
                    <a:pt x="35238" y="10836"/>
                    <a:pt x="35153" y="10708"/>
                  </a:cubicBezTo>
                  <a:cubicBezTo>
                    <a:pt x="34982" y="10409"/>
                    <a:pt x="34940" y="10068"/>
                    <a:pt x="34641" y="9897"/>
                  </a:cubicBezTo>
                  <a:cubicBezTo>
                    <a:pt x="34641" y="9940"/>
                    <a:pt x="34598" y="9983"/>
                    <a:pt x="34556" y="10025"/>
                  </a:cubicBezTo>
                  <a:cubicBezTo>
                    <a:pt x="34513" y="9983"/>
                    <a:pt x="34513" y="9940"/>
                    <a:pt x="34470" y="9897"/>
                  </a:cubicBezTo>
                  <a:cubicBezTo>
                    <a:pt x="34428" y="9855"/>
                    <a:pt x="34385" y="9812"/>
                    <a:pt x="34342" y="9769"/>
                  </a:cubicBezTo>
                  <a:lnTo>
                    <a:pt x="34385" y="9727"/>
                  </a:lnTo>
                  <a:cubicBezTo>
                    <a:pt x="34428" y="9769"/>
                    <a:pt x="34470" y="9812"/>
                    <a:pt x="34513" y="9855"/>
                  </a:cubicBezTo>
                  <a:cubicBezTo>
                    <a:pt x="34513" y="9855"/>
                    <a:pt x="34470" y="9897"/>
                    <a:pt x="34470" y="9897"/>
                  </a:cubicBezTo>
                  <a:lnTo>
                    <a:pt x="34641" y="9897"/>
                  </a:lnTo>
                  <a:lnTo>
                    <a:pt x="34641" y="9471"/>
                  </a:lnTo>
                  <a:cubicBezTo>
                    <a:pt x="34470" y="9385"/>
                    <a:pt x="34342" y="9257"/>
                    <a:pt x="34172" y="9172"/>
                  </a:cubicBezTo>
                  <a:cubicBezTo>
                    <a:pt x="34214" y="9087"/>
                    <a:pt x="34257" y="9001"/>
                    <a:pt x="34342" y="8959"/>
                  </a:cubicBezTo>
                  <a:cubicBezTo>
                    <a:pt x="34300" y="8959"/>
                    <a:pt x="34257" y="8916"/>
                    <a:pt x="34257" y="8916"/>
                  </a:cubicBezTo>
                  <a:cubicBezTo>
                    <a:pt x="34214" y="8788"/>
                    <a:pt x="34129" y="8660"/>
                    <a:pt x="34086" y="8575"/>
                  </a:cubicBezTo>
                  <a:cubicBezTo>
                    <a:pt x="34001" y="8618"/>
                    <a:pt x="33916" y="8660"/>
                    <a:pt x="33830" y="8788"/>
                  </a:cubicBezTo>
                  <a:cubicBezTo>
                    <a:pt x="33745" y="8873"/>
                    <a:pt x="33617" y="8873"/>
                    <a:pt x="33532" y="8873"/>
                  </a:cubicBezTo>
                  <a:cubicBezTo>
                    <a:pt x="33532" y="8831"/>
                    <a:pt x="33532" y="8788"/>
                    <a:pt x="33532" y="8788"/>
                  </a:cubicBezTo>
                  <a:cubicBezTo>
                    <a:pt x="33617" y="8745"/>
                    <a:pt x="33745" y="8745"/>
                    <a:pt x="33830" y="8703"/>
                  </a:cubicBezTo>
                  <a:cubicBezTo>
                    <a:pt x="33830" y="8529"/>
                    <a:pt x="33830" y="8387"/>
                    <a:pt x="33830" y="8276"/>
                  </a:cubicBezTo>
                  <a:cubicBezTo>
                    <a:pt x="33617" y="8234"/>
                    <a:pt x="33489" y="8191"/>
                    <a:pt x="33318" y="8191"/>
                  </a:cubicBezTo>
                  <a:cubicBezTo>
                    <a:pt x="33404" y="8106"/>
                    <a:pt x="33446" y="8020"/>
                    <a:pt x="33489" y="7978"/>
                  </a:cubicBezTo>
                  <a:cubicBezTo>
                    <a:pt x="33190" y="7679"/>
                    <a:pt x="33233" y="7082"/>
                    <a:pt x="32764" y="7039"/>
                  </a:cubicBezTo>
                  <a:cubicBezTo>
                    <a:pt x="32636" y="6740"/>
                    <a:pt x="32551" y="6527"/>
                    <a:pt x="32465" y="6314"/>
                  </a:cubicBezTo>
                  <a:cubicBezTo>
                    <a:pt x="32295" y="6229"/>
                    <a:pt x="32124" y="6143"/>
                    <a:pt x="31996" y="6058"/>
                  </a:cubicBezTo>
                  <a:cubicBezTo>
                    <a:pt x="31911" y="6143"/>
                    <a:pt x="31825" y="6186"/>
                    <a:pt x="31783" y="6271"/>
                  </a:cubicBezTo>
                  <a:cubicBezTo>
                    <a:pt x="31740" y="6186"/>
                    <a:pt x="31697" y="6101"/>
                    <a:pt x="31697" y="6058"/>
                  </a:cubicBezTo>
                  <a:cubicBezTo>
                    <a:pt x="31783" y="5930"/>
                    <a:pt x="31911" y="5802"/>
                    <a:pt x="31996" y="5674"/>
                  </a:cubicBezTo>
                  <a:cubicBezTo>
                    <a:pt x="31953" y="5617"/>
                    <a:pt x="31892" y="5608"/>
                    <a:pt x="31827" y="5608"/>
                  </a:cubicBezTo>
                  <a:cubicBezTo>
                    <a:pt x="31795" y="5608"/>
                    <a:pt x="31761" y="5610"/>
                    <a:pt x="31729" y="5610"/>
                  </a:cubicBezTo>
                  <a:cubicBezTo>
                    <a:pt x="31633" y="5610"/>
                    <a:pt x="31548" y="5589"/>
                    <a:pt x="31527" y="5418"/>
                  </a:cubicBezTo>
                  <a:cubicBezTo>
                    <a:pt x="31484" y="5375"/>
                    <a:pt x="31441" y="5375"/>
                    <a:pt x="31399" y="5333"/>
                  </a:cubicBezTo>
                  <a:cubicBezTo>
                    <a:pt x="31441" y="5290"/>
                    <a:pt x="31484" y="5290"/>
                    <a:pt x="31527" y="5247"/>
                  </a:cubicBezTo>
                  <a:cubicBezTo>
                    <a:pt x="31441" y="5162"/>
                    <a:pt x="31271" y="5077"/>
                    <a:pt x="31228" y="4906"/>
                  </a:cubicBezTo>
                  <a:cubicBezTo>
                    <a:pt x="31100" y="4693"/>
                    <a:pt x="30929" y="4650"/>
                    <a:pt x="30759" y="4565"/>
                  </a:cubicBezTo>
                  <a:cubicBezTo>
                    <a:pt x="30631" y="4437"/>
                    <a:pt x="30546" y="4266"/>
                    <a:pt x="30460" y="4095"/>
                  </a:cubicBezTo>
                  <a:lnTo>
                    <a:pt x="30119" y="4095"/>
                  </a:lnTo>
                  <a:cubicBezTo>
                    <a:pt x="30076" y="4010"/>
                    <a:pt x="30034" y="3925"/>
                    <a:pt x="29991" y="3839"/>
                  </a:cubicBezTo>
                  <a:cubicBezTo>
                    <a:pt x="29308" y="3797"/>
                    <a:pt x="29010" y="3072"/>
                    <a:pt x="28455" y="2858"/>
                  </a:cubicBezTo>
                  <a:cubicBezTo>
                    <a:pt x="28370" y="2901"/>
                    <a:pt x="28370" y="2901"/>
                    <a:pt x="28327" y="2944"/>
                  </a:cubicBezTo>
                  <a:cubicBezTo>
                    <a:pt x="28157" y="2816"/>
                    <a:pt x="28071" y="2645"/>
                    <a:pt x="27901" y="2560"/>
                  </a:cubicBezTo>
                  <a:cubicBezTo>
                    <a:pt x="27602" y="2346"/>
                    <a:pt x="27218" y="2304"/>
                    <a:pt x="27005" y="1962"/>
                  </a:cubicBezTo>
                  <a:cubicBezTo>
                    <a:pt x="26973" y="1968"/>
                    <a:pt x="26943" y="1971"/>
                    <a:pt x="26913" y="1971"/>
                  </a:cubicBezTo>
                  <a:cubicBezTo>
                    <a:pt x="26561" y="1971"/>
                    <a:pt x="26350" y="1590"/>
                    <a:pt x="25991" y="1590"/>
                  </a:cubicBezTo>
                  <a:cubicBezTo>
                    <a:pt x="25935" y="1590"/>
                    <a:pt x="25875" y="1600"/>
                    <a:pt x="25810" y="1621"/>
                  </a:cubicBezTo>
                  <a:cubicBezTo>
                    <a:pt x="25768" y="1621"/>
                    <a:pt x="25725" y="1536"/>
                    <a:pt x="25640" y="1493"/>
                  </a:cubicBezTo>
                  <a:cubicBezTo>
                    <a:pt x="25298" y="1237"/>
                    <a:pt x="24957" y="1067"/>
                    <a:pt x="24530" y="981"/>
                  </a:cubicBezTo>
                  <a:cubicBezTo>
                    <a:pt x="24445" y="1109"/>
                    <a:pt x="24317" y="1195"/>
                    <a:pt x="24146" y="1323"/>
                  </a:cubicBezTo>
                  <a:cubicBezTo>
                    <a:pt x="24146" y="1152"/>
                    <a:pt x="24104" y="1024"/>
                    <a:pt x="24104" y="811"/>
                  </a:cubicBezTo>
                  <a:cubicBezTo>
                    <a:pt x="23848" y="853"/>
                    <a:pt x="23677" y="896"/>
                    <a:pt x="23464" y="939"/>
                  </a:cubicBezTo>
                  <a:cubicBezTo>
                    <a:pt x="23464" y="811"/>
                    <a:pt x="23421" y="768"/>
                    <a:pt x="23421" y="640"/>
                  </a:cubicBezTo>
                  <a:cubicBezTo>
                    <a:pt x="23326" y="640"/>
                    <a:pt x="23234" y="642"/>
                    <a:pt x="23143" y="642"/>
                  </a:cubicBezTo>
                  <a:cubicBezTo>
                    <a:pt x="22826" y="642"/>
                    <a:pt x="22535" y="616"/>
                    <a:pt x="22269" y="384"/>
                  </a:cubicBezTo>
                  <a:cubicBezTo>
                    <a:pt x="22190" y="325"/>
                    <a:pt x="22093" y="293"/>
                    <a:pt x="21989" y="293"/>
                  </a:cubicBezTo>
                  <a:cubicBezTo>
                    <a:pt x="21870" y="293"/>
                    <a:pt x="21744" y="335"/>
                    <a:pt x="21629" y="427"/>
                  </a:cubicBezTo>
                  <a:cubicBezTo>
                    <a:pt x="21544" y="469"/>
                    <a:pt x="21416" y="469"/>
                    <a:pt x="21331" y="512"/>
                  </a:cubicBezTo>
                  <a:cubicBezTo>
                    <a:pt x="21288" y="555"/>
                    <a:pt x="21245" y="597"/>
                    <a:pt x="21245" y="640"/>
                  </a:cubicBezTo>
                  <a:cubicBezTo>
                    <a:pt x="21203" y="640"/>
                    <a:pt x="21203" y="597"/>
                    <a:pt x="21160" y="597"/>
                  </a:cubicBezTo>
                  <a:cubicBezTo>
                    <a:pt x="21203" y="555"/>
                    <a:pt x="21245" y="512"/>
                    <a:pt x="21288" y="469"/>
                  </a:cubicBezTo>
                  <a:lnTo>
                    <a:pt x="21331" y="512"/>
                  </a:lnTo>
                  <a:cubicBezTo>
                    <a:pt x="21135" y="267"/>
                    <a:pt x="21009" y="149"/>
                    <a:pt x="20841" y="149"/>
                  </a:cubicBezTo>
                  <a:cubicBezTo>
                    <a:pt x="20716" y="149"/>
                    <a:pt x="20568" y="214"/>
                    <a:pt x="20350" y="341"/>
                  </a:cubicBezTo>
                  <a:cubicBezTo>
                    <a:pt x="20307" y="384"/>
                    <a:pt x="20264" y="427"/>
                    <a:pt x="20222" y="469"/>
                  </a:cubicBezTo>
                  <a:lnTo>
                    <a:pt x="20179" y="427"/>
                  </a:lnTo>
                  <a:cubicBezTo>
                    <a:pt x="20222" y="384"/>
                    <a:pt x="20264" y="341"/>
                    <a:pt x="20307" y="299"/>
                  </a:cubicBezTo>
                  <a:cubicBezTo>
                    <a:pt x="20350" y="341"/>
                    <a:pt x="20350" y="341"/>
                    <a:pt x="20350" y="341"/>
                  </a:cubicBezTo>
                  <a:cubicBezTo>
                    <a:pt x="20307" y="256"/>
                    <a:pt x="20264" y="213"/>
                    <a:pt x="20222" y="171"/>
                  </a:cubicBezTo>
                  <a:cubicBezTo>
                    <a:pt x="20153" y="102"/>
                    <a:pt x="20078" y="89"/>
                    <a:pt x="20002" y="89"/>
                  </a:cubicBezTo>
                  <a:cubicBezTo>
                    <a:pt x="19951" y="89"/>
                    <a:pt x="19899" y="95"/>
                    <a:pt x="19849" y="95"/>
                  </a:cubicBezTo>
                  <a:cubicBezTo>
                    <a:pt x="19786" y="95"/>
                    <a:pt x="19724" y="85"/>
                    <a:pt x="19667" y="43"/>
                  </a:cubicBezTo>
                  <a:cubicBezTo>
                    <a:pt x="19623" y="16"/>
                    <a:pt x="19577" y="6"/>
                    <a:pt x="19530" y="6"/>
                  </a:cubicBezTo>
                  <a:cubicBezTo>
                    <a:pt x="19386" y="6"/>
                    <a:pt x="19239" y="103"/>
                    <a:pt x="19135" y="103"/>
                  </a:cubicBezTo>
                  <a:cubicBezTo>
                    <a:pt x="19111" y="103"/>
                    <a:pt x="19089" y="98"/>
                    <a:pt x="19070" y="85"/>
                  </a:cubicBezTo>
                  <a:cubicBezTo>
                    <a:pt x="18942" y="21"/>
                    <a:pt x="18824" y="0"/>
                    <a:pt x="18712" y="0"/>
                  </a:cubicBezTo>
                  <a:cubicBezTo>
                    <a:pt x="18601" y="0"/>
                    <a:pt x="18494" y="21"/>
                    <a:pt x="18387" y="43"/>
                  </a:cubicBezTo>
                  <a:cubicBezTo>
                    <a:pt x="18345" y="43"/>
                    <a:pt x="18302" y="128"/>
                    <a:pt x="18302" y="171"/>
                  </a:cubicBezTo>
                  <a:cubicBezTo>
                    <a:pt x="18217" y="85"/>
                    <a:pt x="18174" y="43"/>
                    <a:pt x="18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bin"/>
                <a:ea typeface="Cabin"/>
                <a:cs typeface="Cabin"/>
                <a:sym typeface="Cabin"/>
              </a:endParaRPr>
            </a:p>
          </p:txBody>
        </p:sp>
        <p:sp>
          <p:nvSpPr>
            <p:cNvPr id="1503" name="Google Shape;1503;p122"/>
            <p:cNvSpPr/>
            <p:nvPr/>
          </p:nvSpPr>
          <p:spPr>
            <a:xfrm>
              <a:off x="3803925" y="1848025"/>
              <a:ext cx="786600" cy="786600"/>
            </a:xfrm>
            <a:prstGeom prst="pie">
              <a:avLst>
                <a:gd name="adj1" fmla="val 5472430"/>
                <a:gd name="adj2" fmla="val 1620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 name="Google Shape;1504;p122"/>
          <p:cNvGrpSpPr/>
          <p:nvPr/>
        </p:nvGrpSpPr>
        <p:grpSpPr>
          <a:xfrm flipH="1">
            <a:off x="5998275" y="2043650"/>
            <a:ext cx="786600" cy="786600"/>
            <a:chOff x="5427625" y="1848025"/>
            <a:chExt cx="786600" cy="786600"/>
          </a:xfrm>
        </p:grpSpPr>
        <p:sp>
          <p:nvSpPr>
            <p:cNvPr id="1505" name="Google Shape;1505;p122"/>
            <p:cNvSpPr/>
            <p:nvPr/>
          </p:nvSpPr>
          <p:spPr>
            <a:xfrm rot="5400000">
              <a:off x="5573183" y="1911408"/>
              <a:ext cx="541550" cy="561584"/>
            </a:xfrm>
            <a:custGeom>
              <a:avLst/>
              <a:gdLst/>
              <a:ahLst/>
              <a:cxnLst/>
              <a:rect l="l" t="t" r="r" b="b"/>
              <a:pathLst>
                <a:path w="37329" h="39590" extrusionOk="0">
                  <a:moveTo>
                    <a:pt x="19112" y="512"/>
                  </a:moveTo>
                  <a:cubicBezTo>
                    <a:pt x="19112" y="512"/>
                    <a:pt x="19155" y="555"/>
                    <a:pt x="19155" y="555"/>
                  </a:cubicBezTo>
                  <a:cubicBezTo>
                    <a:pt x="19112" y="597"/>
                    <a:pt x="19070" y="640"/>
                    <a:pt x="19027" y="683"/>
                  </a:cubicBezTo>
                  <a:cubicBezTo>
                    <a:pt x="19027" y="683"/>
                    <a:pt x="19027" y="664"/>
                    <a:pt x="19015" y="651"/>
                  </a:cubicBezTo>
                  <a:lnTo>
                    <a:pt x="19015" y="651"/>
                  </a:lnTo>
                  <a:cubicBezTo>
                    <a:pt x="19066" y="559"/>
                    <a:pt x="19089" y="535"/>
                    <a:pt x="19112" y="512"/>
                  </a:cubicBezTo>
                  <a:close/>
                  <a:moveTo>
                    <a:pt x="18942" y="640"/>
                  </a:moveTo>
                  <a:cubicBezTo>
                    <a:pt x="18950" y="657"/>
                    <a:pt x="18957" y="674"/>
                    <a:pt x="18963" y="691"/>
                  </a:cubicBezTo>
                  <a:lnTo>
                    <a:pt x="18963" y="691"/>
                  </a:lnTo>
                  <a:cubicBezTo>
                    <a:pt x="18939" y="747"/>
                    <a:pt x="18924" y="770"/>
                    <a:pt x="18918" y="770"/>
                  </a:cubicBezTo>
                  <a:cubicBezTo>
                    <a:pt x="18907" y="770"/>
                    <a:pt x="18918" y="712"/>
                    <a:pt x="18942" y="640"/>
                  </a:cubicBezTo>
                  <a:close/>
                  <a:moveTo>
                    <a:pt x="20264" y="640"/>
                  </a:moveTo>
                  <a:lnTo>
                    <a:pt x="20264" y="811"/>
                  </a:lnTo>
                  <a:lnTo>
                    <a:pt x="20222" y="811"/>
                  </a:lnTo>
                  <a:lnTo>
                    <a:pt x="20222" y="640"/>
                  </a:lnTo>
                  <a:close/>
                  <a:moveTo>
                    <a:pt x="22952" y="811"/>
                  </a:moveTo>
                  <a:cubicBezTo>
                    <a:pt x="22952" y="853"/>
                    <a:pt x="22952" y="896"/>
                    <a:pt x="22952" y="939"/>
                  </a:cubicBezTo>
                  <a:cubicBezTo>
                    <a:pt x="22824" y="981"/>
                    <a:pt x="22653" y="981"/>
                    <a:pt x="22483" y="1024"/>
                  </a:cubicBezTo>
                  <a:cubicBezTo>
                    <a:pt x="22483" y="1008"/>
                    <a:pt x="22483" y="994"/>
                    <a:pt x="22483" y="981"/>
                  </a:cubicBezTo>
                  <a:cubicBezTo>
                    <a:pt x="22653" y="853"/>
                    <a:pt x="22781" y="853"/>
                    <a:pt x="22952" y="811"/>
                  </a:cubicBezTo>
                  <a:close/>
                  <a:moveTo>
                    <a:pt x="18974" y="728"/>
                  </a:moveTo>
                  <a:lnTo>
                    <a:pt x="18974" y="728"/>
                  </a:lnTo>
                  <a:cubicBezTo>
                    <a:pt x="18990" y="784"/>
                    <a:pt x="18999" y="840"/>
                    <a:pt x="19027" y="896"/>
                  </a:cubicBezTo>
                  <a:cubicBezTo>
                    <a:pt x="19027" y="896"/>
                    <a:pt x="18942" y="939"/>
                    <a:pt x="18814" y="1067"/>
                  </a:cubicBezTo>
                  <a:cubicBezTo>
                    <a:pt x="18884" y="913"/>
                    <a:pt x="18935" y="805"/>
                    <a:pt x="18974" y="728"/>
                  </a:cubicBezTo>
                  <a:close/>
                  <a:moveTo>
                    <a:pt x="22312" y="1152"/>
                  </a:moveTo>
                  <a:cubicBezTo>
                    <a:pt x="22312" y="1195"/>
                    <a:pt x="22269" y="1237"/>
                    <a:pt x="22227" y="1280"/>
                  </a:cubicBezTo>
                  <a:lnTo>
                    <a:pt x="22141" y="1237"/>
                  </a:lnTo>
                  <a:cubicBezTo>
                    <a:pt x="22227" y="1195"/>
                    <a:pt x="22269" y="1152"/>
                    <a:pt x="22312" y="1152"/>
                  </a:cubicBezTo>
                  <a:close/>
                  <a:moveTo>
                    <a:pt x="23634" y="1195"/>
                  </a:moveTo>
                  <a:lnTo>
                    <a:pt x="23634" y="1280"/>
                  </a:lnTo>
                  <a:lnTo>
                    <a:pt x="23464" y="1280"/>
                  </a:lnTo>
                  <a:lnTo>
                    <a:pt x="23464" y="1195"/>
                  </a:lnTo>
                  <a:close/>
                  <a:moveTo>
                    <a:pt x="20008" y="1365"/>
                  </a:moveTo>
                  <a:lnTo>
                    <a:pt x="20008" y="1408"/>
                  </a:lnTo>
                  <a:lnTo>
                    <a:pt x="19838" y="1408"/>
                  </a:lnTo>
                  <a:lnTo>
                    <a:pt x="19838" y="1365"/>
                  </a:lnTo>
                  <a:close/>
                  <a:moveTo>
                    <a:pt x="16041" y="1706"/>
                  </a:moveTo>
                  <a:lnTo>
                    <a:pt x="16041" y="1749"/>
                  </a:lnTo>
                  <a:lnTo>
                    <a:pt x="15870" y="1749"/>
                  </a:lnTo>
                  <a:lnTo>
                    <a:pt x="15870" y="1706"/>
                  </a:lnTo>
                  <a:close/>
                  <a:moveTo>
                    <a:pt x="22824" y="1706"/>
                  </a:moveTo>
                  <a:lnTo>
                    <a:pt x="22824" y="1749"/>
                  </a:lnTo>
                  <a:lnTo>
                    <a:pt x="22653" y="1749"/>
                  </a:lnTo>
                  <a:lnTo>
                    <a:pt x="22653" y="1706"/>
                  </a:lnTo>
                  <a:close/>
                  <a:moveTo>
                    <a:pt x="25256" y="1706"/>
                  </a:moveTo>
                  <a:lnTo>
                    <a:pt x="25256" y="1749"/>
                  </a:lnTo>
                  <a:lnTo>
                    <a:pt x="25128" y="1749"/>
                  </a:lnTo>
                  <a:lnTo>
                    <a:pt x="25128" y="1706"/>
                  </a:lnTo>
                  <a:close/>
                  <a:moveTo>
                    <a:pt x="11732" y="2005"/>
                  </a:moveTo>
                  <a:cubicBezTo>
                    <a:pt x="11732" y="2090"/>
                    <a:pt x="11775" y="2176"/>
                    <a:pt x="11775" y="2261"/>
                  </a:cubicBezTo>
                  <a:lnTo>
                    <a:pt x="11647" y="2261"/>
                  </a:lnTo>
                  <a:lnTo>
                    <a:pt x="11647" y="2005"/>
                  </a:lnTo>
                  <a:close/>
                  <a:moveTo>
                    <a:pt x="26365" y="2176"/>
                  </a:moveTo>
                  <a:cubicBezTo>
                    <a:pt x="26407" y="2261"/>
                    <a:pt x="26407" y="2346"/>
                    <a:pt x="26450" y="2432"/>
                  </a:cubicBezTo>
                  <a:lnTo>
                    <a:pt x="26279" y="2432"/>
                  </a:lnTo>
                  <a:lnTo>
                    <a:pt x="26279" y="2176"/>
                  </a:lnTo>
                  <a:close/>
                  <a:moveTo>
                    <a:pt x="27261" y="2517"/>
                  </a:moveTo>
                  <a:lnTo>
                    <a:pt x="27261" y="2560"/>
                  </a:lnTo>
                  <a:lnTo>
                    <a:pt x="27090" y="2560"/>
                  </a:lnTo>
                  <a:lnTo>
                    <a:pt x="27090" y="2517"/>
                  </a:lnTo>
                  <a:close/>
                  <a:moveTo>
                    <a:pt x="27901" y="2858"/>
                  </a:moveTo>
                  <a:lnTo>
                    <a:pt x="27901" y="2901"/>
                  </a:lnTo>
                  <a:lnTo>
                    <a:pt x="27730" y="2901"/>
                  </a:lnTo>
                  <a:lnTo>
                    <a:pt x="27730" y="2858"/>
                  </a:lnTo>
                  <a:close/>
                  <a:moveTo>
                    <a:pt x="10068" y="2816"/>
                  </a:moveTo>
                  <a:lnTo>
                    <a:pt x="10068" y="2944"/>
                  </a:lnTo>
                  <a:lnTo>
                    <a:pt x="10026" y="2944"/>
                  </a:lnTo>
                  <a:lnTo>
                    <a:pt x="10026" y="2816"/>
                  </a:lnTo>
                  <a:close/>
                  <a:moveTo>
                    <a:pt x="10580" y="3114"/>
                  </a:moveTo>
                  <a:lnTo>
                    <a:pt x="10580" y="3285"/>
                  </a:lnTo>
                  <a:lnTo>
                    <a:pt x="10495" y="3285"/>
                  </a:lnTo>
                  <a:lnTo>
                    <a:pt x="10495" y="3114"/>
                  </a:lnTo>
                  <a:close/>
                  <a:moveTo>
                    <a:pt x="29906" y="4181"/>
                  </a:moveTo>
                  <a:lnTo>
                    <a:pt x="29906" y="4223"/>
                  </a:lnTo>
                  <a:lnTo>
                    <a:pt x="29735" y="4223"/>
                  </a:lnTo>
                  <a:lnTo>
                    <a:pt x="29735" y="4181"/>
                  </a:lnTo>
                  <a:close/>
                  <a:moveTo>
                    <a:pt x="29351" y="4266"/>
                  </a:moveTo>
                  <a:lnTo>
                    <a:pt x="29351" y="4437"/>
                  </a:lnTo>
                  <a:lnTo>
                    <a:pt x="29266" y="4437"/>
                  </a:lnTo>
                  <a:lnTo>
                    <a:pt x="29266" y="4266"/>
                  </a:lnTo>
                  <a:close/>
                  <a:moveTo>
                    <a:pt x="31313" y="5759"/>
                  </a:moveTo>
                  <a:cubicBezTo>
                    <a:pt x="31313" y="5802"/>
                    <a:pt x="31356" y="5802"/>
                    <a:pt x="31356" y="5845"/>
                  </a:cubicBezTo>
                  <a:cubicBezTo>
                    <a:pt x="31313" y="5887"/>
                    <a:pt x="31271" y="5887"/>
                    <a:pt x="31228" y="5930"/>
                  </a:cubicBezTo>
                  <a:cubicBezTo>
                    <a:pt x="31228" y="5845"/>
                    <a:pt x="31271" y="5802"/>
                    <a:pt x="31313" y="5759"/>
                  </a:cubicBezTo>
                  <a:close/>
                  <a:moveTo>
                    <a:pt x="6186" y="6143"/>
                  </a:moveTo>
                  <a:lnTo>
                    <a:pt x="6186" y="6186"/>
                  </a:lnTo>
                  <a:lnTo>
                    <a:pt x="6016" y="6186"/>
                  </a:lnTo>
                  <a:lnTo>
                    <a:pt x="6016" y="6143"/>
                  </a:lnTo>
                  <a:close/>
                  <a:moveTo>
                    <a:pt x="30546" y="6143"/>
                  </a:moveTo>
                  <a:lnTo>
                    <a:pt x="30546" y="6186"/>
                  </a:lnTo>
                  <a:lnTo>
                    <a:pt x="30375" y="6186"/>
                  </a:lnTo>
                  <a:lnTo>
                    <a:pt x="30375" y="6143"/>
                  </a:lnTo>
                  <a:close/>
                  <a:moveTo>
                    <a:pt x="31185" y="5931"/>
                  </a:moveTo>
                  <a:cubicBezTo>
                    <a:pt x="31185" y="6016"/>
                    <a:pt x="31185" y="6101"/>
                    <a:pt x="31185" y="6229"/>
                  </a:cubicBezTo>
                  <a:cubicBezTo>
                    <a:pt x="31143" y="6229"/>
                    <a:pt x="31143" y="6271"/>
                    <a:pt x="31100" y="6271"/>
                  </a:cubicBezTo>
                  <a:cubicBezTo>
                    <a:pt x="31057" y="6186"/>
                    <a:pt x="31015" y="6058"/>
                    <a:pt x="30972" y="5973"/>
                  </a:cubicBezTo>
                  <a:cubicBezTo>
                    <a:pt x="30972" y="5973"/>
                    <a:pt x="31073" y="5939"/>
                    <a:pt x="31185" y="5931"/>
                  </a:cubicBezTo>
                  <a:close/>
                  <a:moveTo>
                    <a:pt x="32209" y="6484"/>
                  </a:moveTo>
                  <a:lnTo>
                    <a:pt x="32209" y="6527"/>
                  </a:lnTo>
                  <a:lnTo>
                    <a:pt x="32039" y="6527"/>
                  </a:lnTo>
                  <a:lnTo>
                    <a:pt x="32039" y="6484"/>
                  </a:lnTo>
                  <a:close/>
                  <a:moveTo>
                    <a:pt x="5205" y="7466"/>
                  </a:moveTo>
                  <a:lnTo>
                    <a:pt x="5205" y="7508"/>
                  </a:lnTo>
                  <a:lnTo>
                    <a:pt x="5034" y="7508"/>
                  </a:lnTo>
                  <a:lnTo>
                    <a:pt x="5034" y="7466"/>
                  </a:lnTo>
                  <a:close/>
                  <a:moveTo>
                    <a:pt x="4693" y="7807"/>
                  </a:moveTo>
                  <a:lnTo>
                    <a:pt x="4693" y="7850"/>
                  </a:lnTo>
                  <a:lnTo>
                    <a:pt x="4522" y="7850"/>
                  </a:lnTo>
                  <a:lnTo>
                    <a:pt x="4522" y="7807"/>
                  </a:lnTo>
                  <a:close/>
                  <a:moveTo>
                    <a:pt x="24061" y="8063"/>
                  </a:moveTo>
                  <a:lnTo>
                    <a:pt x="24061" y="8234"/>
                  </a:lnTo>
                  <a:lnTo>
                    <a:pt x="24018" y="8234"/>
                  </a:lnTo>
                  <a:lnTo>
                    <a:pt x="24018" y="8063"/>
                  </a:lnTo>
                  <a:close/>
                  <a:moveTo>
                    <a:pt x="32636" y="8575"/>
                  </a:moveTo>
                  <a:lnTo>
                    <a:pt x="32636" y="8745"/>
                  </a:lnTo>
                  <a:lnTo>
                    <a:pt x="32593" y="8745"/>
                  </a:lnTo>
                  <a:lnTo>
                    <a:pt x="32593" y="8575"/>
                  </a:lnTo>
                  <a:close/>
                  <a:moveTo>
                    <a:pt x="4096" y="8916"/>
                  </a:moveTo>
                  <a:cubicBezTo>
                    <a:pt x="4053" y="9001"/>
                    <a:pt x="3968" y="9087"/>
                    <a:pt x="3883" y="9129"/>
                  </a:cubicBezTo>
                  <a:cubicBezTo>
                    <a:pt x="3883" y="9129"/>
                    <a:pt x="3883" y="9044"/>
                    <a:pt x="3840" y="8916"/>
                  </a:cubicBezTo>
                  <a:close/>
                  <a:moveTo>
                    <a:pt x="34129" y="10068"/>
                  </a:moveTo>
                  <a:cubicBezTo>
                    <a:pt x="34129" y="10111"/>
                    <a:pt x="34129" y="10111"/>
                    <a:pt x="34129" y="10153"/>
                  </a:cubicBezTo>
                  <a:cubicBezTo>
                    <a:pt x="34044" y="10153"/>
                    <a:pt x="33958" y="10196"/>
                    <a:pt x="33873" y="10196"/>
                  </a:cubicBezTo>
                  <a:cubicBezTo>
                    <a:pt x="33873" y="10153"/>
                    <a:pt x="33873" y="10111"/>
                    <a:pt x="33873" y="10068"/>
                  </a:cubicBezTo>
                  <a:close/>
                  <a:moveTo>
                    <a:pt x="34428" y="10239"/>
                  </a:moveTo>
                  <a:cubicBezTo>
                    <a:pt x="34470" y="10324"/>
                    <a:pt x="34470" y="10409"/>
                    <a:pt x="34513" y="10495"/>
                  </a:cubicBezTo>
                  <a:lnTo>
                    <a:pt x="34342" y="10495"/>
                  </a:lnTo>
                  <a:lnTo>
                    <a:pt x="34342" y="10239"/>
                  </a:lnTo>
                  <a:close/>
                  <a:moveTo>
                    <a:pt x="35665" y="13054"/>
                  </a:moveTo>
                  <a:lnTo>
                    <a:pt x="35665" y="13140"/>
                  </a:lnTo>
                  <a:lnTo>
                    <a:pt x="35324" y="13140"/>
                  </a:lnTo>
                  <a:lnTo>
                    <a:pt x="35324" y="13054"/>
                  </a:lnTo>
                  <a:close/>
                  <a:moveTo>
                    <a:pt x="2048" y="13225"/>
                  </a:moveTo>
                  <a:lnTo>
                    <a:pt x="2048" y="13268"/>
                  </a:lnTo>
                  <a:lnTo>
                    <a:pt x="1877" y="13268"/>
                  </a:lnTo>
                  <a:lnTo>
                    <a:pt x="1877" y="13225"/>
                  </a:lnTo>
                  <a:close/>
                  <a:moveTo>
                    <a:pt x="36390" y="15486"/>
                  </a:moveTo>
                  <a:lnTo>
                    <a:pt x="36475" y="15529"/>
                  </a:lnTo>
                  <a:cubicBezTo>
                    <a:pt x="36390" y="15571"/>
                    <a:pt x="36347" y="15614"/>
                    <a:pt x="36305" y="15657"/>
                  </a:cubicBezTo>
                  <a:cubicBezTo>
                    <a:pt x="36347" y="15571"/>
                    <a:pt x="36347" y="15529"/>
                    <a:pt x="36390" y="15486"/>
                  </a:cubicBezTo>
                  <a:close/>
                  <a:moveTo>
                    <a:pt x="36305" y="15614"/>
                  </a:moveTo>
                  <a:cubicBezTo>
                    <a:pt x="36305" y="15699"/>
                    <a:pt x="36262" y="15742"/>
                    <a:pt x="36219" y="15785"/>
                  </a:cubicBezTo>
                  <a:cubicBezTo>
                    <a:pt x="36177" y="15785"/>
                    <a:pt x="36177" y="15742"/>
                    <a:pt x="36177" y="15742"/>
                  </a:cubicBezTo>
                  <a:cubicBezTo>
                    <a:pt x="36219" y="15699"/>
                    <a:pt x="36262" y="15657"/>
                    <a:pt x="36305" y="15614"/>
                  </a:cubicBezTo>
                  <a:close/>
                  <a:moveTo>
                    <a:pt x="1067" y="16510"/>
                  </a:moveTo>
                  <a:lnTo>
                    <a:pt x="1067" y="16552"/>
                  </a:lnTo>
                  <a:lnTo>
                    <a:pt x="896" y="16552"/>
                  </a:lnTo>
                  <a:lnTo>
                    <a:pt x="896" y="16510"/>
                  </a:lnTo>
                  <a:close/>
                  <a:moveTo>
                    <a:pt x="36646" y="17022"/>
                  </a:moveTo>
                  <a:lnTo>
                    <a:pt x="36646" y="17064"/>
                  </a:lnTo>
                  <a:lnTo>
                    <a:pt x="36475" y="17064"/>
                  </a:lnTo>
                  <a:lnTo>
                    <a:pt x="36475" y="17022"/>
                  </a:lnTo>
                  <a:close/>
                  <a:moveTo>
                    <a:pt x="36817" y="18302"/>
                  </a:moveTo>
                  <a:lnTo>
                    <a:pt x="36817" y="18387"/>
                  </a:lnTo>
                  <a:lnTo>
                    <a:pt x="36475" y="18387"/>
                  </a:lnTo>
                  <a:lnTo>
                    <a:pt x="36475" y="18302"/>
                  </a:lnTo>
                  <a:close/>
                  <a:moveTo>
                    <a:pt x="36817" y="18643"/>
                  </a:moveTo>
                  <a:lnTo>
                    <a:pt x="36817" y="18728"/>
                  </a:lnTo>
                  <a:lnTo>
                    <a:pt x="36646" y="18728"/>
                  </a:lnTo>
                  <a:lnTo>
                    <a:pt x="36646" y="18643"/>
                  </a:lnTo>
                  <a:close/>
                  <a:moveTo>
                    <a:pt x="36433" y="18771"/>
                  </a:moveTo>
                  <a:lnTo>
                    <a:pt x="36433" y="18941"/>
                  </a:lnTo>
                  <a:lnTo>
                    <a:pt x="36347" y="18941"/>
                  </a:lnTo>
                  <a:lnTo>
                    <a:pt x="36347" y="18771"/>
                  </a:lnTo>
                  <a:close/>
                  <a:moveTo>
                    <a:pt x="726" y="19795"/>
                  </a:moveTo>
                  <a:lnTo>
                    <a:pt x="726" y="19880"/>
                  </a:lnTo>
                  <a:lnTo>
                    <a:pt x="598" y="19880"/>
                  </a:lnTo>
                  <a:lnTo>
                    <a:pt x="598" y="19795"/>
                  </a:lnTo>
                  <a:close/>
                  <a:moveTo>
                    <a:pt x="36731" y="20904"/>
                  </a:moveTo>
                  <a:lnTo>
                    <a:pt x="36731" y="21074"/>
                  </a:lnTo>
                  <a:lnTo>
                    <a:pt x="36689" y="21074"/>
                  </a:lnTo>
                  <a:lnTo>
                    <a:pt x="36689" y="20904"/>
                  </a:lnTo>
                  <a:close/>
                  <a:moveTo>
                    <a:pt x="36603" y="21714"/>
                  </a:moveTo>
                  <a:lnTo>
                    <a:pt x="36603" y="22056"/>
                  </a:lnTo>
                  <a:lnTo>
                    <a:pt x="36518" y="22056"/>
                  </a:lnTo>
                  <a:lnTo>
                    <a:pt x="36518" y="21714"/>
                  </a:lnTo>
                  <a:close/>
                  <a:moveTo>
                    <a:pt x="683" y="23037"/>
                  </a:moveTo>
                  <a:lnTo>
                    <a:pt x="683" y="23208"/>
                  </a:lnTo>
                  <a:lnTo>
                    <a:pt x="640" y="23208"/>
                  </a:lnTo>
                  <a:lnTo>
                    <a:pt x="640" y="23037"/>
                  </a:lnTo>
                  <a:close/>
                  <a:moveTo>
                    <a:pt x="36262" y="25042"/>
                  </a:moveTo>
                  <a:lnTo>
                    <a:pt x="36262" y="25170"/>
                  </a:lnTo>
                  <a:lnTo>
                    <a:pt x="36177" y="25170"/>
                  </a:lnTo>
                  <a:lnTo>
                    <a:pt x="36177" y="25042"/>
                  </a:lnTo>
                  <a:close/>
                  <a:moveTo>
                    <a:pt x="35921" y="25810"/>
                  </a:moveTo>
                  <a:cubicBezTo>
                    <a:pt x="35963" y="25938"/>
                    <a:pt x="36006" y="26066"/>
                    <a:pt x="36006" y="26151"/>
                  </a:cubicBezTo>
                  <a:lnTo>
                    <a:pt x="35835" y="26151"/>
                  </a:lnTo>
                  <a:lnTo>
                    <a:pt x="35835" y="25895"/>
                  </a:lnTo>
                  <a:cubicBezTo>
                    <a:pt x="35878" y="25852"/>
                    <a:pt x="35878" y="25852"/>
                    <a:pt x="35921" y="25810"/>
                  </a:cubicBezTo>
                  <a:close/>
                  <a:moveTo>
                    <a:pt x="35494" y="26706"/>
                  </a:moveTo>
                  <a:lnTo>
                    <a:pt x="35494" y="26791"/>
                  </a:lnTo>
                  <a:lnTo>
                    <a:pt x="35324" y="26791"/>
                  </a:lnTo>
                  <a:lnTo>
                    <a:pt x="35324" y="26706"/>
                  </a:lnTo>
                  <a:close/>
                  <a:moveTo>
                    <a:pt x="35665" y="27218"/>
                  </a:moveTo>
                  <a:lnTo>
                    <a:pt x="35665" y="27260"/>
                  </a:lnTo>
                  <a:lnTo>
                    <a:pt x="35494" y="27260"/>
                  </a:lnTo>
                  <a:lnTo>
                    <a:pt x="35494" y="27218"/>
                  </a:lnTo>
                  <a:close/>
                  <a:moveTo>
                    <a:pt x="1579" y="27388"/>
                  </a:moveTo>
                  <a:lnTo>
                    <a:pt x="1579" y="27431"/>
                  </a:lnTo>
                  <a:lnTo>
                    <a:pt x="1408" y="27431"/>
                  </a:lnTo>
                  <a:lnTo>
                    <a:pt x="1408" y="27388"/>
                  </a:lnTo>
                  <a:close/>
                  <a:moveTo>
                    <a:pt x="1494" y="27815"/>
                  </a:moveTo>
                  <a:lnTo>
                    <a:pt x="1494" y="27986"/>
                  </a:lnTo>
                  <a:lnTo>
                    <a:pt x="1451" y="27986"/>
                  </a:lnTo>
                  <a:lnTo>
                    <a:pt x="1451" y="27815"/>
                  </a:lnTo>
                  <a:close/>
                  <a:moveTo>
                    <a:pt x="1579" y="28199"/>
                  </a:moveTo>
                  <a:lnTo>
                    <a:pt x="1579" y="28241"/>
                  </a:lnTo>
                  <a:lnTo>
                    <a:pt x="1408" y="28241"/>
                  </a:lnTo>
                  <a:lnTo>
                    <a:pt x="1408" y="28199"/>
                  </a:lnTo>
                  <a:close/>
                  <a:moveTo>
                    <a:pt x="34677" y="29762"/>
                  </a:moveTo>
                  <a:lnTo>
                    <a:pt x="34677" y="29762"/>
                  </a:lnTo>
                  <a:cubicBezTo>
                    <a:pt x="34663" y="29772"/>
                    <a:pt x="34650" y="29782"/>
                    <a:pt x="34636" y="29792"/>
                  </a:cubicBezTo>
                  <a:lnTo>
                    <a:pt x="34636" y="29792"/>
                  </a:lnTo>
                  <a:cubicBezTo>
                    <a:pt x="34650" y="29784"/>
                    <a:pt x="34667" y="29777"/>
                    <a:pt x="34684" y="29777"/>
                  </a:cubicBezTo>
                  <a:cubicBezTo>
                    <a:pt x="34681" y="29772"/>
                    <a:pt x="34679" y="29767"/>
                    <a:pt x="34677" y="29762"/>
                  </a:cubicBezTo>
                  <a:close/>
                  <a:moveTo>
                    <a:pt x="34636" y="29792"/>
                  </a:moveTo>
                  <a:cubicBezTo>
                    <a:pt x="34614" y="29804"/>
                    <a:pt x="34598" y="29820"/>
                    <a:pt x="34598" y="29820"/>
                  </a:cubicBezTo>
                  <a:cubicBezTo>
                    <a:pt x="34611" y="29810"/>
                    <a:pt x="34624" y="29801"/>
                    <a:pt x="34636" y="29792"/>
                  </a:cubicBezTo>
                  <a:close/>
                  <a:moveTo>
                    <a:pt x="22312" y="30673"/>
                  </a:moveTo>
                  <a:lnTo>
                    <a:pt x="22312" y="30716"/>
                  </a:lnTo>
                  <a:lnTo>
                    <a:pt x="22141" y="30716"/>
                  </a:lnTo>
                  <a:lnTo>
                    <a:pt x="22141" y="30673"/>
                  </a:lnTo>
                  <a:close/>
                  <a:moveTo>
                    <a:pt x="32465" y="31270"/>
                  </a:moveTo>
                  <a:lnTo>
                    <a:pt x="32465" y="31441"/>
                  </a:lnTo>
                  <a:lnTo>
                    <a:pt x="32423" y="31441"/>
                  </a:lnTo>
                  <a:lnTo>
                    <a:pt x="32423" y="31270"/>
                  </a:lnTo>
                  <a:close/>
                  <a:moveTo>
                    <a:pt x="33391" y="31287"/>
                  </a:moveTo>
                  <a:cubicBezTo>
                    <a:pt x="33514" y="31287"/>
                    <a:pt x="33553" y="31356"/>
                    <a:pt x="33404" y="31654"/>
                  </a:cubicBezTo>
                  <a:cubicBezTo>
                    <a:pt x="33318" y="31526"/>
                    <a:pt x="33276" y="31441"/>
                    <a:pt x="33190" y="31313"/>
                  </a:cubicBezTo>
                  <a:cubicBezTo>
                    <a:pt x="33268" y="31300"/>
                    <a:pt x="33337" y="31287"/>
                    <a:pt x="33391" y="31287"/>
                  </a:cubicBezTo>
                  <a:close/>
                  <a:moveTo>
                    <a:pt x="3200" y="31996"/>
                  </a:moveTo>
                  <a:lnTo>
                    <a:pt x="3200" y="32038"/>
                  </a:lnTo>
                  <a:lnTo>
                    <a:pt x="3029" y="32038"/>
                  </a:lnTo>
                  <a:lnTo>
                    <a:pt x="3029" y="31996"/>
                  </a:lnTo>
                  <a:close/>
                  <a:moveTo>
                    <a:pt x="24616" y="32977"/>
                  </a:moveTo>
                  <a:lnTo>
                    <a:pt x="24616" y="33020"/>
                  </a:lnTo>
                  <a:lnTo>
                    <a:pt x="24445" y="33020"/>
                  </a:lnTo>
                  <a:lnTo>
                    <a:pt x="24445" y="32977"/>
                  </a:lnTo>
                  <a:close/>
                  <a:moveTo>
                    <a:pt x="13695" y="33915"/>
                  </a:moveTo>
                  <a:lnTo>
                    <a:pt x="13695" y="34086"/>
                  </a:lnTo>
                  <a:lnTo>
                    <a:pt x="13652" y="34086"/>
                  </a:lnTo>
                  <a:lnTo>
                    <a:pt x="13652" y="33915"/>
                  </a:lnTo>
                  <a:close/>
                  <a:moveTo>
                    <a:pt x="30503" y="34555"/>
                  </a:moveTo>
                  <a:lnTo>
                    <a:pt x="30503" y="34726"/>
                  </a:lnTo>
                  <a:lnTo>
                    <a:pt x="30418" y="34726"/>
                  </a:lnTo>
                  <a:lnTo>
                    <a:pt x="30418" y="34555"/>
                  </a:lnTo>
                  <a:close/>
                  <a:moveTo>
                    <a:pt x="6997" y="35281"/>
                  </a:moveTo>
                  <a:lnTo>
                    <a:pt x="6997" y="35323"/>
                  </a:lnTo>
                  <a:lnTo>
                    <a:pt x="6826" y="35323"/>
                  </a:lnTo>
                  <a:lnTo>
                    <a:pt x="6826" y="35281"/>
                  </a:lnTo>
                  <a:close/>
                  <a:moveTo>
                    <a:pt x="29778" y="35238"/>
                  </a:moveTo>
                  <a:cubicBezTo>
                    <a:pt x="29820" y="35281"/>
                    <a:pt x="29863" y="35323"/>
                    <a:pt x="29906" y="35366"/>
                  </a:cubicBezTo>
                  <a:cubicBezTo>
                    <a:pt x="29820" y="35366"/>
                    <a:pt x="29778" y="35323"/>
                    <a:pt x="29735" y="35281"/>
                  </a:cubicBezTo>
                  <a:cubicBezTo>
                    <a:pt x="29735" y="35281"/>
                    <a:pt x="29778" y="35281"/>
                    <a:pt x="29778" y="35238"/>
                  </a:cubicBezTo>
                  <a:close/>
                  <a:moveTo>
                    <a:pt x="6186" y="35451"/>
                  </a:moveTo>
                  <a:lnTo>
                    <a:pt x="6186" y="35494"/>
                  </a:lnTo>
                  <a:lnTo>
                    <a:pt x="6016" y="35494"/>
                  </a:lnTo>
                  <a:lnTo>
                    <a:pt x="6016" y="35451"/>
                  </a:lnTo>
                  <a:close/>
                  <a:moveTo>
                    <a:pt x="29863" y="35409"/>
                  </a:moveTo>
                  <a:cubicBezTo>
                    <a:pt x="29948" y="35409"/>
                    <a:pt x="29991" y="35451"/>
                    <a:pt x="30034" y="35494"/>
                  </a:cubicBezTo>
                  <a:cubicBezTo>
                    <a:pt x="30034" y="35494"/>
                    <a:pt x="29991" y="35536"/>
                    <a:pt x="29991" y="35536"/>
                  </a:cubicBezTo>
                  <a:cubicBezTo>
                    <a:pt x="29948" y="35494"/>
                    <a:pt x="29906" y="35451"/>
                    <a:pt x="29863" y="35409"/>
                  </a:cubicBezTo>
                  <a:close/>
                  <a:moveTo>
                    <a:pt x="29709" y="35747"/>
                  </a:moveTo>
                  <a:lnTo>
                    <a:pt x="29709" y="35747"/>
                  </a:lnTo>
                  <a:cubicBezTo>
                    <a:pt x="29704" y="35748"/>
                    <a:pt x="29698" y="35749"/>
                    <a:pt x="29692" y="35750"/>
                  </a:cubicBezTo>
                  <a:cubicBezTo>
                    <a:pt x="29699" y="35750"/>
                    <a:pt x="29705" y="35749"/>
                    <a:pt x="29709" y="35747"/>
                  </a:cubicBezTo>
                  <a:close/>
                  <a:moveTo>
                    <a:pt x="28540" y="35579"/>
                  </a:moveTo>
                  <a:cubicBezTo>
                    <a:pt x="28540" y="35792"/>
                    <a:pt x="28540" y="35963"/>
                    <a:pt x="28583" y="36176"/>
                  </a:cubicBezTo>
                  <a:lnTo>
                    <a:pt x="28412" y="36176"/>
                  </a:lnTo>
                  <a:lnTo>
                    <a:pt x="28412" y="35579"/>
                  </a:lnTo>
                  <a:close/>
                  <a:moveTo>
                    <a:pt x="27858" y="36048"/>
                  </a:moveTo>
                  <a:lnTo>
                    <a:pt x="27858" y="36219"/>
                  </a:lnTo>
                  <a:lnTo>
                    <a:pt x="27815" y="36219"/>
                  </a:lnTo>
                  <a:lnTo>
                    <a:pt x="27815" y="36048"/>
                  </a:lnTo>
                  <a:close/>
                  <a:moveTo>
                    <a:pt x="8959" y="37243"/>
                  </a:moveTo>
                  <a:lnTo>
                    <a:pt x="8959" y="37328"/>
                  </a:lnTo>
                  <a:lnTo>
                    <a:pt x="8831" y="37328"/>
                  </a:lnTo>
                  <a:lnTo>
                    <a:pt x="8831" y="37243"/>
                  </a:lnTo>
                  <a:close/>
                  <a:moveTo>
                    <a:pt x="12585" y="37755"/>
                  </a:moveTo>
                  <a:lnTo>
                    <a:pt x="12585" y="37798"/>
                  </a:lnTo>
                  <a:lnTo>
                    <a:pt x="12415" y="37798"/>
                  </a:lnTo>
                  <a:lnTo>
                    <a:pt x="12415" y="37755"/>
                  </a:lnTo>
                  <a:close/>
                  <a:moveTo>
                    <a:pt x="12415" y="38395"/>
                  </a:moveTo>
                  <a:lnTo>
                    <a:pt x="12415" y="38480"/>
                  </a:lnTo>
                  <a:lnTo>
                    <a:pt x="12287" y="38480"/>
                  </a:lnTo>
                  <a:lnTo>
                    <a:pt x="12287" y="38395"/>
                  </a:lnTo>
                  <a:close/>
                  <a:moveTo>
                    <a:pt x="23421" y="38352"/>
                  </a:moveTo>
                  <a:lnTo>
                    <a:pt x="23421" y="38523"/>
                  </a:lnTo>
                  <a:lnTo>
                    <a:pt x="23336" y="38523"/>
                  </a:lnTo>
                  <a:lnTo>
                    <a:pt x="23336" y="38352"/>
                  </a:lnTo>
                  <a:close/>
                  <a:moveTo>
                    <a:pt x="21928" y="38523"/>
                  </a:moveTo>
                  <a:lnTo>
                    <a:pt x="21928" y="38693"/>
                  </a:lnTo>
                  <a:lnTo>
                    <a:pt x="21885" y="38693"/>
                  </a:lnTo>
                  <a:lnTo>
                    <a:pt x="21885" y="38523"/>
                  </a:lnTo>
                  <a:close/>
                  <a:moveTo>
                    <a:pt x="18131" y="0"/>
                  </a:moveTo>
                  <a:cubicBezTo>
                    <a:pt x="17875" y="43"/>
                    <a:pt x="17619" y="128"/>
                    <a:pt x="17363" y="171"/>
                  </a:cubicBezTo>
                  <a:cubicBezTo>
                    <a:pt x="17321" y="213"/>
                    <a:pt x="17278" y="256"/>
                    <a:pt x="17278" y="299"/>
                  </a:cubicBezTo>
                  <a:cubicBezTo>
                    <a:pt x="17235" y="256"/>
                    <a:pt x="17235" y="213"/>
                    <a:pt x="17193" y="171"/>
                  </a:cubicBezTo>
                  <a:cubicBezTo>
                    <a:pt x="17165" y="167"/>
                    <a:pt x="17138" y="165"/>
                    <a:pt x="17110" y="165"/>
                  </a:cubicBezTo>
                  <a:cubicBezTo>
                    <a:pt x="16860" y="165"/>
                    <a:pt x="16590" y="304"/>
                    <a:pt x="16369" y="304"/>
                  </a:cubicBezTo>
                  <a:cubicBezTo>
                    <a:pt x="16345" y="304"/>
                    <a:pt x="16320" y="303"/>
                    <a:pt x="16297" y="299"/>
                  </a:cubicBezTo>
                  <a:cubicBezTo>
                    <a:pt x="16238" y="284"/>
                    <a:pt x="16182" y="278"/>
                    <a:pt x="16127" y="278"/>
                  </a:cubicBezTo>
                  <a:cubicBezTo>
                    <a:pt x="15921" y="278"/>
                    <a:pt x="15746" y="362"/>
                    <a:pt x="15577" y="362"/>
                  </a:cubicBezTo>
                  <a:cubicBezTo>
                    <a:pt x="15532" y="362"/>
                    <a:pt x="15488" y="356"/>
                    <a:pt x="15444" y="341"/>
                  </a:cubicBezTo>
                  <a:cubicBezTo>
                    <a:pt x="15401" y="512"/>
                    <a:pt x="15358" y="555"/>
                    <a:pt x="15358" y="725"/>
                  </a:cubicBezTo>
                  <a:cubicBezTo>
                    <a:pt x="15230" y="555"/>
                    <a:pt x="15102" y="427"/>
                    <a:pt x="15060" y="341"/>
                  </a:cubicBezTo>
                  <a:cubicBezTo>
                    <a:pt x="14804" y="427"/>
                    <a:pt x="14633" y="512"/>
                    <a:pt x="14420" y="555"/>
                  </a:cubicBezTo>
                  <a:cubicBezTo>
                    <a:pt x="14420" y="725"/>
                    <a:pt x="14377" y="853"/>
                    <a:pt x="14334" y="1152"/>
                  </a:cubicBezTo>
                  <a:lnTo>
                    <a:pt x="14334" y="1323"/>
                  </a:lnTo>
                  <a:lnTo>
                    <a:pt x="14292" y="1323"/>
                  </a:lnTo>
                  <a:lnTo>
                    <a:pt x="14292" y="1152"/>
                  </a:lnTo>
                  <a:lnTo>
                    <a:pt x="14334" y="1152"/>
                  </a:lnTo>
                  <a:cubicBezTo>
                    <a:pt x="14164" y="896"/>
                    <a:pt x="14078" y="811"/>
                    <a:pt x="14036" y="725"/>
                  </a:cubicBezTo>
                  <a:cubicBezTo>
                    <a:pt x="13865" y="853"/>
                    <a:pt x="13737" y="1024"/>
                    <a:pt x="13567" y="1195"/>
                  </a:cubicBezTo>
                  <a:cubicBezTo>
                    <a:pt x="13439" y="1109"/>
                    <a:pt x="13396" y="1024"/>
                    <a:pt x="13311" y="939"/>
                  </a:cubicBezTo>
                  <a:cubicBezTo>
                    <a:pt x="12841" y="1195"/>
                    <a:pt x="12372" y="1536"/>
                    <a:pt x="11817" y="1536"/>
                  </a:cubicBezTo>
                  <a:cubicBezTo>
                    <a:pt x="10794" y="2048"/>
                    <a:pt x="9684" y="2517"/>
                    <a:pt x="8917" y="3456"/>
                  </a:cubicBezTo>
                  <a:cubicBezTo>
                    <a:pt x="8789" y="3456"/>
                    <a:pt x="8661" y="3456"/>
                    <a:pt x="8490" y="3498"/>
                  </a:cubicBezTo>
                  <a:cubicBezTo>
                    <a:pt x="8362" y="3712"/>
                    <a:pt x="8234" y="3967"/>
                    <a:pt x="8106" y="4181"/>
                  </a:cubicBezTo>
                  <a:cubicBezTo>
                    <a:pt x="7935" y="4309"/>
                    <a:pt x="7807" y="4437"/>
                    <a:pt x="7679" y="4522"/>
                  </a:cubicBezTo>
                  <a:cubicBezTo>
                    <a:pt x="7509" y="4607"/>
                    <a:pt x="7338" y="4607"/>
                    <a:pt x="7125" y="4693"/>
                  </a:cubicBezTo>
                  <a:lnTo>
                    <a:pt x="7125" y="5077"/>
                  </a:lnTo>
                  <a:cubicBezTo>
                    <a:pt x="6954" y="5119"/>
                    <a:pt x="6826" y="5119"/>
                    <a:pt x="6783" y="5119"/>
                  </a:cubicBezTo>
                  <a:cubicBezTo>
                    <a:pt x="6357" y="5418"/>
                    <a:pt x="6144" y="5845"/>
                    <a:pt x="5674" y="6015"/>
                  </a:cubicBezTo>
                  <a:lnTo>
                    <a:pt x="5674" y="6356"/>
                  </a:lnTo>
                  <a:cubicBezTo>
                    <a:pt x="5205" y="6655"/>
                    <a:pt x="4778" y="7039"/>
                    <a:pt x="4650" y="7551"/>
                  </a:cubicBezTo>
                  <a:cubicBezTo>
                    <a:pt x="4522" y="7594"/>
                    <a:pt x="4437" y="7594"/>
                    <a:pt x="4352" y="7636"/>
                  </a:cubicBezTo>
                  <a:lnTo>
                    <a:pt x="4352" y="8020"/>
                  </a:lnTo>
                  <a:cubicBezTo>
                    <a:pt x="4224" y="8063"/>
                    <a:pt x="4181" y="8063"/>
                    <a:pt x="4053" y="8106"/>
                  </a:cubicBezTo>
                  <a:lnTo>
                    <a:pt x="4053" y="8660"/>
                  </a:lnTo>
                  <a:cubicBezTo>
                    <a:pt x="3413" y="8831"/>
                    <a:pt x="3413" y="9343"/>
                    <a:pt x="3328" y="9897"/>
                  </a:cubicBezTo>
                  <a:cubicBezTo>
                    <a:pt x="3200" y="9983"/>
                    <a:pt x="3029" y="10153"/>
                    <a:pt x="2944" y="10239"/>
                  </a:cubicBezTo>
                  <a:cubicBezTo>
                    <a:pt x="2987" y="10409"/>
                    <a:pt x="2987" y="10537"/>
                    <a:pt x="3072" y="10793"/>
                  </a:cubicBezTo>
                  <a:cubicBezTo>
                    <a:pt x="2901" y="10623"/>
                    <a:pt x="2859" y="10580"/>
                    <a:pt x="2816" y="10537"/>
                  </a:cubicBezTo>
                  <a:cubicBezTo>
                    <a:pt x="2517" y="11049"/>
                    <a:pt x="2347" y="11561"/>
                    <a:pt x="2389" y="12158"/>
                  </a:cubicBezTo>
                  <a:cubicBezTo>
                    <a:pt x="2261" y="12158"/>
                    <a:pt x="2176" y="12201"/>
                    <a:pt x="2133" y="12201"/>
                  </a:cubicBezTo>
                  <a:cubicBezTo>
                    <a:pt x="2048" y="12500"/>
                    <a:pt x="1920" y="12756"/>
                    <a:pt x="1835" y="13012"/>
                  </a:cubicBezTo>
                  <a:cubicBezTo>
                    <a:pt x="1749" y="13140"/>
                    <a:pt x="1622" y="13310"/>
                    <a:pt x="1622" y="13438"/>
                  </a:cubicBezTo>
                  <a:cubicBezTo>
                    <a:pt x="1494" y="14121"/>
                    <a:pt x="1494" y="14121"/>
                    <a:pt x="1280" y="14419"/>
                  </a:cubicBezTo>
                  <a:cubicBezTo>
                    <a:pt x="1323" y="14462"/>
                    <a:pt x="1366" y="14547"/>
                    <a:pt x="1408" y="14590"/>
                  </a:cubicBezTo>
                  <a:cubicBezTo>
                    <a:pt x="1280" y="14675"/>
                    <a:pt x="1195" y="14803"/>
                    <a:pt x="1024" y="14931"/>
                  </a:cubicBezTo>
                  <a:cubicBezTo>
                    <a:pt x="1110" y="15187"/>
                    <a:pt x="1152" y="15443"/>
                    <a:pt x="1238" y="15742"/>
                  </a:cubicBezTo>
                  <a:cubicBezTo>
                    <a:pt x="854" y="16083"/>
                    <a:pt x="555" y="16510"/>
                    <a:pt x="854" y="17064"/>
                  </a:cubicBezTo>
                  <a:cubicBezTo>
                    <a:pt x="640" y="17491"/>
                    <a:pt x="640" y="17576"/>
                    <a:pt x="555" y="18472"/>
                  </a:cubicBezTo>
                  <a:cubicBezTo>
                    <a:pt x="555" y="18728"/>
                    <a:pt x="470" y="18984"/>
                    <a:pt x="427" y="19240"/>
                  </a:cubicBezTo>
                  <a:cubicBezTo>
                    <a:pt x="342" y="19539"/>
                    <a:pt x="555" y="19923"/>
                    <a:pt x="256" y="20179"/>
                  </a:cubicBezTo>
                  <a:cubicBezTo>
                    <a:pt x="555" y="20349"/>
                    <a:pt x="128" y="20563"/>
                    <a:pt x="256" y="20776"/>
                  </a:cubicBezTo>
                  <a:cubicBezTo>
                    <a:pt x="342" y="20989"/>
                    <a:pt x="128" y="21245"/>
                    <a:pt x="384" y="21458"/>
                  </a:cubicBezTo>
                  <a:cubicBezTo>
                    <a:pt x="214" y="21757"/>
                    <a:pt x="640" y="22184"/>
                    <a:pt x="256" y="22482"/>
                  </a:cubicBezTo>
                  <a:cubicBezTo>
                    <a:pt x="512" y="22738"/>
                    <a:pt x="0" y="23165"/>
                    <a:pt x="384" y="23421"/>
                  </a:cubicBezTo>
                  <a:cubicBezTo>
                    <a:pt x="214" y="23719"/>
                    <a:pt x="470" y="23975"/>
                    <a:pt x="427" y="24274"/>
                  </a:cubicBezTo>
                  <a:cubicBezTo>
                    <a:pt x="384" y="24573"/>
                    <a:pt x="512" y="24871"/>
                    <a:pt x="598" y="25170"/>
                  </a:cubicBezTo>
                  <a:cubicBezTo>
                    <a:pt x="640" y="25213"/>
                    <a:pt x="683" y="25255"/>
                    <a:pt x="768" y="25298"/>
                  </a:cubicBezTo>
                  <a:cubicBezTo>
                    <a:pt x="683" y="25469"/>
                    <a:pt x="640" y="25639"/>
                    <a:pt x="555" y="25767"/>
                  </a:cubicBezTo>
                  <a:cubicBezTo>
                    <a:pt x="726" y="25852"/>
                    <a:pt x="811" y="25852"/>
                    <a:pt x="811" y="25895"/>
                  </a:cubicBezTo>
                  <a:cubicBezTo>
                    <a:pt x="768" y="26151"/>
                    <a:pt x="768" y="26407"/>
                    <a:pt x="726" y="26620"/>
                  </a:cubicBezTo>
                  <a:cubicBezTo>
                    <a:pt x="896" y="26663"/>
                    <a:pt x="982" y="26706"/>
                    <a:pt x="1067" y="26748"/>
                  </a:cubicBezTo>
                  <a:cubicBezTo>
                    <a:pt x="1024" y="27047"/>
                    <a:pt x="1195" y="27346"/>
                    <a:pt x="939" y="27559"/>
                  </a:cubicBezTo>
                  <a:cubicBezTo>
                    <a:pt x="1024" y="27900"/>
                    <a:pt x="1366" y="28199"/>
                    <a:pt x="1110" y="28583"/>
                  </a:cubicBezTo>
                  <a:cubicBezTo>
                    <a:pt x="1238" y="28796"/>
                    <a:pt x="1408" y="28967"/>
                    <a:pt x="1494" y="29180"/>
                  </a:cubicBezTo>
                  <a:cubicBezTo>
                    <a:pt x="1622" y="29351"/>
                    <a:pt x="1664" y="29564"/>
                    <a:pt x="1749" y="29777"/>
                  </a:cubicBezTo>
                  <a:cubicBezTo>
                    <a:pt x="2091" y="29905"/>
                    <a:pt x="2048" y="30289"/>
                    <a:pt x="2261" y="30503"/>
                  </a:cubicBezTo>
                  <a:cubicBezTo>
                    <a:pt x="2176" y="30588"/>
                    <a:pt x="2133" y="30630"/>
                    <a:pt x="2048" y="30716"/>
                  </a:cubicBezTo>
                  <a:cubicBezTo>
                    <a:pt x="2176" y="30844"/>
                    <a:pt x="2304" y="30929"/>
                    <a:pt x="2389" y="31014"/>
                  </a:cubicBezTo>
                  <a:cubicBezTo>
                    <a:pt x="2304" y="31526"/>
                    <a:pt x="2645" y="31868"/>
                    <a:pt x="2816" y="32252"/>
                  </a:cubicBezTo>
                  <a:cubicBezTo>
                    <a:pt x="2901" y="32294"/>
                    <a:pt x="2987" y="32294"/>
                    <a:pt x="3029" y="32294"/>
                  </a:cubicBezTo>
                  <a:cubicBezTo>
                    <a:pt x="3029" y="32508"/>
                    <a:pt x="3072" y="32721"/>
                    <a:pt x="3072" y="32892"/>
                  </a:cubicBezTo>
                  <a:cubicBezTo>
                    <a:pt x="3200" y="32934"/>
                    <a:pt x="3285" y="32934"/>
                    <a:pt x="3371" y="32977"/>
                  </a:cubicBezTo>
                  <a:cubicBezTo>
                    <a:pt x="3328" y="33275"/>
                    <a:pt x="3413" y="33446"/>
                    <a:pt x="3669" y="33574"/>
                  </a:cubicBezTo>
                  <a:cubicBezTo>
                    <a:pt x="3883" y="33702"/>
                    <a:pt x="4181" y="33873"/>
                    <a:pt x="4181" y="34001"/>
                  </a:cubicBezTo>
                  <a:cubicBezTo>
                    <a:pt x="4138" y="34427"/>
                    <a:pt x="4437" y="34513"/>
                    <a:pt x="4736" y="34683"/>
                  </a:cubicBezTo>
                  <a:cubicBezTo>
                    <a:pt x="4650" y="34811"/>
                    <a:pt x="4608" y="34897"/>
                    <a:pt x="4565" y="35025"/>
                  </a:cubicBezTo>
                  <a:cubicBezTo>
                    <a:pt x="4608" y="34982"/>
                    <a:pt x="4650" y="34939"/>
                    <a:pt x="4693" y="34939"/>
                  </a:cubicBezTo>
                  <a:cubicBezTo>
                    <a:pt x="4693" y="35025"/>
                    <a:pt x="4736" y="35153"/>
                    <a:pt x="4778" y="35323"/>
                  </a:cubicBezTo>
                  <a:cubicBezTo>
                    <a:pt x="4864" y="35110"/>
                    <a:pt x="4864" y="35025"/>
                    <a:pt x="4906" y="34897"/>
                  </a:cubicBezTo>
                  <a:cubicBezTo>
                    <a:pt x="4992" y="35025"/>
                    <a:pt x="5077" y="35153"/>
                    <a:pt x="5120" y="35281"/>
                  </a:cubicBezTo>
                  <a:cubicBezTo>
                    <a:pt x="5290" y="35195"/>
                    <a:pt x="5376" y="35153"/>
                    <a:pt x="5546" y="35067"/>
                  </a:cubicBezTo>
                  <a:lnTo>
                    <a:pt x="5546" y="35067"/>
                  </a:lnTo>
                  <a:cubicBezTo>
                    <a:pt x="5504" y="35281"/>
                    <a:pt x="5418" y="35409"/>
                    <a:pt x="5418" y="35409"/>
                  </a:cubicBezTo>
                  <a:cubicBezTo>
                    <a:pt x="5504" y="35536"/>
                    <a:pt x="5546" y="35664"/>
                    <a:pt x="5589" y="35750"/>
                  </a:cubicBezTo>
                  <a:cubicBezTo>
                    <a:pt x="5674" y="35664"/>
                    <a:pt x="5717" y="35622"/>
                    <a:pt x="5802" y="35536"/>
                  </a:cubicBezTo>
                  <a:cubicBezTo>
                    <a:pt x="5845" y="35750"/>
                    <a:pt x="5845" y="35878"/>
                    <a:pt x="5888" y="36048"/>
                  </a:cubicBezTo>
                  <a:cubicBezTo>
                    <a:pt x="6058" y="36048"/>
                    <a:pt x="6272" y="36048"/>
                    <a:pt x="6272" y="36091"/>
                  </a:cubicBezTo>
                  <a:cubicBezTo>
                    <a:pt x="6357" y="36432"/>
                    <a:pt x="6655" y="36390"/>
                    <a:pt x="6826" y="36560"/>
                  </a:cubicBezTo>
                  <a:cubicBezTo>
                    <a:pt x="6826" y="36432"/>
                    <a:pt x="6826" y="36347"/>
                    <a:pt x="6869" y="36262"/>
                  </a:cubicBezTo>
                  <a:cubicBezTo>
                    <a:pt x="6869" y="36219"/>
                    <a:pt x="6911" y="36219"/>
                    <a:pt x="6954" y="36176"/>
                  </a:cubicBezTo>
                  <a:cubicBezTo>
                    <a:pt x="6997" y="36304"/>
                    <a:pt x="7039" y="36432"/>
                    <a:pt x="7082" y="36518"/>
                  </a:cubicBezTo>
                  <a:cubicBezTo>
                    <a:pt x="7039" y="36518"/>
                    <a:pt x="6954" y="36560"/>
                    <a:pt x="6826" y="36560"/>
                  </a:cubicBezTo>
                  <a:cubicBezTo>
                    <a:pt x="6883" y="36712"/>
                    <a:pt x="6974" y="36737"/>
                    <a:pt x="7079" y="36737"/>
                  </a:cubicBezTo>
                  <a:cubicBezTo>
                    <a:pt x="7132" y="36737"/>
                    <a:pt x="7188" y="36731"/>
                    <a:pt x="7246" y="36731"/>
                  </a:cubicBezTo>
                  <a:cubicBezTo>
                    <a:pt x="7333" y="36731"/>
                    <a:pt x="7423" y="36745"/>
                    <a:pt x="7509" y="36816"/>
                  </a:cubicBezTo>
                  <a:cubicBezTo>
                    <a:pt x="7637" y="36944"/>
                    <a:pt x="7765" y="37158"/>
                    <a:pt x="7935" y="37371"/>
                  </a:cubicBezTo>
                  <a:cubicBezTo>
                    <a:pt x="7970" y="37367"/>
                    <a:pt x="8004" y="37364"/>
                    <a:pt x="8037" y="37364"/>
                  </a:cubicBezTo>
                  <a:cubicBezTo>
                    <a:pt x="8336" y="37364"/>
                    <a:pt x="8592" y="37533"/>
                    <a:pt x="8746" y="37840"/>
                  </a:cubicBezTo>
                  <a:cubicBezTo>
                    <a:pt x="8789" y="37755"/>
                    <a:pt x="8831" y="37670"/>
                    <a:pt x="8917" y="37456"/>
                  </a:cubicBezTo>
                  <a:cubicBezTo>
                    <a:pt x="9044" y="37755"/>
                    <a:pt x="9130" y="38011"/>
                    <a:pt x="9258" y="38224"/>
                  </a:cubicBezTo>
                  <a:cubicBezTo>
                    <a:pt x="9556" y="38053"/>
                    <a:pt x="9812" y="37883"/>
                    <a:pt x="10068" y="37712"/>
                  </a:cubicBezTo>
                  <a:cubicBezTo>
                    <a:pt x="10111" y="37755"/>
                    <a:pt x="10154" y="37755"/>
                    <a:pt x="10154" y="37798"/>
                  </a:cubicBezTo>
                  <a:cubicBezTo>
                    <a:pt x="10068" y="37968"/>
                    <a:pt x="9940" y="38139"/>
                    <a:pt x="9770" y="38395"/>
                  </a:cubicBezTo>
                  <a:cubicBezTo>
                    <a:pt x="9876" y="38363"/>
                    <a:pt x="9980" y="38355"/>
                    <a:pt x="10082" y="38355"/>
                  </a:cubicBezTo>
                  <a:cubicBezTo>
                    <a:pt x="10183" y="38355"/>
                    <a:pt x="10282" y="38363"/>
                    <a:pt x="10378" y="38363"/>
                  </a:cubicBezTo>
                  <a:cubicBezTo>
                    <a:pt x="10570" y="38363"/>
                    <a:pt x="10751" y="38331"/>
                    <a:pt x="10922" y="38139"/>
                  </a:cubicBezTo>
                  <a:cubicBezTo>
                    <a:pt x="11092" y="38352"/>
                    <a:pt x="11220" y="38523"/>
                    <a:pt x="11306" y="38651"/>
                  </a:cubicBezTo>
                  <a:cubicBezTo>
                    <a:pt x="11561" y="38693"/>
                    <a:pt x="11732" y="38779"/>
                    <a:pt x="11903" y="38821"/>
                  </a:cubicBezTo>
                  <a:cubicBezTo>
                    <a:pt x="11945" y="38779"/>
                    <a:pt x="12031" y="38736"/>
                    <a:pt x="12116" y="38651"/>
                  </a:cubicBezTo>
                  <a:cubicBezTo>
                    <a:pt x="12244" y="38779"/>
                    <a:pt x="12415" y="38907"/>
                    <a:pt x="12500" y="38992"/>
                  </a:cubicBezTo>
                  <a:lnTo>
                    <a:pt x="13055" y="38992"/>
                  </a:lnTo>
                  <a:cubicBezTo>
                    <a:pt x="13097" y="38864"/>
                    <a:pt x="13097" y="38779"/>
                    <a:pt x="13140" y="38693"/>
                  </a:cubicBezTo>
                  <a:cubicBezTo>
                    <a:pt x="13225" y="38693"/>
                    <a:pt x="13311" y="38693"/>
                    <a:pt x="13439" y="38736"/>
                  </a:cubicBezTo>
                  <a:cubicBezTo>
                    <a:pt x="13353" y="38821"/>
                    <a:pt x="13311" y="38864"/>
                    <a:pt x="13268" y="38949"/>
                  </a:cubicBezTo>
                  <a:cubicBezTo>
                    <a:pt x="13464" y="38982"/>
                    <a:pt x="13635" y="39190"/>
                    <a:pt x="13838" y="39190"/>
                  </a:cubicBezTo>
                  <a:cubicBezTo>
                    <a:pt x="13900" y="39190"/>
                    <a:pt x="13966" y="39170"/>
                    <a:pt x="14036" y="39120"/>
                  </a:cubicBezTo>
                  <a:cubicBezTo>
                    <a:pt x="14078" y="38992"/>
                    <a:pt x="14121" y="38821"/>
                    <a:pt x="14121" y="38651"/>
                  </a:cubicBezTo>
                  <a:cubicBezTo>
                    <a:pt x="14249" y="38864"/>
                    <a:pt x="14377" y="39035"/>
                    <a:pt x="14462" y="39205"/>
                  </a:cubicBezTo>
                  <a:cubicBezTo>
                    <a:pt x="14590" y="39120"/>
                    <a:pt x="14633" y="39077"/>
                    <a:pt x="14676" y="38992"/>
                  </a:cubicBezTo>
                  <a:cubicBezTo>
                    <a:pt x="14846" y="39077"/>
                    <a:pt x="15017" y="39120"/>
                    <a:pt x="15188" y="39205"/>
                  </a:cubicBezTo>
                  <a:cubicBezTo>
                    <a:pt x="15230" y="39035"/>
                    <a:pt x="15273" y="38949"/>
                    <a:pt x="15316" y="38821"/>
                  </a:cubicBezTo>
                  <a:cubicBezTo>
                    <a:pt x="15358" y="38949"/>
                    <a:pt x="15401" y="39077"/>
                    <a:pt x="15486" y="39205"/>
                  </a:cubicBezTo>
                  <a:cubicBezTo>
                    <a:pt x="15614" y="39163"/>
                    <a:pt x="15700" y="39077"/>
                    <a:pt x="15828" y="39035"/>
                  </a:cubicBezTo>
                  <a:cubicBezTo>
                    <a:pt x="16126" y="39163"/>
                    <a:pt x="16425" y="39333"/>
                    <a:pt x="16723" y="39504"/>
                  </a:cubicBezTo>
                  <a:cubicBezTo>
                    <a:pt x="16809" y="39461"/>
                    <a:pt x="16937" y="39419"/>
                    <a:pt x="17022" y="39333"/>
                  </a:cubicBezTo>
                  <a:cubicBezTo>
                    <a:pt x="17150" y="39376"/>
                    <a:pt x="17278" y="39461"/>
                    <a:pt x="17363" y="39504"/>
                  </a:cubicBezTo>
                  <a:cubicBezTo>
                    <a:pt x="17406" y="39461"/>
                    <a:pt x="17449" y="39419"/>
                    <a:pt x="17491" y="39376"/>
                  </a:cubicBezTo>
                  <a:cubicBezTo>
                    <a:pt x="17491" y="39419"/>
                    <a:pt x="17534" y="39461"/>
                    <a:pt x="17534" y="39504"/>
                  </a:cubicBezTo>
                  <a:cubicBezTo>
                    <a:pt x="17662" y="39419"/>
                    <a:pt x="17833" y="39291"/>
                    <a:pt x="18046" y="39163"/>
                  </a:cubicBezTo>
                  <a:cubicBezTo>
                    <a:pt x="18174" y="39291"/>
                    <a:pt x="18345" y="39461"/>
                    <a:pt x="18473" y="39589"/>
                  </a:cubicBezTo>
                  <a:cubicBezTo>
                    <a:pt x="18515" y="39547"/>
                    <a:pt x="18558" y="39461"/>
                    <a:pt x="18601" y="39291"/>
                  </a:cubicBezTo>
                  <a:cubicBezTo>
                    <a:pt x="18814" y="39376"/>
                    <a:pt x="19027" y="39419"/>
                    <a:pt x="19240" y="39504"/>
                  </a:cubicBezTo>
                  <a:cubicBezTo>
                    <a:pt x="19326" y="39461"/>
                    <a:pt x="19454" y="39376"/>
                    <a:pt x="19539" y="39333"/>
                  </a:cubicBezTo>
                  <a:cubicBezTo>
                    <a:pt x="19624" y="39376"/>
                    <a:pt x="19710" y="39461"/>
                    <a:pt x="19795" y="39504"/>
                  </a:cubicBezTo>
                  <a:cubicBezTo>
                    <a:pt x="19838" y="39376"/>
                    <a:pt x="19880" y="39291"/>
                    <a:pt x="19880" y="39205"/>
                  </a:cubicBezTo>
                  <a:cubicBezTo>
                    <a:pt x="20008" y="39248"/>
                    <a:pt x="20094" y="39291"/>
                    <a:pt x="20179" y="39333"/>
                  </a:cubicBezTo>
                  <a:cubicBezTo>
                    <a:pt x="20307" y="39248"/>
                    <a:pt x="20435" y="39120"/>
                    <a:pt x="20563" y="39035"/>
                  </a:cubicBezTo>
                  <a:cubicBezTo>
                    <a:pt x="20674" y="39146"/>
                    <a:pt x="20785" y="39193"/>
                    <a:pt x="20896" y="39193"/>
                  </a:cubicBezTo>
                  <a:cubicBezTo>
                    <a:pt x="21041" y="39193"/>
                    <a:pt x="21186" y="39113"/>
                    <a:pt x="21331" y="38992"/>
                  </a:cubicBezTo>
                  <a:cubicBezTo>
                    <a:pt x="21480" y="39081"/>
                    <a:pt x="21608" y="39192"/>
                    <a:pt x="21759" y="39192"/>
                  </a:cubicBezTo>
                  <a:cubicBezTo>
                    <a:pt x="21824" y="39192"/>
                    <a:pt x="21894" y="39171"/>
                    <a:pt x="21971" y="39120"/>
                  </a:cubicBezTo>
                  <a:cubicBezTo>
                    <a:pt x="21928" y="39035"/>
                    <a:pt x="21885" y="38992"/>
                    <a:pt x="21800" y="38949"/>
                  </a:cubicBezTo>
                  <a:cubicBezTo>
                    <a:pt x="21880" y="38858"/>
                    <a:pt x="21960" y="38828"/>
                    <a:pt x="22041" y="38828"/>
                  </a:cubicBezTo>
                  <a:cubicBezTo>
                    <a:pt x="22197" y="38828"/>
                    <a:pt x="22356" y="38939"/>
                    <a:pt x="22523" y="38939"/>
                  </a:cubicBezTo>
                  <a:cubicBezTo>
                    <a:pt x="22593" y="38939"/>
                    <a:pt x="22665" y="38919"/>
                    <a:pt x="22739" y="38864"/>
                  </a:cubicBezTo>
                  <a:cubicBezTo>
                    <a:pt x="22952" y="38693"/>
                    <a:pt x="23336" y="38779"/>
                    <a:pt x="23592" y="38608"/>
                  </a:cubicBezTo>
                  <a:cubicBezTo>
                    <a:pt x="23890" y="38437"/>
                    <a:pt x="24402" y="38736"/>
                    <a:pt x="24445" y="38139"/>
                  </a:cubicBezTo>
                  <a:cubicBezTo>
                    <a:pt x="24402" y="38096"/>
                    <a:pt x="24360" y="38011"/>
                    <a:pt x="24317" y="37925"/>
                  </a:cubicBezTo>
                  <a:lnTo>
                    <a:pt x="24573" y="37670"/>
                  </a:lnTo>
                  <a:cubicBezTo>
                    <a:pt x="24616" y="37883"/>
                    <a:pt x="24616" y="38053"/>
                    <a:pt x="24701" y="38309"/>
                  </a:cubicBezTo>
                  <a:cubicBezTo>
                    <a:pt x="24872" y="38096"/>
                    <a:pt x="24957" y="37968"/>
                    <a:pt x="25085" y="37840"/>
                  </a:cubicBezTo>
                  <a:cubicBezTo>
                    <a:pt x="25170" y="37883"/>
                    <a:pt x="25256" y="37925"/>
                    <a:pt x="25341" y="38011"/>
                  </a:cubicBezTo>
                  <a:cubicBezTo>
                    <a:pt x="25725" y="37883"/>
                    <a:pt x="26151" y="37755"/>
                    <a:pt x="26578" y="37584"/>
                  </a:cubicBezTo>
                  <a:cubicBezTo>
                    <a:pt x="26578" y="37584"/>
                    <a:pt x="26621" y="37627"/>
                    <a:pt x="26706" y="37712"/>
                  </a:cubicBezTo>
                  <a:cubicBezTo>
                    <a:pt x="26877" y="37499"/>
                    <a:pt x="27005" y="37286"/>
                    <a:pt x="27175" y="37072"/>
                  </a:cubicBezTo>
                  <a:cubicBezTo>
                    <a:pt x="27303" y="37158"/>
                    <a:pt x="27431" y="37286"/>
                    <a:pt x="27645" y="37456"/>
                  </a:cubicBezTo>
                  <a:cubicBezTo>
                    <a:pt x="27815" y="37030"/>
                    <a:pt x="28199" y="36859"/>
                    <a:pt x="28455" y="36560"/>
                  </a:cubicBezTo>
                  <a:cubicBezTo>
                    <a:pt x="28668" y="36560"/>
                    <a:pt x="28839" y="36560"/>
                    <a:pt x="29052" y="36518"/>
                  </a:cubicBezTo>
                  <a:cubicBezTo>
                    <a:pt x="29052" y="36390"/>
                    <a:pt x="29052" y="36262"/>
                    <a:pt x="29095" y="36134"/>
                  </a:cubicBezTo>
                  <a:cubicBezTo>
                    <a:pt x="29223" y="36048"/>
                    <a:pt x="29351" y="35963"/>
                    <a:pt x="29479" y="35920"/>
                  </a:cubicBezTo>
                  <a:cubicBezTo>
                    <a:pt x="29607" y="35963"/>
                    <a:pt x="29735" y="36006"/>
                    <a:pt x="29906" y="36091"/>
                  </a:cubicBezTo>
                  <a:cubicBezTo>
                    <a:pt x="29820" y="35878"/>
                    <a:pt x="29778" y="35792"/>
                    <a:pt x="29692" y="35750"/>
                  </a:cubicBezTo>
                  <a:cubicBezTo>
                    <a:pt x="29650" y="35707"/>
                    <a:pt x="29607" y="35664"/>
                    <a:pt x="29564" y="35622"/>
                  </a:cubicBezTo>
                  <a:cubicBezTo>
                    <a:pt x="29607" y="35622"/>
                    <a:pt x="29607" y="35579"/>
                    <a:pt x="29607" y="35579"/>
                  </a:cubicBezTo>
                  <a:cubicBezTo>
                    <a:pt x="29650" y="35622"/>
                    <a:pt x="29692" y="35664"/>
                    <a:pt x="29735" y="35707"/>
                  </a:cubicBezTo>
                  <a:cubicBezTo>
                    <a:pt x="29735" y="35707"/>
                    <a:pt x="29735" y="35738"/>
                    <a:pt x="29709" y="35747"/>
                  </a:cubicBezTo>
                  <a:lnTo>
                    <a:pt x="29709" y="35747"/>
                  </a:lnTo>
                  <a:cubicBezTo>
                    <a:pt x="29956" y="35707"/>
                    <a:pt x="30125" y="35707"/>
                    <a:pt x="30375" y="35707"/>
                  </a:cubicBezTo>
                  <a:cubicBezTo>
                    <a:pt x="30460" y="35494"/>
                    <a:pt x="30546" y="35281"/>
                    <a:pt x="30631" y="35025"/>
                  </a:cubicBezTo>
                  <a:lnTo>
                    <a:pt x="31015" y="35025"/>
                  </a:lnTo>
                  <a:cubicBezTo>
                    <a:pt x="30972" y="34939"/>
                    <a:pt x="30929" y="34854"/>
                    <a:pt x="30887" y="34769"/>
                  </a:cubicBezTo>
                  <a:cubicBezTo>
                    <a:pt x="31399" y="34641"/>
                    <a:pt x="31783" y="34342"/>
                    <a:pt x="32039" y="33915"/>
                  </a:cubicBezTo>
                  <a:cubicBezTo>
                    <a:pt x="31953" y="33873"/>
                    <a:pt x="31911" y="33873"/>
                    <a:pt x="31868" y="33830"/>
                  </a:cubicBezTo>
                  <a:cubicBezTo>
                    <a:pt x="31911" y="33787"/>
                    <a:pt x="31911" y="33787"/>
                    <a:pt x="31911" y="33745"/>
                  </a:cubicBezTo>
                  <a:cubicBezTo>
                    <a:pt x="31953" y="33787"/>
                    <a:pt x="31996" y="33873"/>
                    <a:pt x="32039" y="33915"/>
                  </a:cubicBezTo>
                  <a:lnTo>
                    <a:pt x="32295" y="33915"/>
                  </a:lnTo>
                  <a:cubicBezTo>
                    <a:pt x="32380" y="33745"/>
                    <a:pt x="32423" y="33617"/>
                    <a:pt x="32508" y="33489"/>
                  </a:cubicBezTo>
                  <a:cubicBezTo>
                    <a:pt x="32465" y="33403"/>
                    <a:pt x="32423" y="33318"/>
                    <a:pt x="32337" y="33275"/>
                  </a:cubicBezTo>
                  <a:lnTo>
                    <a:pt x="32209" y="33147"/>
                  </a:lnTo>
                  <a:lnTo>
                    <a:pt x="32337" y="33105"/>
                  </a:lnTo>
                  <a:cubicBezTo>
                    <a:pt x="32380" y="33062"/>
                    <a:pt x="32423" y="33020"/>
                    <a:pt x="32465" y="32934"/>
                  </a:cubicBezTo>
                  <a:cubicBezTo>
                    <a:pt x="32465" y="33020"/>
                    <a:pt x="32508" y="33062"/>
                    <a:pt x="32508" y="33105"/>
                  </a:cubicBezTo>
                  <a:lnTo>
                    <a:pt x="32807" y="33105"/>
                  </a:lnTo>
                  <a:cubicBezTo>
                    <a:pt x="32849" y="32892"/>
                    <a:pt x="32849" y="32764"/>
                    <a:pt x="32849" y="32721"/>
                  </a:cubicBezTo>
                  <a:cubicBezTo>
                    <a:pt x="33105" y="32508"/>
                    <a:pt x="33276" y="32337"/>
                    <a:pt x="33489" y="32166"/>
                  </a:cubicBezTo>
                  <a:cubicBezTo>
                    <a:pt x="33489" y="32081"/>
                    <a:pt x="33532" y="31953"/>
                    <a:pt x="33532" y="31825"/>
                  </a:cubicBezTo>
                  <a:cubicBezTo>
                    <a:pt x="33745" y="31654"/>
                    <a:pt x="33958" y="31526"/>
                    <a:pt x="34172" y="31398"/>
                  </a:cubicBezTo>
                  <a:cubicBezTo>
                    <a:pt x="34172" y="31228"/>
                    <a:pt x="34172" y="31100"/>
                    <a:pt x="34172" y="30972"/>
                  </a:cubicBezTo>
                  <a:cubicBezTo>
                    <a:pt x="34086" y="30929"/>
                    <a:pt x="34044" y="30886"/>
                    <a:pt x="34001" y="30844"/>
                  </a:cubicBezTo>
                  <a:lnTo>
                    <a:pt x="34086" y="30801"/>
                  </a:lnTo>
                  <a:cubicBezTo>
                    <a:pt x="34086" y="30844"/>
                    <a:pt x="34129" y="30886"/>
                    <a:pt x="34172" y="30929"/>
                  </a:cubicBezTo>
                  <a:cubicBezTo>
                    <a:pt x="34172" y="30929"/>
                    <a:pt x="34172" y="30972"/>
                    <a:pt x="34172" y="30972"/>
                  </a:cubicBezTo>
                  <a:cubicBezTo>
                    <a:pt x="34257" y="30929"/>
                    <a:pt x="34342" y="30929"/>
                    <a:pt x="34513" y="30929"/>
                  </a:cubicBezTo>
                  <a:cubicBezTo>
                    <a:pt x="34428" y="30503"/>
                    <a:pt x="34812" y="30204"/>
                    <a:pt x="34598" y="29820"/>
                  </a:cubicBezTo>
                  <a:cubicBezTo>
                    <a:pt x="34513" y="29692"/>
                    <a:pt x="34513" y="29607"/>
                    <a:pt x="34513" y="29479"/>
                  </a:cubicBezTo>
                  <a:lnTo>
                    <a:pt x="34598" y="29479"/>
                  </a:lnTo>
                  <a:cubicBezTo>
                    <a:pt x="34638" y="29559"/>
                    <a:pt x="34641" y="29677"/>
                    <a:pt x="34677" y="29762"/>
                  </a:cubicBezTo>
                  <a:lnTo>
                    <a:pt x="34677" y="29762"/>
                  </a:lnTo>
                  <a:cubicBezTo>
                    <a:pt x="34810" y="29665"/>
                    <a:pt x="34917" y="29593"/>
                    <a:pt x="35025" y="29521"/>
                  </a:cubicBezTo>
                  <a:cubicBezTo>
                    <a:pt x="34940" y="29393"/>
                    <a:pt x="34897" y="29308"/>
                    <a:pt x="34812" y="29180"/>
                  </a:cubicBezTo>
                  <a:cubicBezTo>
                    <a:pt x="35068" y="29137"/>
                    <a:pt x="35281" y="29137"/>
                    <a:pt x="35537" y="29095"/>
                  </a:cubicBezTo>
                  <a:cubicBezTo>
                    <a:pt x="35452" y="28881"/>
                    <a:pt x="35409" y="28711"/>
                    <a:pt x="35366" y="28540"/>
                  </a:cubicBezTo>
                  <a:cubicBezTo>
                    <a:pt x="35409" y="28455"/>
                    <a:pt x="35452" y="28369"/>
                    <a:pt x="35494" y="28327"/>
                  </a:cubicBezTo>
                  <a:lnTo>
                    <a:pt x="35366" y="28199"/>
                  </a:lnTo>
                  <a:lnTo>
                    <a:pt x="35494" y="28156"/>
                  </a:lnTo>
                  <a:cubicBezTo>
                    <a:pt x="35580" y="28028"/>
                    <a:pt x="35622" y="27943"/>
                    <a:pt x="35707" y="27815"/>
                  </a:cubicBezTo>
                  <a:cubicBezTo>
                    <a:pt x="35835" y="27900"/>
                    <a:pt x="35878" y="27943"/>
                    <a:pt x="35963" y="28028"/>
                  </a:cubicBezTo>
                  <a:lnTo>
                    <a:pt x="35963" y="27260"/>
                  </a:lnTo>
                  <a:lnTo>
                    <a:pt x="36305" y="26919"/>
                  </a:lnTo>
                  <a:cubicBezTo>
                    <a:pt x="36177" y="26791"/>
                    <a:pt x="36049" y="26620"/>
                    <a:pt x="35921" y="26450"/>
                  </a:cubicBezTo>
                  <a:cubicBezTo>
                    <a:pt x="36177" y="26279"/>
                    <a:pt x="36561" y="26407"/>
                    <a:pt x="36646" y="25980"/>
                  </a:cubicBezTo>
                  <a:cubicBezTo>
                    <a:pt x="36646" y="25682"/>
                    <a:pt x="36305" y="25383"/>
                    <a:pt x="36603" y="25085"/>
                  </a:cubicBezTo>
                  <a:cubicBezTo>
                    <a:pt x="36731" y="24914"/>
                    <a:pt x="36859" y="24701"/>
                    <a:pt x="36987" y="24530"/>
                  </a:cubicBezTo>
                  <a:cubicBezTo>
                    <a:pt x="36902" y="24402"/>
                    <a:pt x="36817" y="24274"/>
                    <a:pt x="36774" y="24189"/>
                  </a:cubicBezTo>
                  <a:cubicBezTo>
                    <a:pt x="36902" y="23975"/>
                    <a:pt x="36987" y="23805"/>
                    <a:pt x="37115" y="23591"/>
                  </a:cubicBezTo>
                  <a:cubicBezTo>
                    <a:pt x="37073" y="23591"/>
                    <a:pt x="37030" y="23506"/>
                    <a:pt x="36987" y="23463"/>
                  </a:cubicBezTo>
                  <a:cubicBezTo>
                    <a:pt x="37243" y="23122"/>
                    <a:pt x="37073" y="22738"/>
                    <a:pt x="37115" y="22397"/>
                  </a:cubicBezTo>
                  <a:cubicBezTo>
                    <a:pt x="37073" y="22354"/>
                    <a:pt x="37030" y="22312"/>
                    <a:pt x="36987" y="22312"/>
                  </a:cubicBezTo>
                  <a:lnTo>
                    <a:pt x="37030" y="22226"/>
                  </a:lnTo>
                  <a:cubicBezTo>
                    <a:pt x="37073" y="22269"/>
                    <a:pt x="37115" y="22312"/>
                    <a:pt x="37158" y="22354"/>
                  </a:cubicBezTo>
                  <a:cubicBezTo>
                    <a:pt x="37115" y="22397"/>
                    <a:pt x="37115" y="22397"/>
                    <a:pt x="37115" y="22397"/>
                  </a:cubicBezTo>
                  <a:cubicBezTo>
                    <a:pt x="37158" y="22354"/>
                    <a:pt x="37243" y="22354"/>
                    <a:pt x="37243" y="22312"/>
                  </a:cubicBezTo>
                  <a:cubicBezTo>
                    <a:pt x="37329" y="21800"/>
                    <a:pt x="37286" y="21288"/>
                    <a:pt x="37286" y="20819"/>
                  </a:cubicBezTo>
                  <a:cubicBezTo>
                    <a:pt x="37115" y="20733"/>
                    <a:pt x="37073" y="20691"/>
                    <a:pt x="36902" y="20648"/>
                  </a:cubicBezTo>
                  <a:cubicBezTo>
                    <a:pt x="37073" y="20605"/>
                    <a:pt x="37158" y="20563"/>
                    <a:pt x="37329" y="20520"/>
                  </a:cubicBezTo>
                  <a:cubicBezTo>
                    <a:pt x="37115" y="20392"/>
                    <a:pt x="36987" y="20264"/>
                    <a:pt x="36774" y="20136"/>
                  </a:cubicBezTo>
                  <a:cubicBezTo>
                    <a:pt x="36987" y="20093"/>
                    <a:pt x="37158" y="20051"/>
                    <a:pt x="37329" y="20051"/>
                  </a:cubicBezTo>
                  <a:cubicBezTo>
                    <a:pt x="36987" y="19752"/>
                    <a:pt x="37158" y="19496"/>
                    <a:pt x="37329" y="19240"/>
                  </a:cubicBezTo>
                  <a:cubicBezTo>
                    <a:pt x="37243" y="19155"/>
                    <a:pt x="37158" y="19027"/>
                    <a:pt x="37115" y="18941"/>
                  </a:cubicBezTo>
                  <a:cubicBezTo>
                    <a:pt x="37201" y="18813"/>
                    <a:pt x="37243" y="18685"/>
                    <a:pt x="37286" y="18600"/>
                  </a:cubicBezTo>
                  <a:cubicBezTo>
                    <a:pt x="37243" y="18472"/>
                    <a:pt x="37201" y="18430"/>
                    <a:pt x="37158" y="18344"/>
                  </a:cubicBezTo>
                  <a:cubicBezTo>
                    <a:pt x="37201" y="18259"/>
                    <a:pt x="37243" y="18216"/>
                    <a:pt x="37286" y="18174"/>
                  </a:cubicBezTo>
                  <a:cubicBezTo>
                    <a:pt x="37115" y="18046"/>
                    <a:pt x="36945" y="17918"/>
                    <a:pt x="36774" y="17832"/>
                  </a:cubicBezTo>
                  <a:cubicBezTo>
                    <a:pt x="36849" y="17683"/>
                    <a:pt x="36891" y="17598"/>
                    <a:pt x="36814" y="17436"/>
                  </a:cubicBezTo>
                  <a:lnTo>
                    <a:pt x="36814" y="17436"/>
                  </a:lnTo>
                  <a:cubicBezTo>
                    <a:pt x="36787" y="17444"/>
                    <a:pt x="36759" y="17448"/>
                    <a:pt x="36731" y="17448"/>
                  </a:cubicBezTo>
                  <a:cubicBezTo>
                    <a:pt x="36731" y="17448"/>
                    <a:pt x="36689" y="17406"/>
                    <a:pt x="36774" y="17363"/>
                  </a:cubicBezTo>
                  <a:cubicBezTo>
                    <a:pt x="36774" y="17349"/>
                    <a:pt x="36783" y="17344"/>
                    <a:pt x="36799" y="17344"/>
                  </a:cubicBezTo>
                  <a:cubicBezTo>
                    <a:pt x="36831" y="17344"/>
                    <a:pt x="36888" y="17363"/>
                    <a:pt x="36945" y="17363"/>
                  </a:cubicBezTo>
                  <a:cubicBezTo>
                    <a:pt x="36932" y="17375"/>
                    <a:pt x="36916" y="17388"/>
                    <a:pt x="36898" y="17399"/>
                  </a:cubicBezTo>
                  <a:lnTo>
                    <a:pt x="36898" y="17399"/>
                  </a:lnTo>
                  <a:cubicBezTo>
                    <a:pt x="36863" y="17391"/>
                    <a:pt x="36823" y="17379"/>
                    <a:pt x="36774" y="17363"/>
                  </a:cubicBezTo>
                  <a:lnTo>
                    <a:pt x="36774" y="17363"/>
                  </a:lnTo>
                  <a:cubicBezTo>
                    <a:pt x="36790" y="17389"/>
                    <a:pt x="36803" y="17413"/>
                    <a:pt x="36814" y="17436"/>
                  </a:cubicBezTo>
                  <a:lnTo>
                    <a:pt x="36814" y="17436"/>
                  </a:lnTo>
                  <a:cubicBezTo>
                    <a:pt x="36845" y="17427"/>
                    <a:pt x="36874" y="17414"/>
                    <a:pt x="36898" y="17399"/>
                  </a:cubicBezTo>
                  <a:lnTo>
                    <a:pt x="36898" y="17399"/>
                  </a:lnTo>
                  <a:cubicBezTo>
                    <a:pt x="36955" y="17412"/>
                    <a:pt x="36995" y="17416"/>
                    <a:pt x="37025" y="17416"/>
                  </a:cubicBezTo>
                  <a:cubicBezTo>
                    <a:pt x="37073" y="17416"/>
                    <a:pt x="37094" y="17406"/>
                    <a:pt x="37115" y="17406"/>
                  </a:cubicBezTo>
                  <a:cubicBezTo>
                    <a:pt x="36945" y="17064"/>
                    <a:pt x="37201" y="16723"/>
                    <a:pt x="37115" y="16382"/>
                  </a:cubicBezTo>
                  <a:cubicBezTo>
                    <a:pt x="37115" y="16382"/>
                    <a:pt x="37073" y="16339"/>
                    <a:pt x="37030" y="16296"/>
                  </a:cubicBezTo>
                  <a:cubicBezTo>
                    <a:pt x="36987" y="16424"/>
                    <a:pt x="36945" y="16510"/>
                    <a:pt x="36902" y="16638"/>
                  </a:cubicBezTo>
                  <a:cubicBezTo>
                    <a:pt x="36817" y="16595"/>
                    <a:pt x="36731" y="16595"/>
                    <a:pt x="36646" y="16595"/>
                  </a:cubicBezTo>
                  <a:cubicBezTo>
                    <a:pt x="36774" y="16339"/>
                    <a:pt x="36859" y="16168"/>
                    <a:pt x="36945" y="15998"/>
                  </a:cubicBezTo>
                  <a:cubicBezTo>
                    <a:pt x="36859" y="15657"/>
                    <a:pt x="36731" y="15401"/>
                    <a:pt x="36646" y="15145"/>
                  </a:cubicBezTo>
                  <a:cubicBezTo>
                    <a:pt x="36689" y="14974"/>
                    <a:pt x="36774" y="14846"/>
                    <a:pt x="36817" y="14675"/>
                  </a:cubicBezTo>
                  <a:cubicBezTo>
                    <a:pt x="36603" y="14675"/>
                    <a:pt x="36475" y="14633"/>
                    <a:pt x="36305" y="14633"/>
                  </a:cubicBezTo>
                  <a:cubicBezTo>
                    <a:pt x="36433" y="14419"/>
                    <a:pt x="36561" y="14249"/>
                    <a:pt x="36774" y="13950"/>
                  </a:cubicBezTo>
                  <a:lnTo>
                    <a:pt x="36774" y="13950"/>
                  </a:lnTo>
                  <a:cubicBezTo>
                    <a:pt x="36475" y="14035"/>
                    <a:pt x="36305" y="14078"/>
                    <a:pt x="36177" y="14121"/>
                  </a:cubicBezTo>
                  <a:cubicBezTo>
                    <a:pt x="36006" y="13865"/>
                    <a:pt x="36390" y="13609"/>
                    <a:pt x="36177" y="13353"/>
                  </a:cubicBezTo>
                  <a:cubicBezTo>
                    <a:pt x="36177" y="13353"/>
                    <a:pt x="36305" y="13225"/>
                    <a:pt x="36347" y="13097"/>
                  </a:cubicBezTo>
                  <a:cubicBezTo>
                    <a:pt x="36134" y="12969"/>
                    <a:pt x="35963" y="12798"/>
                    <a:pt x="35793" y="12670"/>
                  </a:cubicBezTo>
                  <a:lnTo>
                    <a:pt x="35665" y="12585"/>
                  </a:lnTo>
                  <a:lnTo>
                    <a:pt x="35793" y="12500"/>
                  </a:lnTo>
                  <a:cubicBezTo>
                    <a:pt x="35878" y="12414"/>
                    <a:pt x="35921" y="12329"/>
                    <a:pt x="36006" y="12158"/>
                  </a:cubicBezTo>
                  <a:cubicBezTo>
                    <a:pt x="35878" y="12030"/>
                    <a:pt x="35707" y="11860"/>
                    <a:pt x="35537" y="11689"/>
                  </a:cubicBezTo>
                  <a:cubicBezTo>
                    <a:pt x="35537" y="11689"/>
                    <a:pt x="35580" y="11646"/>
                    <a:pt x="35622" y="11604"/>
                  </a:cubicBezTo>
                  <a:cubicBezTo>
                    <a:pt x="35537" y="11476"/>
                    <a:pt x="35409" y="11348"/>
                    <a:pt x="35324" y="11177"/>
                  </a:cubicBezTo>
                  <a:cubicBezTo>
                    <a:pt x="35238" y="11049"/>
                    <a:pt x="35238" y="10836"/>
                    <a:pt x="35153" y="10708"/>
                  </a:cubicBezTo>
                  <a:cubicBezTo>
                    <a:pt x="34982" y="10409"/>
                    <a:pt x="34940" y="10068"/>
                    <a:pt x="34641" y="9897"/>
                  </a:cubicBezTo>
                  <a:cubicBezTo>
                    <a:pt x="34641" y="9940"/>
                    <a:pt x="34598" y="9983"/>
                    <a:pt x="34556" y="10025"/>
                  </a:cubicBezTo>
                  <a:cubicBezTo>
                    <a:pt x="34513" y="9983"/>
                    <a:pt x="34513" y="9940"/>
                    <a:pt x="34470" y="9897"/>
                  </a:cubicBezTo>
                  <a:cubicBezTo>
                    <a:pt x="34428" y="9855"/>
                    <a:pt x="34385" y="9812"/>
                    <a:pt x="34342" y="9769"/>
                  </a:cubicBezTo>
                  <a:lnTo>
                    <a:pt x="34385" y="9727"/>
                  </a:lnTo>
                  <a:cubicBezTo>
                    <a:pt x="34428" y="9769"/>
                    <a:pt x="34470" y="9812"/>
                    <a:pt x="34513" y="9855"/>
                  </a:cubicBezTo>
                  <a:cubicBezTo>
                    <a:pt x="34513" y="9855"/>
                    <a:pt x="34470" y="9897"/>
                    <a:pt x="34470" y="9897"/>
                  </a:cubicBezTo>
                  <a:lnTo>
                    <a:pt x="34641" y="9897"/>
                  </a:lnTo>
                  <a:lnTo>
                    <a:pt x="34641" y="9471"/>
                  </a:lnTo>
                  <a:cubicBezTo>
                    <a:pt x="34470" y="9385"/>
                    <a:pt x="34342" y="9257"/>
                    <a:pt x="34172" y="9172"/>
                  </a:cubicBezTo>
                  <a:cubicBezTo>
                    <a:pt x="34214" y="9087"/>
                    <a:pt x="34257" y="9001"/>
                    <a:pt x="34342" y="8959"/>
                  </a:cubicBezTo>
                  <a:cubicBezTo>
                    <a:pt x="34300" y="8959"/>
                    <a:pt x="34257" y="8916"/>
                    <a:pt x="34257" y="8916"/>
                  </a:cubicBezTo>
                  <a:cubicBezTo>
                    <a:pt x="34214" y="8788"/>
                    <a:pt x="34129" y="8660"/>
                    <a:pt x="34086" y="8575"/>
                  </a:cubicBezTo>
                  <a:cubicBezTo>
                    <a:pt x="34001" y="8618"/>
                    <a:pt x="33916" y="8660"/>
                    <a:pt x="33830" y="8788"/>
                  </a:cubicBezTo>
                  <a:cubicBezTo>
                    <a:pt x="33745" y="8873"/>
                    <a:pt x="33617" y="8873"/>
                    <a:pt x="33532" y="8873"/>
                  </a:cubicBezTo>
                  <a:cubicBezTo>
                    <a:pt x="33532" y="8831"/>
                    <a:pt x="33532" y="8788"/>
                    <a:pt x="33532" y="8788"/>
                  </a:cubicBezTo>
                  <a:cubicBezTo>
                    <a:pt x="33617" y="8745"/>
                    <a:pt x="33745" y="8745"/>
                    <a:pt x="33830" y="8703"/>
                  </a:cubicBezTo>
                  <a:cubicBezTo>
                    <a:pt x="33830" y="8529"/>
                    <a:pt x="33830" y="8387"/>
                    <a:pt x="33830" y="8276"/>
                  </a:cubicBezTo>
                  <a:cubicBezTo>
                    <a:pt x="33617" y="8234"/>
                    <a:pt x="33489" y="8191"/>
                    <a:pt x="33318" y="8191"/>
                  </a:cubicBezTo>
                  <a:cubicBezTo>
                    <a:pt x="33404" y="8106"/>
                    <a:pt x="33446" y="8020"/>
                    <a:pt x="33489" y="7978"/>
                  </a:cubicBezTo>
                  <a:cubicBezTo>
                    <a:pt x="33190" y="7679"/>
                    <a:pt x="33233" y="7082"/>
                    <a:pt x="32764" y="7039"/>
                  </a:cubicBezTo>
                  <a:cubicBezTo>
                    <a:pt x="32636" y="6740"/>
                    <a:pt x="32551" y="6527"/>
                    <a:pt x="32465" y="6314"/>
                  </a:cubicBezTo>
                  <a:cubicBezTo>
                    <a:pt x="32295" y="6229"/>
                    <a:pt x="32124" y="6143"/>
                    <a:pt x="31996" y="6058"/>
                  </a:cubicBezTo>
                  <a:cubicBezTo>
                    <a:pt x="31911" y="6143"/>
                    <a:pt x="31825" y="6186"/>
                    <a:pt x="31783" y="6271"/>
                  </a:cubicBezTo>
                  <a:cubicBezTo>
                    <a:pt x="31740" y="6186"/>
                    <a:pt x="31697" y="6101"/>
                    <a:pt x="31697" y="6058"/>
                  </a:cubicBezTo>
                  <a:cubicBezTo>
                    <a:pt x="31783" y="5930"/>
                    <a:pt x="31911" y="5802"/>
                    <a:pt x="31996" y="5674"/>
                  </a:cubicBezTo>
                  <a:cubicBezTo>
                    <a:pt x="31953" y="5617"/>
                    <a:pt x="31892" y="5608"/>
                    <a:pt x="31827" y="5608"/>
                  </a:cubicBezTo>
                  <a:cubicBezTo>
                    <a:pt x="31795" y="5608"/>
                    <a:pt x="31761" y="5610"/>
                    <a:pt x="31729" y="5610"/>
                  </a:cubicBezTo>
                  <a:cubicBezTo>
                    <a:pt x="31633" y="5610"/>
                    <a:pt x="31548" y="5589"/>
                    <a:pt x="31527" y="5418"/>
                  </a:cubicBezTo>
                  <a:cubicBezTo>
                    <a:pt x="31484" y="5375"/>
                    <a:pt x="31441" y="5375"/>
                    <a:pt x="31399" y="5333"/>
                  </a:cubicBezTo>
                  <a:cubicBezTo>
                    <a:pt x="31441" y="5290"/>
                    <a:pt x="31484" y="5290"/>
                    <a:pt x="31527" y="5247"/>
                  </a:cubicBezTo>
                  <a:cubicBezTo>
                    <a:pt x="31441" y="5162"/>
                    <a:pt x="31271" y="5077"/>
                    <a:pt x="31228" y="4906"/>
                  </a:cubicBezTo>
                  <a:cubicBezTo>
                    <a:pt x="31100" y="4693"/>
                    <a:pt x="30929" y="4650"/>
                    <a:pt x="30759" y="4565"/>
                  </a:cubicBezTo>
                  <a:cubicBezTo>
                    <a:pt x="30631" y="4437"/>
                    <a:pt x="30546" y="4266"/>
                    <a:pt x="30460" y="4095"/>
                  </a:cubicBezTo>
                  <a:lnTo>
                    <a:pt x="30119" y="4095"/>
                  </a:lnTo>
                  <a:cubicBezTo>
                    <a:pt x="30076" y="4010"/>
                    <a:pt x="30034" y="3925"/>
                    <a:pt x="29991" y="3839"/>
                  </a:cubicBezTo>
                  <a:cubicBezTo>
                    <a:pt x="29308" y="3797"/>
                    <a:pt x="29010" y="3072"/>
                    <a:pt x="28455" y="2858"/>
                  </a:cubicBezTo>
                  <a:cubicBezTo>
                    <a:pt x="28370" y="2901"/>
                    <a:pt x="28370" y="2901"/>
                    <a:pt x="28327" y="2944"/>
                  </a:cubicBezTo>
                  <a:cubicBezTo>
                    <a:pt x="28157" y="2816"/>
                    <a:pt x="28071" y="2645"/>
                    <a:pt x="27901" y="2560"/>
                  </a:cubicBezTo>
                  <a:cubicBezTo>
                    <a:pt x="27602" y="2346"/>
                    <a:pt x="27218" y="2304"/>
                    <a:pt x="27005" y="1962"/>
                  </a:cubicBezTo>
                  <a:cubicBezTo>
                    <a:pt x="26973" y="1968"/>
                    <a:pt x="26943" y="1971"/>
                    <a:pt x="26913" y="1971"/>
                  </a:cubicBezTo>
                  <a:cubicBezTo>
                    <a:pt x="26561" y="1971"/>
                    <a:pt x="26350" y="1590"/>
                    <a:pt x="25991" y="1590"/>
                  </a:cubicBezTo>
                  <a:cubicBezTo>
                    <a:pt x="25935" y="1590"/>
                    <a:pt x="25875" y="1600"/>
                    <a:pt x="25810" y="1621"/>
                  </a:cubicBezTo>
                  <a:cubicBezTo>
                    <a:pt x="25768" y="1621"/>
                    <a:pt x="25725" y="1536"/>
                    <a:pt x="25640" y="1493"/>
                  </a:cubicBezTo>
                  <a:cubicBezTo>
                    <a:pt x="25298" y="1237"/>
                    <a:pt x="24957" y="1067"/>
                    <a:pt x="24530" y="981"/>
                  </a:cubicBezTo>
                  <a:cubicBezTo>
                    <a:pt x="24445" y="1109"/>
                    <a:pt x="24317" y="1195"/>
                    <a:pt x="24146" y="1323"/>
                  </a:cubicBezTo>
                  <a:cubicBezTo>
                    <a:pt x="24146" y="1152"/>
                    <a:pt x="24104" y="1024"/>
                    <a:pt x="24104" y="811"/>
                  </a:cubicBezTo>
                  <a:cubicBezTo>
                    <a:pt x="23848" y="853"/>
                    <a:pt x="23677" y="896"/>
                    <a:pt x="23464" y="939"/>
                  </a:cubicBezTo>
                  <a:cubicBezTo>
                    <a:pt x="23464" y="811"/>
                    <a:pt x="23421" y="768"/>
                    <a:pt x="23421" y="640"/>
                  </a:cubicBezTo>
                  <a:cubicBezTo>
                    <a:pt x="23326" y="640"/>
                    <a:pt x="23234" y="642"/>
                    <a:pt x="23143" y="642"/>
                  </a:cubicBezTo>
                  <a:cubicBezTo>
                    <a:pt x="22826" y="642"/>
                    <a:pt x="22535" y="616"/>
                    <a:pt x="22269" y="384"/>
                  </a:cubicBezTo>
                  <a:cubicBezTo>
                    <a:pt x="22190" y="325"/>
                    <a:pt x="22093" y="293"/>
                    <a:pt x="21989" y="293"/>
                  </a:cubicBezTo>
                  <a:cubicBezTo>
                    <a:pt x="21870" y="293"/>
                    <a:pt x="21744" y="335"/>
                    <a:pt x="21629" y="427"/>
                  </a:cubicBezTo>
                  <a:cubicBezTo>
                    <a:pt x="21544" y="469"/>
                    <a:pt x="21416" y="469"/>
                    <a:pt x="21331" y="512"/>
                  </a:cubicBezTo>
                  <a:cubicBezTo>
                    <a:pt x="21288" y="555"/>
                    <a:pt x="21245" y="597"/>
                    <a:pt x="21245" y="640"/>
                  </a:cubicBezTo>
                  <a:cubicBezTo>
                    <a:pt x="21203" y="640"/>
                    <a:pt x="21203" y="597"/>
                    <a:pt x="21160" y="597"/>
                  </a:cubicBezTo>
                  <a:cubicBezTo>
                    <a:pt x="21203" y="555"/>
                    <a:pt x="21245" y="512"/>
                    <a:pt x="21288" y="469"/>
                  </a:cubicBezTo>
                  <a:lnTo>
                    <a:pt x="21331" y="512"/>
                  </a:lnTo>
                  <a:cubicBezTo>
                    <a:pt x="21135" y="267"/>
                    <a:pt x="21009" y="149"/>
                    <a:pt x="20841" y="149"/>
                  </a:cubicBezTo>
                  <a:cubicBezTo>
                    <a:pt x="20716" y="149"/>
                    <a:pt x="20568" y="214"/>
                    <a:pt x="20350" y="341"/>
                  </a:cubicBezTo>
                  <a:cubicBezTo>
                    <a:pt x="20307" y="384"/>
                    <a:pt x="20264" y="427"/>
                    <a:pt x="20222" y="469"/>
                  </a:cubicBezTo>
                  <a:lnTo>
                    <a:pt x="20179" y="427"/>
                  </a:lnTo>
                  <a:cubicBezTo>
                    <a:pt x="20222" y="384"/>
                    <a:pt x="20264" y="341"/>
                    <a:pt x="20307" y="299"/>
                  </a:cubicBezTo>
                  <a:cubicBezTo>
                    <a:pt x="20350" y="341"/>
                    <a:pt x="20350" y="341"/>
                    <a:pt x="20350" y="341"/>
                  </a:cubicBezTo>
                  <a:cubicBezTo>
                    <a:pt x="20307" y="256"/>
                    <a:pt x="20264" y="213"/>
                    <a:pt x="20222" y="171"/>
                  </a:cubicBezTo>
                  <a:cubicBezTo>
                    <a:pt x="20153" y="102"/>
                    <a:pt x="20078" y="89"/>
                    <a:pt x="20002" y="89"/>
                  </a:cubicBezTo>
                  <a:cubicBezTo>
                    <a:pt x="19951" y="89"/>
                    <a:pt x="19899" y="95"/>
                    <a:pt x="19849" y="95"/>
                  </a:cubicBezTo>
                  <a:cubicBezTo>
                    <a:pt x="19786" y="95"/>
                    <a:pt x="19724" y="85"/>
                    <a:pt x="19667" y="43"/>
                  </a:cubicBezTo>
                  <a:cubicBezTo>
                    <a:pt x="19623" y="16"/>
                    <a:pt x="19577" y="6"/>
                    <a:pt x="19530" y="6"/>
                  </a:cubicBezTo>
                  <a:cubicBezTo>
                    <a:pt x="19386" y="6"/>
                    <a:pt x="19239" y="103"/>
                    <a:pt x="19135" y="103"/>
                  </a:cubicBezTo>
                  <a:cubicBezTo>
                    <a:pt x="19111" y="103"/>
                    <a:pt x="19089" y="98"/>
                    <a:pt x="19070" y="85"/>
                  </a:cubicBezTo>
                  <a:cubicBezTo>
                    <a:pt x="18942" y="21"/>
                    <a:pt x="18824" y="0"/>
                    <a:pt x="18712" y="0"/>
                  </a:cubicBezTo>
                  <a:cubicBezTo>
                    <a:pt x="18601" y="0"/>
                    <a:pt x="18494" y="21"/>
                    <a:pt x="18387" y="43"/>
                  </a:cubicBezTo>
                  <a:cubicBezTo>
                    <a:pt x="18345" y="43"/>
                    <a:pt x="18302" y="128"/>
                    <a:pt x="18302" y="171"/>
                  </a:cubicBezTo>
                  <a:cubicBezTo>
                    <a:pt x="18217" y="85"/>
                    <a:pt x="18174" y="43"/>
                    <a:pt x="18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bin"/>
                <a:ea typeface="Cabin"/>
                <a:cs typeface="Cabin"/>
                <a:sym typeface="Cabin"/>
              </a:endParaRPr>
            </a:p>
          </p:txBody>
        </p:sp>
        <p:sp>
          <p:nvSpPr>
            <p:cNvPr id="1506" name="Google Shape;1506;p122"/>
            <p:cNvSpPr/>
            <p:nvPr/>
          </p:nvSpPr>
          <p:spPr>
            <a:xfrm>
              <a:off x="5427625" y="1848025"/>
              <a:ext cx="786600" cy="786600"/>
            </a:xfrm>
            <a:prstGeom prst="pie">
              <a:avLst>
                <a:gd name="adj1" fmla="val 19395496"/>
                <a:gd name="adj2" fmla="val 1620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 name="Google Shape;1507;p122"/>
          <p:cNvGrpSpPr/>
          <p:nvPr/>
        </p:nvGrpSpPr>
        <p:grpSpPr>
          <a:xfrm flipH="1">
            <a:off x="4666950" y="2043638"/>
            <a:ext cx="786600" cy="786600"/>
            <a:chOff x="7064475" y="1848013"/>
            <a:chExt cx="786600" cy="786600"/>
          </a:xfrm>
        </p:grpSpPr>
        <p:sp>
          <p:nvSpPr>
            <p:cNvPr id="1508" name="Google Shape;1508;p122"/>
            <p:cNvSpPr/>
            <p:nvPr/>
          </p:nvSpPr>
          <p:spPr>
            <a:xfrm rot="5400000">
              <a:off x="7223507" y="1951008"/>
              <a:ext cx="516260" cy="547530"/>
            </a:xfrm>
            <a:custGeom>
              <a:avLst/>
              <a:gdLst/>
              <a:ahLst/>
              <a:cxnLst/>
              <a:rect l="l" t="t" r="r" b="b"/>
              <a:pathLst>
                <a:path w="37329" h="39590" extrusionOk="0">
                  <a:moveTo>
                    <a:pt x="19112" y="512"/>
                  </a:moveTo>
                  <a:cubicBezTo>
                    <a:pt x="19112" y="512"/>
                    <a:pt x="19155" y="555"/>
                    <a:pt x="19155" y="555"/>
                  </a:cubicBezTo>
                  <a:cubicBezTo>
                    <a:pt x="19112" y="597"/>
                    <a:pt x="19070" y="640"/>
                    <a:pt x="19027" y="683"/>
                  </a:cubicBezTo>
                  <a:cubicBezTo>
                    <a:pt x="19027" y="683"/>
                    <a:pt x="19027" y="664"/>
                    <a:pt x="19015" y="651"/>
                  </a:cubicBezTo>
                  <a:lnTo>
                    <a:pt x="19015" y="651"/>
                  </a:lnTo>
                  <a:cubicBezTo>
                    <a:pt x="19066" y="559"/>
                    <a:pt x="19089" y="535"/>
                    <a:pt x="19112" y="512"/>
                  </a:cubicBezTo>
                  <a:close/>
                  <a:moveTo>
                    <a:pt x="18942" y="640"/>
                  </a:moveTo>
                  <a:cubicBezTo>
                    <a:pt x="18950" y="657"/>
                    <a:pt x="18957" y="674"/>
                    <a:pt x="18963" y="691"/>
                  </a:cubicBezTo>
                  <a:lnTo>
                    <a:pt x="18963" y="691"/>
                  </a:lnTo>
                  <a:cubicBezTo>
                    <a:pt x="18939" y="747"/>
                    <a:pt x="18924" y="770"/>
                    <a:pt x="18918" y="770"/>
                  </a:cubicBezTo>
                  <a:cubicBezTo>
                    <a:pt x="18907" y="770"/>
                    <a:pt x="18918" y="712"/>
                    <a:pt x="18942" y="640"/>
                  </a:cubicBezTo>
                  <a:close/>
                  <a:moveTo>
                    <a:pt x="20264" y="640"/>
                  </a:moveTo>
                  <a:lnTo>
                    <a:pt x="20264" y="811"/>
                  </a:lnTo>
                  <a:lnTo>
                    <a:pt x="20222" y="811"/>
                  </a:lnTo>
                  <a:lnTo>
                    <a:pt x="20222" y="640"/>
                  </a:lnTo>
                  <a:close/>
                  <a:moveTo>
                    <a:pt x="22952" y="811"/>
                  </a:moveTo>
                  <a:cubicBezTo>
                    <a:pt x="22952" y="853"/>
                    <a:pt x="22952" y="896"/>
                    <a:pt x="22952" y="939"/>
                  </a:cubicBezTo>
                  <a:cubicBezTo>
                    <a:pt x="22824" y="981"/>
                    <a:pt x="22653" y="981"/>
                    <a:pt x="22483" y="1024"/>
                  </a:cubicBezTo>
                  <a:cubicBezTo>
                    <a:pt x="22483" y="1008"/>
                    <a:pt x="22483" y="994"/>
                    <a:pt x="22483" y="981"/>
                  </a:cubicBezTo>
                  <a:cubicBezTo>
                    <a:pt x="22653" y="853"/>
                    <a:pt x="22781" y="853"/>
                    <a:pt x="22952" y="811"/>
                  </a:cubicBezTo>
                  <a:close/>
                  <a:moveTo>
                    <a:pt x="18974" y="728"/>
                  </a:moveTo>
                  <a:lnTo>
                    <a:pt x="18974" y="728"/>
                  </a:lnTo>
                  <a:cubicBezTo>
                    <a:pt x="18990" y="784"/>
                    <a:pt x="18999" y="840"/>
                    <a:pt x="19027" y="896"/>
                  </a:cubicBezTo>
                  <a:cubicBezTo>
                    <a:pt x="19027" y="896"/>
                    <a:pt x="18942" y="939"/>
                    <a:pt x="18814" y="1067"/>
                  </a:cubicBezTo>
                  <a:cubicBezTo>
                    <a:pt x="18884" y="913"/>
                    <a:pt x="18935" y="805"/>
                    <a:pt x="18974" y="728"/>
                  </a:cubicBezTo>
                  <a:close/>
                  <a:moveTo>
                    <a:pt x="22312" y="1152"/>
                  </a:moveTo>
                  <a:cubicBezTo>
                    <a:pt x="22312" y="1195"/>
                    <a:pt x="22269" y="1237"/>
                    <a:pt x="22227" y="1280"/>
                  </a:cubicBezTo>
                  <a:lnTo>
                    <a:pt x="22141" y="1237"/>
                  </a:lnTo>
                  <a:cubicBezTo>
                    <a:pt x="22227" y="1195"/>
                    <a:pt x="22269" y="1152"/>
                    <a:pt x="22312" y="1152"/>
                  </a:cubicBezTo>
                  <a:close/>
                  <a:moveTo>
                    <a:pt x="23634" y="1195"/>
                  </a:moveTo>
                  <a:lnTo>
                    <a:pt x="23634" y="1280"/>
                  </a:lnTo>
                  <a:lnTo>
                    <a:pt x="23464" y="1280"/>
                  </a:lnTo>
                  <a:lnTo>
                    <a:pt x="23464" y="1195"/>
                  </a:lnTo>
                  <a:close/>
                  <a:moveTo>
                    <a:pt x="20008" y="1365"/>
                  </a:moveTo>
                  <a:lnTo>
                    <a:pt x="20008" y="1408"/>
                  </a:lnTo>
                  <a:lnTo>
                    <a:pt x="19838" y="1408"/>
                  </a:lnTo>
                  <a:lnTo>
                    <a:pt x="19838" y="1365"/>
                  </a:lnTo>
                  <a:close/>
                  <a:moveTo>
                    <a:pt x="16041" y="1706"/>
                  </a:moveTo>
                  <a:lnTo>
                    <a:pt x="16041" y="1749"/>
                  </a:lnTo>
                  <a:lnTo>
                    <a:pt x="15870" y="1749"/>
                  </a:lnTo>
                  <a:lnTo>
                    <a:pt x="15870" y="1706"/>
                  </a:lnTo>
                  <a:close/>
                  <a:moveTo>
                    <a:pt x="22824" y="1706"/>
                  </a:moveTo>
                  <a:lnTo>
                    <a:pt x="22824" y="1749"/>
                  </a:lnTo>
                  <a:lnTo>
                    <a:pt x="22653" y="1749"/>
                  </a:lnTo>
                  <a:lnTo>
                    <a:pt x="22653" y="1706"/>
                  </a:lnTo>
                  <a:close/>
                  <a:moveTo>
                    <a:pt x="25256" y="1706"/>
                  </a:moveTo>
                  <a:lnTo>
                    <a:pt x="25256" y="1749"/>
                  </a:lnTo>
                  <a:lnTo>
                    <a:pt x="25128" y="1749"/>
                  </a:lnTo>
                  <a:lnTo>
                    <a:pt x="25128" y="1706"/>
                  </a:lnTo>
                  <a:close/>
                  <a:moveTo>
                    <a:pt x="11732" y="2005"/>
                  </a:moveTo>
                  <a:cubicBezTo>
                    <a:pt x="11732" y="2090"/>
                    <a:pt x="11775" y="2176"/>
                    <a:pt x="11775" y="2261"/>
                  </a:cubicBezTo>
                  <a:lnTo>
                    <a:pt x="11647" y="2261"/>
                  </a:lnTo>
                  <a:lnTo>
                    <a:pt x="11647" y="2005"/>
                  </a:lnTo>
                  <a:close/>
                  <a:moveTo>
                    <a:pt x="26365" y="2176"/>
                  </a:moveTo>
                  <a:cubicBezTo>
                    <a:pt x="26407" y="2261"/>
                    <a:pt x="26407" y="2346"/>
                    <a:pt x="26450" y="2432"/>
                  </a:cubicBezTo>
                  <a:lnTo>
                    <a:pt x="26279" y="2432"/>
                  </a:lnTo>
                  <a:lnTo>
                    <a:pt x="26279" y="2176"/>
                  </a:lnTo>
                  <a:close/>
                  <a:moveTo>
                    <a:pt x="27261" y="2517"/>
                  </a:moveTo>
                  <a:lnTo>
                    <a:pt x="27261" y="2560"/>
                  </a:lnTo>
                  <a:lnTo>
                    <a:pt x="27090" y="2560"/>
                  </a:lnTo>
                  <a:lnTo>
                    <a:pt x="27090" y="2517"/>
                  </a:lnTo>
                  <a:close/>
                  <a:moveTo>
                    <a:pt x="27901" y="2858"/>
                  </a:moveTo>
                  <a:lnTo>
                    <a:pt x="27901" y="2901"/>
                  </a:lnTo>
                  <a:lnTo>
                    <a:pt x="27730" y="2901"/>
                  </a:lnTo>
                  <a:lnTo>
                    <a:pt x="27730" y="2858"/>
                  </a:lnTo>
                  <a:close/>
                  <a:moveTo>
                    <a:pt x="10068" y="2816"/>
                  </a:moveTo>
                  <a:lnTo>
                    <a:pt x="10068" y="2944"/>
                  </a:lnTo>
                  <a:lnTo>
                    <a:pt x="10026" y="2944"/>
                  </a:lnTo>
                  <a:lnTo>
                    <a:pt x="10026" y="2816"/>
                  </a:lnTo>
                  <a:close/>
                  <a:moveTo>
                    <a:pt x="10580" y="3114"/>
                  </a:moveTo>
                  <a:lnTo>
                    <a:pt x="10580" y="3285"/>
                  </a:lnTo>
                  <a:lnTo>
                    <a:pt x="10495" y="3285"/>
                  </a:lnTo>
                  <a:lnTo>
                    <a:pt x="10495" y="3114"/>
                  </a:lnTo>
                  <a:close/>
                  <a:moveTo>
                    <a:pt x="29906" y="4181"/>
                  </a:moveTo>
                  <a:lnTo>
                    <a:pt x="29906" y="4223"/>
                  </a:lnTo>
                  <a:lnTo>
                    <a:pt x="29735" y="4223"/>
                  </a:lnTo>
                  <a:lnTo>
                    <a:pt x="29735" y="4181"/>
                  </a:lnTo>
                  <a:close/>
                  <a:moveTo>
                    <a:pt x="29351" y="4266"/>
                  </a:moveTo>
                  <a:lnTo>
                    <a:pt x="29351" y="4437"/>
                  </a:lnTo>
                  <a:lnTo>
                    <a:pt x="29266" y="4437"/>
                  </a:lnTo>
                  <a:lnTo>
                    <a:pt x="29266" y="4266"/>
                  </a:lnTo>
                  <a:close/>
                  <a:moveTo>
                    <a:pt x="31313" y="5759"/>
                  </a:moveTo>
                  <a:cubicBezTo>
                    <a:pt x="31313" y="5802"/>
                    <a:pt x="31356" y="5802"/>
                    <a:pt x="31356" y="5845"/>
                  </a:cubicBezTo>
                  <a:cubicBezTo>
                    <a:pt x="31313" y="5887"/>
                    <a:pt x="31271" y="5887"/>
                    <a:pt x="31228" y="5930"/>
                  </a:cubicBezTo>
                  <a:cubicBezTo>
                    <a:pt x="31228" y="5845"/>
                    <a:pt x="31271" y="5802"/>
                    <a:pt x="31313" y="5759"/>
                  </a:cubicBezTo>
                  <a:close/>
                  <a:moveTo>
                    <a:pt x="6186" y="6143"/>
                  </a:moveTo>
                  <a:lnTo>
                    <a:pt x="6186" y="6186"/>
                  </a:lnTo>
                  <a:lnTo>
                    <a:pt x="6016" y="6186"/>
                  </a:lnTo>
                  <a:lnTo>
                    <a:pt x="6016" y="6143"/>
                  </a:lnTo>
                  <a:close/>
                  <a:moveTo>
                    <a:pt x="30546" y="6143"/>
                  </a:moveTo>
                  <a:lnTo>
                    <a:pt x="30546" y="6186"/>
                  </a:lnTo>
                  <a:lnTo>
                    <a:pt x="30375" y="6186"/>
                  </a:lnTo>
                  <a:lnTo>
                    <a:pt x="30375" y="6143"/>
                  </a:lnTo>
                  <a:close/>
                  <a:moveTo>
                    <a:pt x="31185" y="5931"/>
                  </a:moveTo>
                  <a:cubicBezTo>
                    <a:pt x="31185" y="6016"/>
                    <a:pt x="31185" y="6101"/>
                    <a:pt x="31185" y="6229"/>
                  </a:cubicBezTo>
                  <a:cubicBezTo>
                    <a:pt x="31143" y="6229"/>
                    <a:pt x="31143" y="6271"/>
                    <a:pt x="31100" y="6271"/>
                  </a:cubicBezTo>
                  <a:cubicBezTo>
                    <a:pt x="31057" y="6186"/>
                    <a:pt x="31015" y="6058"/>
                    <a:pt x="30972" y="5973"/>
                  </a:cubicBezTo>
                  <a:cubicBezTo>
                    <a:pt x="30972" y="5973"/>
                    <a:pt x="31073" y="5939"/>
                    <a:pt x="31185" y="5931"/>
                  </a:cubicBezTo>
                  <a:close/>
                  <a:moveTo>
                    <a:pt x="32209" y="6484"/>
                  </a:moveTo>
                  <a:lnTo>
                    <a:pt x="32209" y="6527"/>
                  </a:lnTo>
                  <a:lnTo>
                    <a:pt x="32039" y="6527"/>
                  </a:lnTo>
                  <a:lnTo>
                    <a:pt x="32039" y="6484"/>
                  </a:lnTo>
                  <a:close/>
                  <a:moveTo>
                    <a:pt x="5205" y="7466"/>
                  </a:moveTo>
                  <a:lnTo>
                    <a:pt x="5205" y="7508"/>
                  </a:lnTo>
                  <a:lnTo>
                    <a:pt x="5034" y="7508"/>
                  </a:lnTo>
                  <a:lnTo>
                    <a:pt x="5034" y="7466"/>
                  </a:lnTo>
                  <a:close/>
                  <a:moveTo>
                    <a:pt x="4693" y="7807"/>
                  </a:moveTo>
                  <a:lnTo>
                    <a:pt x="4693" y="7850"/>
                  </a:lnTo>
                  <a:lnTo>
                    <a:pt x="4522" y="7850"/>
                  </a:lnTo>
                  <a:lnTo>
                    <a:pt x="4522" y="7807"/>
                  </a:lnTo>
                  <a:close/>
                  <a:moveTo>
                    <a:pt x="24061" y="8063"/>
                  </a:moveTo>
                  <a:lnTo>
                    <a:pt x="24061" y="8234"/>
                  </a:lnTo>
                  <a:lnTo>
                    <a:pt x="24018" y="8234"/>
                  </a:lnTo>
                  <a:lnTo>
                    <a:pt x="24018" y="8063"/>
                  </a:lnTo>
                  <a:close/>
                  <a:moveTo>
                    <a:pt x="32636" y="8575"/>
                  </a:moveTo>
                  <a:lnTo>
                    <a:pt x="32636" y="8745"/>
                  </a:lnTo>
                  <a:lnTo>
                    <a:pt x="32593" y="8745"/>
                  </a:lnTo>
                  <a:lnTo>
                    <a:pt x="32593" y="8575"/>
                  </a:lnTo>
                  <a:close/>
                  <a:moveTo>
                    <a:pt x="4096" y="8916"/>
                  </a:moveTo>
                  <a:cubicBezTo>
                    <a:pt x="4053" y="9001"/>
                    <a:pt x="3968" y="9087"/>
                    <a:pt x="3883" y="9129"/>
                  </a:cubicBezTo>
                  <a:cubicBezTo>
                    <a:pt x="3883" y="9129"/>
                    <a:pt x="3883" y="9044"/>
                    <a:pt x="3840" y="8916"/>
                  </a:cubicBezTo>
                  <a:close/>
                  <a:moveTo>
                    <a:pt x="34129" y="10068"/>
                  </a:moveTo>
                  <a:cubicBezTo>
                    <a:pt x="34129" y="10111"/>
                    <a:pt x="34129" y="10111"/>
                    <a:pt x="34129" y="10153"/>
                  </a:cubicBezTo>
                  <a:cubicBezTo>
                    <a:pt x="34044" y="10153"/>
                    <a:pt x="33958" y="10196"/>
                    <a:pt x="33873" y="10196"/>
                  </a:cubicBezTo>
                  <a:cubicBezTo>
                    <a:pt x="33873" y="10153"/>
                    <a:pt x="33873" y="10111"/>
                    <a:pt x="33873" y="10068"/>
                  </a:cubicBezTo>
                  <a:close/>
                  <a:moveTo>
                    <a:pt x="34428" y="10239"/>
                  </a:moveTo>
                  <a:cubicBezTo>
                    <a:pt x="34470" y="10324"/>
                    <a:pt x="34470" y="10409"/>
                    <a:pt x="34513" y="10495"/>
                  </a:cubicBezTo>
                  <a:lnTo>
                    <a:pt x="34342" y="10495"/>
                  </a:lnTo>
                  <a:lnTo>
                    <a:pt x="34342" y="10239"/>
                  </a:lnTo>
                  <a:close/>
                  <a:moveTo>
                    <a:pt x="35665" y="13054"/>
                  </a:moveTo>
                  <a:lnTo>
                    <a:pt x="35665" y="13140"/>
                  </a:lnTo>
                  <a:lnTo>
                    <a:pt x="35324" y="13140"/>
                  </a:lnTo>
                  <a:lnTo>
                    <a:pt x="35324" y="13054"/>
                  </a:lnTo>
                  <a:close/>
                  <a:moveTo>
                    <a:pt x="2048" y="13225"/>
                  </a:moveTo>
                  <a:lnTo>
                    <a:pt x="2048" y="13268"/>
                  </a:lnTo>
                  <a:lnTo>
                    <a:pt x="1877" y="13268"/>
                  </a:lnTo>
                  <a:lnTo>
                    <a:pt x="1877" y="13225"/>
                  </a:lnTo>
                  <a:close/>
                  <a:moveTo>
                    <a:pt x="36390" y="15486"/>
                  </a:moveTo>
                  <a:lnTo>
                    <a:pt x="36475" y="15529"/>
                  </a:lnTo>
                  <a:cubicBezTo>
                    <a:pt x="36390" y="15571"/>
                    <a:pt x="36347" y="15614"/>
                    <a:pt x="36305" y="15657"/>
                  </a:cubicBezTo>
                  <a:cubicBezTo>
                    <a:pt x="36347" y="15571"/>
                    <a:pt x="36347" y="15529"/>
                    <a:pt x="36390" y="15486"/>
                  </a:cubicBezTo>
                  <a:close/>
                  <a:moveTo>
                    <a:pt x="36305" y="15614"/>
                  </a:moveTo>
                  <a:cubicBezTo>
                    <a:pt x="36305" y="15699"/>
                    <a:pt x="36262" y="15742"/>
                    <a:pt x="36219" y="15785"/>
                  </a:cubicBezTo>
                  <a:cubicBezTo>
                    <a:pt x="36177" y="15785"/>
                    <a:pt x="36177" y="15742"/>
                    <a:pt x="36177" y="15742"/>
                  </a:cubicBezTo>
                  <a:cubicBezTo>
                    <a:pt x="36219" y="15699"/>
                    <a:pt x="36262" y="15657"/>
                    <a:pt x="36305" y="15614"/>
                  </a:cubicBezTo>
                  <a:close/>
                  <a:moveTo>
                    <a:pt x="1067" y="16510"/>
                  </a:moveTo>
                  <a:lnTo>
                    <a:pt x="1067" y="16552"/>
                  </a:lnTo>
                  <a:lnTo>
                    <a:pt x="896" y="16552"/>
                  </a:lnTo>
                  <a:lnTo>
                    <a:pt x="896" y="16510"/>
                  </a:lnTo>
                  <a:close/>
                  <a:moveTo>
                    <a:pt x="36646" y="17022"/>
                  </a:moveTo>
                  <a:lnTo>
                    <a:pt x="36646" y="17064"/>
                  </a:lnTo>
                  <a:lnTo>
                    <a:pt x="36475" y="17064"/>
                  </a:lnTo>
                  <a:lnTo>
                    <a:pt x="36475" y="17022"/>
                  </a:lnTo>
                  <a:close/>
                  <a:moveTo>
                    <a:pt x="36817" y="18302"/>
                  </a:moveTo>
                  <a:lnTo>
                    <a:pt x="36817" y="18387"/>
                  </a:lnTo>
                  <a:lnTo>
                    <a:pt x="36475" y="18387"/>
                  </a:lnTo>
                  <a:lnTo>
                    <a:pt x="36475" y="18302"/>
                  </a:lnTo>
                  <a:close/>
                  <a:moveTo>
                    <a:pt x="36817" y="18643"/>
                  </a:moveTo>
                  <a:lnTo>
                    <a:pt x="36817" y="18728"/>
                  </a:lnTo>
                  <a:lnTo>
                    <a:pt x="36646" y="18728"/>
                  </a:lnTo>
                  <a:lnTo>
                    <a:pt x="36646" y="18643"/>
                  </a:lnTo>
                  <a:close/>
                  <a:moveTo>
                    <a:pt x="36433" y="18771"/>
                  </a:moveTo>
                  <a:lnTo>
                    <a:pt x="36433" y="18941"/>
                  </a:lnTo>
                  <a:lnTo>
                    <a:pt x="36347" y="18941"/>
                  </a:lnTo>
                  <a:lnTo>
                    <a:pt x="36347" y="18771"/>
                  </a:lnTo>
                  <a:close/>
                  <a:moveTo>
                    <a:pt x="726" y="19795"/>
                  </a:moveTo>
                  <a:lnTo>
                    <a:pt x="726" y="19880"/>
                  </a:lnTo>
                  <a:lnTo>
                    <a:pt x="598" y="19880"/>
                  </a:lnTo>
                  <a:lnTo>
                    <a:pt x="598" y="19795"/>
                  </a:lnTo>
                  <a:close/>
                  <a:moveTo>
                    <a:pt x="36731" y="20904"/>
                  </a:moveTo>
                  <a:lnTo>
                    <a:pt x="36731" y="21074"/>
                  </a:lnTo>
                  <a:lnTo>
                    <a:pt x="36689" y="21074"/>
                  </a:lnTo>
                  <a:lnTo>
                    <a:pt x="36689" y="20904"/>
                  </a:lnTo>
                  <a:close/>
                  <a:moveTo>
                    <a:pt x="36603" y="21714"/>
                  </a:moveTo>
                  <a:lnTo>
                    <a:pt x="36603" y="22056"/>
                  </a:lnTo>
                  <a:lnTo>
                    <a:pt x="36518" y="22056"/>
                  </a:lnTo>
                  <a:lnTo>
                    <a:pt x="36518" y="21714"/>
                  </a:lnTo>
                  <a:close/>
                  <a:moveTo>
                    <a:pt x="683" y="23037"/>
                  </a:moveTo>
                  <a:lnTo>
                    <a:pt x="683" y="23208"/>
                  </a:lnTo>
                  <a:lnTo>
                    <a:pt x="640" y="23208"/>
                  </a:lnTo>
                  <a:lnTo>
                    <a:pt x="640" y="23037"/>
                  </a:lnTo>
                  <a:close/>
                  <a:moveTo>
                    <a:pt x="36262" y="25042"/>
                  </a:moveTo>
                  <a:lnTo>
                    <a:pt x="36262" y="25170"/>
                  </a:lnTo>
                  <a:lnTo>
                    <a:pt x="36177" y="25170"/>
                  </a:lnTo>
                  <a:lnTo>
                    <a:pt x="36177" y="25042"/>
                  </a:lnTo>
                  <a:close/>
                  <a:moveTo>
                    <a:pt x="35921" y="25810"/>
                  </a:moveTo>
                  <a:cubicBezTo>
                    <a:pt x="35963" y="25938"/>
                    <a:pt x="36006" y="26066"/>
                    <a:pt x="36006" y="26151"/>
                  </a:cubicBezTo>
                  <a:lnTo>
                    <a:pt x="35835" y="26151"/>
                  </a:lnTo>
                  <a:lnTo>
                    <a:pt x="35835" y="25895"/>
                  </a:lnTo>
                  <a:cubicBezTo>
                    <a:pt x="35878" y="25852"/>
                    <a:pt x="35878" y="25852"/>
                    <a:pt x="35921" y="25810"/>
                  </a:cubicBezTo>
                  <a:close/>
                  <a:moveTo>
                    <a:pt x="35494" y="26706"/>
                  </a:moveTo>
                  <a:lnTo>
                    <a:pt x="35494" y="26791"/>
                  </a:lnTo>
                  <a:lnTo>
                    <a:pt x="35324" y="26791"/>
                  </a:lnTo>
                  <a:lnTo>
                    <a:pt x="35324" y="26706"/>
                  </a:lnTo>
                  <a:close/>
                  <a:moveTo>
                    <a:pt x="35665" y="27218"/>
                  </a:moveTo>
                  <a:lnTo>
                    <a:pt x="35665" y="27260"/>
                  </a:lnTo>
                  <a:lnTo>
                    <a:pt x="35494" y="27260"/>
                  </a:lnTo>
                  <a:lnTo>
                    <a:pt x="35494" y="27218"/>
                  </a:lnTo>
                  <a:close/>
                  <a:moveTo>
                    <a:pt x="1579" y="27388"/>
                  </a:moveTo>
                  <a:lnTo>
                    <a:pt x="1579" y="27431"/>
                  </a:lnTo>
                  <a:lnTo>
                    <a:pt x="1408" y="27431"/>
                  </a:lnTo>
                  <a:lnTo>
                    <a:pt x="1408" y="27388"/>
                  </a:lnTo>
                  <a:close/>
                  <a:moveTo>
                    <a:pt x="1494" y="27815"/>
                  </a:moveTo>
                  <a:lnTo>
                    <a:pt x="1494" y="27986"/>
                  </a:lnTo>
                  <a:lnTo>
                    <a:pt x="1451" y="27986"/>
                  </a:lnTo>
                  <a:lnTo>
                    <a:pt x="1451" y="27815"/>
                  </a:lnTo>
                  <a:close/>
                  <a:moveTo>
                    <a:pt x="1579" y="28199"/>
                  </a:moveTo>
                  <a:lnTo>
                    <a:pt x="1579" y="28241"/>
                  </a:lnTo>
                  <a:lnTo>
                    <a:pt x="1408" y="28241"/>
                  </a:lnTo>
                  <a:lnTo>
                    <a:pt x="1408" y="28199"/>
                  </a:lnTo>
                  <a:close/>
                  <a:moveTo>
                    <a:pt x="34677" y="29762"/>
                  </a:moveTo>
                  <a:lnTo>
                    <a:pt x="34677" y="29762"/>
                  </a:lnTo>
                  <a:cubicBezTo>
                    <a:pt x="34663" y="29772"/>
                    <a:pt x="34650" y="29782"/>
                    <a:pt x="34636" y="29792"/>
                  </a:cubicBezTo>
                  <a:lnTo>
                    <a:pt x="34636" y="29792"/>
                  </a:lnTo>
                  <a:cubicBezTo>
                    <a:pt x="34650" y="29784"/>
                    <a:pt x="34667" y="29777"/>
                    <a:pt x="34684" y="29777"/>
                  </a:cubicBezTo>
                  <a:cubicBezTo>
                    <a:pt x="34681" y="29772"/>
                    <a:pt x="34679" y="29767"/>
                    <a:pt x="34677" y="29762"/>
                  </a:cubicBezTo>
                  <a:close/>
                  <a:moveTo>
                    <a:pt x="34636" y="29792"/>
                  </a:moveTo>
                  <a:cubicBezTo>
                    <a:pt x="34614" y="29804"/>
                    <a:pt x="34598" y="29820"/>
                    <a:pt x="34598" y="29820"/>
                  </a:cubicBezTo>
                  <a:cubicBezTo>
                    <a:pt x="34611" y="29810"/>
                    <a:pt x="34624" y="29801"/>
                    <a:pt x="34636" y="29792"/>
                  </a:cubicBezTo>
                  <a:close/>
                  <a:moveTo>
                    <a:pt x="22312" y="30673"/>
                  </a:moveTo>
                  <a:lnTo>
                    <a:pt x="22312" y="30716"/>
                  </a:lnTo>
                  <a:lnTo>
                    <a:pt x="22141" y="30716"/>
                  </a:lnTo>
                  <a:lnTo>
                    <a:pt x="22141" y="30673"/>
                  </a:lnTo>
                  <a:close/>
                  <a:moveTo>
                    <a:pt x="32465" y="31270"/>
                  </a:moveTo>
                  <a:lnTo>
                    <a:pt x="32465" y="31441"/>
                  </a:lnTo>
                  <a:lnTo>
                    <a:pt x="32423" y="31441"/>
                  </a:lnTo>
                  <a:lnTo>
                    <a:pt x="32423" y="31270"/>
                  </a:lnTo>
                  <a:close/>
                  <a:moveTo>
                    <a:pt x="33391" y="31287"/>
                  </a:moveTo>
                  <a:cubicBezTo>
                    <a:pt x="33514" y="31287"/>
                    <a:pt x="33553" y="31356"/>
                    <a:pt x="33404" y="31654"/>
                  </a:cubicBezTo>
                  <a:cubicBezTo>
                    <a:pt x="33318" y="31526"/>
                    <a:pt x="33276" y="31441"/>
                    <a:pt x="33190" y="31313"/>
                  </a:cubicBezTo>
                  <a:cubicBezTo>
                    <a:pt x="33268" y="31300"/>
                    <a:pt x="33337" y="31287"/>
                    <a:pt x="33391" y="31287"/>
                  </a:cubicBezTo>
                  <a:close/>
                  <a:moveTo>
                    <a:pt x="3200" y="31996"/>
                  </a:moveTo>
                  <a:lnTo>
                    <a:pt x="3200" y="32038"/>
                  </a:lnTo>
                  <a:lnTo>
                    <a:pt x="3029" y="32038"/>
                  </a:lnTo>
                  <a:lnTo>
                    <a:pt x="3029" y="31996"/>
                  </a:lnTo>
                  <a:close/>
                  <a:moveTo>
                    <a:pt x="24616" y="32977"/>
                  </a:moveTo>
                  <a:lnTo>
                    <a:pt x="24616" y="33020"/>
                  </a:lnTo>
                  <a:lnTo>
                    <a:pt x="24445" y="33020"/>
                  </a:lnTo>
                  <a:lnTo>
                    <a:pt x="24445" y="32977"/>
                  </a:lnTo>
                  <a:close/>
                  <a:moveTo>
                    <a:pt x="13695" y="33915"/>
                  </a:moveTo>
                  <a:lnTo>
                    <a:pt x="13695" y="34086"/>
                  </a:lnTo>
                  <a:lnTo>
                    <a:pt x="13652" y="34086"/>
                  </a:lnTo>
                  <a:lnTo>
                    <a:pt x="13652" y="33915"/>
                  </a:lnTo>
                  <a:close/>
                  <a:moveTo>
                    <a:pt x="30503" y="34555"/>
                  </a:moveTo>
                  <a:lnTo>
                    <a:pt x="30503" y="34726"/>
                  </a:lnTo>
                  <a:lnTo>
                    <a:pt x="30418" y="34726"/>
                  </a:lnTo>
                  <a:lnTo>
                    <a:pt x="30418" y="34555"/>
                  </a:lnTo>
                  <a:close/>
                  <a:moveTo>
                    <a:pt x="6997" y="35281"/>
                  </a:moveTo>
                  <a:lnTo>
                    <a:pt x="6997" y="35323"/>
                  </a:lnTo>
                  <a:lnTo>
                    <a:pt x="6826" y="35323"/>
                  </a:lnTo>
                  <a:lnTo>
                    <a:pt x="6826" y="35281"/>
                  </a:lnTo>
                  <a:close/>
                  <a:moveTo>
                    <a:pt x="29778" y="35238"/>
                  </a:moveTo>
                  <a:cubicBezTo>
                    <a:pt x="29820" y="35281"/>
                    <a:pt x="29863" y="35323"/>
                    <a:pt x="29906" y="35366"/>
                  </a:cubicBezTo>
                  <a:cubicBezTo>
                    <a:pt x="29820" y="35366"/>
                    <a:pt x="29778" y="35323"/>
                    <a:pt x="29735" y="35281"/>
                  </a:cubicBezTo>
                  <a:cubicBezTo>
                    <a:pt x="29735" y="35281"/>
                    <a:pt x="29778" y="35281"/>
                    <a:pt x="29778" y="35238"/>
                  </a:cubicBezTo>
                  <a:close/>
                  <a:moveTo>
                    <a:pt x="6186" y="35451"/>
                  </a:moveTo>
                  <a:lnTo>
                    <a:pt x="6186" y="35494"/>
                  </a:lnTo>
                  <a:lnTo>
                    <a:pt x="6016" y="35494"/>
                  </a:lnTo>
                  <a:lnTo>
                    <a:pt x="6016" y="35451"/>
                  </a:lnTo>
                  <a:close/>
                  <a:moveTo>
                    <a:pt x="29863" y="35409"/>
                  </a:moveTo>
                  <a:cubicBezTo>
                    <a:pt x="29948" y="35409"/>
                    <a:pt x="29991" y="35451"/>
                    <a:pt x="30034" y="35494"/>
                  </a:cubicBezTo>
                  <a:cubicBezTo>
                    <a:pt x="30034" y="35494"/>
                    <a:pt x="29991" y="35536"/>
                    <a:pt x="29991" y="35536"/>
                  </a:cubicBezTo>
                  <a:cubicBezTo>
                    <a:pt x="29948" y="35494"/>
                    <a:pt x="29906" y="35451"/>
                    <a:pt x="29863" y="35409"/>
                  </a:cubicBezTo>
                  <a:close/>
                  <a:moveTo>
                    <a:pt x="29709" y="35747"/>
                  </a:moveTo>
                  <a:lnTo>
                    <a:pt x="29709" y="35747"/>
                  </a:lnTo>
                  <a:cubicBezTo>
                    <a:pt x="29704" y="35748"/>
                    <a:pt x="29698" y="35749"/>
                    <a:pt x="29692" y="35750"/>
                  </a:cubicBezTo>
                  <a:cubicBezTo>
                    <a:pt x="29699" y="35750"/>
                    <a:pt x="29705" y="35749"/>
                    <a:pt x="29709" y="35747"/>
                  </a:cubicBezTo>
                  <a:close/>
                  <a:moveTo>
                    <a:pt x="28540" y="35579"/>
                  </a:moveTo>
                  <a:cubicBezTo>
                    <a:pt x="28540" y="35792"/>
                    <a:pt x="28540" y="35963"/>
                    <a:pt x="28583" y="36176"/>
                  </a:cubicBezTo>
                  <a:lnTo>
                    <a:pt x="28412" y="36176"/>
                  </a:lnTo>
                  <a:lnTo>
                    <a:pt x="28412" y="35579"/>
                  </a:lnTo>
                  <a:close/>
                  <a:moveTo>
                    <a:pt x="27858" y="36048"/>
                  </a:moveTo>
                  <a:lnTo>
                    <a:pt x="27858" y="36219"/>
                  </a:lnTo>
                  <a:lnTo>
                    <a:pt x="27815" y="36219"/>
                  </a:lnTo>
                  <a:lnTo>
                    <a:pt x="27815" y="36048"/>
                  </a:lnTo>
                  <a:close/>
                  <a:moveTo>
                    <a:pt x="8959" y="37243"/>
                  </a:moveTo>
                  <a:lnTo>
                    <a:pt x="8959" y="37328"/>
                  </a:lnTo>
                  <a:lnTo>
                    <a:pt x="8831" y="37328"/>
                  </a:lnTo>
                  <a:lnTo>
                    <a:pt x="8831" y="37243"/>
                  </a:lnTo>
                  <a:close/>
                  <a:moveTo>
                    <a:pt x="12585" y="37755"/>
                  </a:moveTo>
                  <a:lnTo>
                    <a:pt x="12585" y="37798"/>
                  </a:lnTo>
                  <a:lnTo>
                    <a:pt x="12415" y="37798"/>
                  </a:lnTo>
                  <a:lnTo>
                    <a:pt x="12415" y="37755"/>
                  </a:lnTo>
                  <a:close/>
                  <a:moveTo>
                    <a:pt x="12415" y="38395"/>
                  </a:moveTo>
                  <a:lnTo>
                    <a:pt x="12415" y="38480"/>
                  </a:lnTo>
                  <a:lnTo>
                    <a:pt x="12287" y="38480"/>
                  </a:lnTo>
                  <a:lnTo>
                    <a:pt x="12287" y="38395"/>
                  </a:lnTo>
                  <a:close/>
                  <a:moveTo>
                    <a:pt x="23421" y="38352"/>
                  </a:moveTo>
                  <a:lnTo>
                    <a:pt x="23421" y="38523"/>
                  </a:lnTo>
                  <a:lnTo>
                    <a:pt x="23336" y="38523"/>
                  </a:lnTo>
                  <a:lnTo>
                    <a:pt x="23336" y="38352"/>
                  </a:lnTo>
                  <a:close/>
                  <a:moveTo>
                    <a:pt x="21928" y="38523"/>
                  </a:moveTo>
                  <a:lnTo>
                    <a:pt x="21928" y="38693"/>
                  </a:lnTo>
                  <a:lnTo>
                    <a:pt x="21885" y="38693"/>
                  </a:lnTo>
                  <a:lnTo>
                    <a:pt x="21885" y="38523"/>
                  </a:lnTo>
                  <a:close/>
                  <a:moveTo>
                    <a:pt x="18131" y="0"/>
                  </a:moveTo>
                  <a:cubicBezTo>
                    <a:pt x="17875" y="43"/>
                    <a:pt x="17619" y="128"/>
                    <a:pt x="17363" y="171"/>
                  </a:cubicBezTo>
                  <a:cubicBezTo>
                    <a:pt x="17321" y="213"/>
                    <a:pt x="17278" y="256"/>
                    <a:pt x="17278" y="299"/>
                  </a:cubicBezTo>
                  <a:cubicBezTo>
                    <a:pt x="17235" y="256"/>
                    <a:pt x="17235" y="213"/>
                    <a:pt x="17193" y="171"/>
                  </a:cubicBezTo>
                  <a:cubicBezTo>
                    <a:pt x="17165" y="167"/>
                    <a:pt x="17138" y="165"/>
                    <a:pt x="17110" y="165"/>
                  </a:cubicBezTo>
                  <a:cubicBezTo>
                    <a:pt x="16860" y="165"/>
                    <a:pt x="16590" y="304"/>
                    <a:pt x="16369" y="304"/>
                  </a:cubicBezTo>
                  <a:cubicBezTo>
                    <a:pt x="16345" y="304"/>
                    <a:pt x="16320" y="303"/>
                    <a:pt x="16297" y="299"/>
                  </a:cubicBezTo>
                  <a:cubicBezTo>
                    <a:pt x="16238" y="284"/>
                    <a:pt x="16182" y="278"/>
                    <a:pt x="16127" y="278"/>
                  </a:cubicBezTo>
                  <a:cubicBezTo>
                    <a:pt x="15921" y="278"/>
                    <a:pt x="15746" y="362"/>
                    <a:pt x="15577" y="362"/>
                  </a:cubicBezTo>
                  <a:cubicBezTo>
                    <a:pt x="15532" y="362"/>
                    <a:pt x="15488" y="356"/>
                    <a:pt x="15444" y="341"/>
                  </a:cubicBezTo>
                  <a:cubicBezTo>
                    <a:pt x="15401" y="512"/>
                    <a:pt x="15358" y="555"/>
                    <a:pt x="15358" y="725"/>
                  </a:cubicBezTo>
                  <a:cubicBezTo>
                    <a:pt x="15230" y="555"/>
                    <a:pt x="15102" y="427"/>
                    <a:pt x="15060" y="341"/>
                  </a:cubicBezTo>
                  <a:cubicBezTo>
                    <a:pt x="14804" y="427"/>
                    <a:pt x="14633" y="512"/>
                    <a:pt x="14420" y="555"/>
                  </a:cubicBezTo>
                  <a:cubicBezTo>
                    <a:pt x="14420" y="725"/>
                    <a:pt x="14377" y="853"/>
                    <a:pt x="14334" y="1152"/>
                  </a:cubicBezTo>
                  <a:lnTo>
                    <a:pt x="14334" y="1323"/>
                  </a:lnTo>
                  <a:lnTo>
                    <a:pt x="14292" y="1323"/>
                  </a:lnTo>
                  <a:lnTo>
                    <a:pt x="14292" y="1152"/>
                  </a:lnTo>
                  <a:lnTo>
                    <a:pt x="14334" y="1152"/>
                  </a:lnTo>
                  <a:cubicBezTo>
                    <a:pt x="14164" y="896"/>
                    <a:pt x="14078" y="811"/>
                    <a:pt x="14036" y="725"/>
                  </a:cubicBezTo>
                  <a:cubicBezTo>
                    <a:pt x="13865" y="853"/>
                    <a:pt x="13737" y="1024"/>
                    <a:pt x="13567" y="1195"/>
                  </a:cubicBezTo>
                  <a:cubicBezTo>
                    <a:pt x="13439" y="1109"/>
                    <a:pt x="13396" y="1024"/>
                    <a:pt x="13311" y="939"/>
                  </a:cubicBezTo>
                  <a:cubicBezTo>
                    <a:pt x="12841" y="1195"/>
                    <a:pt x="12372" y="1536"/>
                    <a:pt x="11817" y="1536"/>
                  </a:cubicBezTo>
                  <a:cubicBezTo>
                    <a:pt x="10794" y="2048"/>
                    <a:pt x="9684" y="2517"/>
                    <a:pt x="8917" y="3456"/>
                  </a:cubicBezTo>
                  <a:cubicBezTo>
                    <a:pt x="8789" y="3456"/>
                    <a:pt x="8661" y="3456"/>
                    <a:pt x="8490" y="3498"/>
                  </a:cubicBezTo>
                  <a:cubicBezTo>
                    <a:pt x="8362" y="3712"/>
                    <a:pt x="8234" y="3967"/>
                    <a:pt x="8106" y="4181"/>
                  </a:cubicBezTo>
                  <a:cubicBezTo>
                    <a:pt x="7935" y="4309"/>
                    <a:pt x="7807" y="4437"/>
                    <a:pt x="7679" y="4522"/>
                  </a:cubicBezTo>
                  <a:cubicBezTo>
                    <a:pt x="7509" y="4607"/>
                    <a:pt x="7338" y="4607"/>
                    <a:pt x="7125" y="4693"/>
                  </a:cubicBezTo>
                  <a:lnTo>
                    <a:pt x="7125" y="5077"/>
                  </a:lnTo>
                  <a:cubicBezTo>
                    <a:pt x="6954" y="5119"/>
                    <a:pt x="6826" y="5119"/>
                    <a:pt x="6783" y="5119"/>
                  </a:cubicBezTo>
                  <a:cubicBezTo>
                    <a:pt x="6357" y="5418"/>
                    <a:pt x="6144" y="5845"/>
                    <a:pt x="5674" y="6015"/>
                  </a:cubicBezTo>
                  <a:lnTo>
                    <a:pt x="5674" y="6356"/>
                  </a:lnTo>
                  <a:cubicBezTo>
                    <a:pt x="5205" y="6655"/>
                    <a:pt x="4778" y="7039"/>
                    <a:pt x="4650" y="7551"/>
                  </a:cubicBezTo>
                  <a:cubicBezTo>
                    <a:pt x="4522" y="7594"/>
                    <a:pt x="4437" y="7594"/>
                    <a:pt x="4352" y="7636"/>
                  </a:cubicBezTo>
                  <a:lnTo>
                    <a:pt x="4352" y="8020"/>
                  </a:lnTo>
                  <a:cubicBezTo>
                    <a:pt x="4224" y="8063"/>
                    <a:pt x="4181" y="8063"/>
                    <a:pt x="4053" y="8106"/>
                  </a:cubicBezTo>
                  <a:lnTo>
                    <a:pt x="4053" y="8660"/>
                  </a:lnTo>
                  <a:cubicBezTo>
                    <a:pt x="3413" y="8831"/>
                    <a:pt x="3413" y="9343"/>
                    <a:pt x="3328" y="9897"/>
                  </a:cubicBezTo>
                  <a:cubicBezTo>
                    <a:pt x="3200" y="9983"/>
                    <a:pt x="3029" y="10153"/>
                    <a:pt x="2944" y="10239"/>
                  </a:cubicBezTo>
                  <a:cubicBezTo>
                    <a:pt x="2987" y="10409"/>
                    <a:pt x="2987" y="10537"/>
                    <a:pt x="3072" y="10793"/>
                  </a:cubicBezTo>
                  <a:cubicBezTo>
                    <a:pt x="2901" y="10623"/>
                    <a:pt x="2859" y="10580"/>
                    <a:pt x="2816" y="10537"/>
                  </a:cubicBezTo>
                  <a:cubicBezTo>
                    <a:pt x="2517" y="11049"/>
                    <a:pt x="2347" y="11561"/>
                    <a:pt x="2389" y="12158"/>
                  </a:cubicBezTo>
                  <a:cubicBezTo>
                    <a:pt x="2261" y="12158"/>
                    <a:pt x="2176" y="12201"/>
                    <a:pt x="2133" y="12201"/>
                  </a:cubicBezTo>
                  <a:cubicBezTo>
                    <a:pt x="2048" y="12500"/>
                    <a:pt x="1920" y="12756"/>
                    <a:pt x="1835" y="13012"/>
                  </a:cubicBezTo>
                  <a:cubicBezTo>
                    <a:pt x="1749" y="13140"/>
                    <a:pt x="1622" y="13310"/>
                    <a:pt x="1622" y="13438"/>
                  </a:cubicBezTo>
                  <a:cubicBezTo>
                    <a:pt x="1494" y="14121"/>
                    <a:pt x="1494" y="14121"/>
                    <a:pt x="1280" y="14419"/>
                  </a:cubicBezTo>
                  <a:cubicBezTo>
                    <a:pt x="1323" y="14462"/>
                    <a:pt x="1366" y="14547"/>
                    <a:pt x="1408" y="14590"/>
                  </a:cubicBezTo>
                  <a:cubicBezTo>
                    <a:pt x="1280" y="14675"/>
                    <a:pt x="1195" y="14803"/>
                    <a:pt x="1024" y="14931"/>
                  </a:cubicBezTo>
                  <a:cubicBezTo>
                    <a:pt x="1110" y="15187"/>
                    <a:pt x="1152" y="15443"/>
                    <a:pt x="1238" y="15742"/>
                  </a:cubicBezTo>
                  <a:cubicBezTo>
                    <a:pt x="854" y="16083"/>
                    <a:pt x="555" y="16510"/>
                    <a:pt x="854" y="17064"/>
                  </a:cubicBezTo>
                  <a:cubicBezTo>
                    <a:pt x="640" y="17491"/>
                    <a:pt x="640" y="17576"/>
                    <a:pt x="555" y="18472"/>
                  </a:cubicBezTo>
                  <a:cubicBezTo>
                    <a:pt x="555" y="18728"/>
                    <a:pt x="470" y="18984"/>
                    <a:pt x="427" y="19240"/>
                  </a:cubicBezTo>
                  <a:cubicBezTo>
                    <a:pt x="342" y="19539"/>
                    <a:pt x="555" y="19923"/>
                    <a:pt x="256" y="20179"/>
                  </a:cubicBezTo>
                  <a:cubicBezTo>
                    <a:pt x="555" y="20349"/>
                    <a:pt x="128" y="20563"/>
                    <a:pt x="256" y="20776"/>
                  </a:cubicBezTo>
                  <a:cubicBezTo>
                    <a:pt x="342" y="20989"/>
                    <a:pt x="128" y="21245"/>
                    <a:pt x="384" y="21458"/>
                  </a:cubicBezTo>
                  <a:cubicBezTo>
                    <a:pt x="214" y="21757"/>
                    <a:pt x="640" y="22184"/>
                    <a:pt x="256" y="22482"/>
                  </a:cubicBezTo>
                  <a:cubicBezTo>
                    <a:pt x="512" y="22738"/>
                    <a:pt x="0" y="23165"/>
                    <a:pt x="384" y="23421"/>
                  </a:cubicBezTo>
                  <a:cubicBezTo>
                    <a:pt x="214" y="23719"/>
                    <a:pt x="470" y="23975"/>
                    <a:pt x="427" y="24274"/>
                  </a:cubicBezTo>
                  <a:cubicBezTo>
                    <a:pt x="384" y="24573"/>
                    <a:pt x="512" y="24871"/>
                    <a:pt x="598" y="25170"/>
                  </a:cubicBezTo>
                  <a:cubicBezTo>
                    <a:pt x="640" y="25213"/>
                    <a:pt x="683" y="25255"/>
                    <a:pt x="768" y="25298"/>
                  </a:cubicBezTo>
                  <a:cubicBezTo>
                    <a:pt x="683" y="25469"/>
                    <a:pt x="640" y="25639"/>
                    <a:pt x="555" y="25767"/>
                  </a:cubicBezTo>
                  <a:cubicBezTo>
                    <a:pt x="726" y="25852"/>
                    <a:pt x="811" y="25852"/>
                    <a:pt x="811" y="25895"/>
                  </a:cubicBezTo>
                  <a:cubicBezTo>
                    <a:pt x="768" y="26151"/>
                    <a:pt x="768" y="26407"/>
                    <a:pt x="726" y="26620"/>
                  </a:cubicBezTo>
                  <a:cubicBezTo>
                    <a:pt x="896" y="26663"/>
                    <a:pt x="982" y="26706"/>
                    <a:pt x="1067" y="26748"/>
                  </a:cubicBezTo>
                  <a:cubicBezTo>
                    <a:pt x="1024" y="27047"/>
                    <a:pt x="1195" y="27346"/>
                    <a:pt x="939" y="27559"/>
                  </a:cubicBezTo>
                  <a:cubicBezTo>
                    <a:pt x="1024" y="27900"/>
                    <a:pt x="1366" y="28199"/>
                    <a:pt x="1110" y="28583"/>
                  </a:cubicBezTo>
                  <a:cubicBezTo>
                    <a:pt x="1238" y="28796"/>
                    <a:pt x="1408" y="28967"/>
                    <a:pt x="1494" y="29180"/>
                  </a:cubicBezTo>
                  <a:cubicBezTo>
                    <a:pt x="1622" y="29351"/>
                    <a:pt x="1664" y="29564"/>
                    <a:pt x="1749" y="29777"/>
                  </a:cubicBezTo>
                  <a:cubicBezTo>
                    <a:pt x="2091" y="29905"/>
                    <a:pt x="2048" y="30289"/>
                    <a:pt x="2261" y="30503"/>
                  </a:cubicBezTo>
                  <a:cubicBezTo>
                    <a:pt x="2176" y="30588"/>
                    <a:pt x="2133" y="30630"/>
                    <a:pt x="2048" y="30716"/>
                  </a:cubicBezTo>
                  <a:cubicBezTo>
                    <a:pt x="2176" y="30844"/>
                    <a:pt x="2304" y="30929"/>
                    <a:pt x="2389" y="31014"/>
                  </a:cubicBezTo>
                  <a:cubicBezTo>
                    <a:pt x="2304" y="31526"/>
                    <a:pt x="2645" y="31868"/>
                    <a:pt x="2816" y="32252"/>
                  </a:cubicBezTo>
                  <a:cubicBezTo>
                    <a:pt x="2901" y="32294"/>
                    <a:pt x="2987" y="32294"/>
                    <a:pt x="3029" y="32294"/>
                  </a:cubicBezTo>
                  <a:cubicBezTo>
                    <a:pt x="3029" y="32508"/>
                    <a:pt x="3072" y="32721"/>
                    <a:pt x="3072" y="32892"/>
                  </a:cubicBezTo>
                  <a:cubicBezTo>
                    <a:pt x="3200" y="32934"/>
                    <a:pt x="3285" y="32934"/>
                    <a:pt x="3371" y="32977"/>
                  </a:cubicBezTo>
                  <a:cubicBezTo>
                    <a:pt x="3328" y="33275"/>
                    <a:pt x="3413" y="33446"/>
                    <a:pt x="3669" y="33574"/>
                  </a:cubicBezTo>
                  <a:cubicBezTo>
                    <a:pt x="3883" y="33702"/>
                    <a:pt x="4181" y="33873"/>
                    <a:pt x="4181" y="34001"/>
                  </a:cubicBezTo>
                  <a:cubicBezTo>
                    <a:pt x="4138" y="34427"/>
                    <a:pt x="4437" y="34513"/>
                    <a:pt x="4736" y="34683"/>
                  </a:cubicBezTo>
                  <a:cubicBezTo>
                    <a:pt x="4650" y="34811"/>
                    <a:pt x="4608" y="34897"/>
                    <a:pt x="4565" y="35025"/>
                  </a:cubicBezTo>
                  <a:cubicBezTo>
                    <a:pt x="4608" y="34982"/>
                    <a:pt x="4650" y="34939"/>
                    <a:pt x="4693" y="34939"/>
                  </a:cubicBezTo>
                  <a:cubicBezTo>
                    <a:pt x="4693" y="35025"/>
                    <a:pt x="4736" y="35153"/>
                    <a:pt x="4778" y="35323"/>
                  </a:cubicBezTo>
                  <a:cubicBezTo>
                    <a:pt x="4864" y="35110"/>
                    <a:pt x="4864" y="35025"/>
                    <a:pt x="4906" y="34897"/>
                  </a:cubicBezTo>
                  <a:cubicBezTo>
                    <a:pt x="4992" y="35025"/>
                    <a:pt x="5077" y="35153"/>
                    <a:pt x="5120" y="35281"/>
                  </a:cubicBezTo>
                  <a:cubicBezTo>
                    <a:pt x="5290" y="35195"/>
                    <a:pt x="5376" y="35153"/>
                    <a:pt x="5546" y="35067"/>
                  </a:cubicBezTo>
                  <a:lnTo>
                    <a:pt x="5546" y="35067"/>
                  </a:lnTo>
                  <a:cubicBezTo>
                    <a:pt x="5504" y="35281"/>
                    <a:pt x="5418" y="35409"/>
                    <a:pt x="5418" y="35409"/>
                  </a:cubicBezTo>
                  <a:cubicBezTo>
                    <a:pt x="5504" y="35536"/>
                    <a:pt x="5546" y="35664"/>
                    <a:pt x="5589" y="35750"/>
                  </a:cubicBezTo>
                  <a:cubicBezTo>
                    <a:pt x="5674" y="35664"/>
                    <a:pt x="5717" y="35622"/>
                    <a:pt x="5802" y="35536"/>
                  </a:cubicBezTo>
                  <a:cubicBezTo>
                    <a:pt x="5845" y="35750"/>
                    <a:pt x="5845" y="35878"/>
                    <a:pt x="5888" y="36048"/>
                  </a:cubicBezTo>
                  <a:cubicBezTo>
                    <a:pt x="6058" y="36048"/>
                    <a:pt x="6272" y="36048"/>
                    <a:pt x="6272" y="36091"/>
                  </a:cubicBezTo>
                  <a:cubicBezTo>
                    <a:pt x="6357" y="36432"/>
                    <a:pt x="6655" y="36390"/>
                    <a:pt x="6826" y="36560"/>
                  </a:cubicBezTo>
                  <a:cubicBezTo>
                    <a:pt x="6826" y="36432"/>
                    <a:pt x="6826" y="36347"/>
                    <a:pt x="6869" y="36262"/>
                  </a:cubicBezTo>
                  <a:cubicBezTo>
                    <a:pt x="6869" y="36219"/>
                    <a:pt x="6911" y="36219"/>
                    <a:pt x="6954" y="36176"/>
                  </a:cubicBezTo>
                  <a:cubicBezTo>
                    <a:pt x="6997" y="36304"/>
                    <a:pt x="7039" y="36432"/>
                    <a:pt x="7082" y="36518"/>
                  </a:cubicBezTo>
                  <a:cubicBezTo>
                    <a:pt x="7039" y="36518"/>
                    <a:pt x="6954" y="36560"/>
                    <a:pt x="6826" y="36560"/>
                  </a:cubicBezTo>
                  <a:cubicBezTo>
                    <a:pt x="6883" y="36712"/>
                    <a:pt x="6974" y="36737"/>
                    <a:pt x="7079" y="36737"/>
                  </a:cubicBezTo>
                  <a:cubicBezTo>
                    <a:pt x="7132" y="36737"/>
                    <a:pt x="7188" y="36731"/>
                    <a:pt x="7246" y="36731"/>
                  </a:cubicBezTo>
                  <a:cubicBezTo>
                    <a:pt x="7333" y="36731"/>
                    <a:pt x="7423" y="36745"/>
                    <a:pt x="7509" y="36816"/>
                  </a:cubicBezTo>
                  <a:cubicBezTo>
                    <a:pt x="7637" y="36944"/>
                    <a:pt x="7765" y="37158"/>
                    <a:pt x="7935" y="37371"/>
                  </a:cubicBezTo>
                  <a:cubicBezTo>
                    <a:pt x="7970" y="37367"/>
                    <a:pt x="8004" y="37364"/>
                    <a:pt x="8037" y="37364"/>
                  </a:cubicBezTo>
                  <a:cubicBezTo>
                    <a:pt x="8336" y="37364"/>
                    <a:pt x="8592" y="37533"/>
                    <a:pt x="8746" y="37840"/>
                  </a:cubicBezTo>
                  <a:cubicBezTo>
                    <a:pt x="8789" y="37755"/>
                    <a:pt x="8831" y="37670"/>
                    <a:pt x="8917" y="37456"/>
                  </a:cubicBezTo>
                  <a:cubicBezTo>
                    <a:pt x="9044" y="37755"/>
                    <a:pt x="9130" y="38011"/>
                    <a:pt x="9258" y="38224"/>
                  </a:cubicBezTo>
                  <a:cubicBezTo>
                    <a:pt x="9556" y="38053"/>
                    <a:pt x="9812" y="37883"/>
                    <a:pt x="10068" y="37712"/>
                  </a:cubicBezTo>
                  <a:cubicBezTo>
                    <a:pt x="10111" y="37755"/>
                    <a:pt x="10154" y="37755"/>
                    <a:pt x="10154" y="37798"/>
                  </a:cubicBezTo>
                  <a:cubicBezTo>
                    <a:pt x="10068" y="37968"/>
                    <a:pt x="9940" y="38139"/>
                    <a:pt x="9770" y="38395"/>
                  </a:cubicBezTo>
                  <a:cubicBezTo>
                    <a:pt x="9876" y="38363"/>
                    <a:pt x="9980" y="38355"/>
                    <a:pt x="10082" y="38355"/>
                  </a:cubicBezTo>
                  <a:cubicBezTo>
                    <a:pt x="10183" y="38355"/>
                    <a:pt x="10282" y="38363"/>
                    <a:pt x="10378" y="38363"/>
                  </a:cubicBezTo>
                  <a:cubicBezTo>
                    <a:pt x="10570" y="38363"/>
                    <a:pt x="10751" y="38331"/>
                    <a:pt x="10922" y="38139"/>
                  </a:cubicBezTo>
                  <a:cubicBezTo>
                    <a:pt x="11092" y="38352"/>
                    <a:pt x="11220" y="38523"/>
                    <a:pt x="11306" y="38651"/>
                  </a:cubicBezTo>
                  <a:cubicBezTo>
                    <a:pt x="11561" y="38693"/>
                    <a:pt x="11732" y="38779"/>
                    <a:pt x="11903" y="38821"/>
                  </a:cubicBezTo>
                  <a:cubicBezTo>
                    <a:pt x="11945" y="38779"/>
                    <a:pt x="12031" y="38736"/>
                    <a:pt x="12116" y="38651"/>
                  </a:cubicBezTo>
                  <a:cubicBezTo>
                    <a:pt x="12244" y="38779"/>
                    <a:pt x="12415" y="38907"/>
                    <a:pt x="12500" y="38992"/>
                  </a:cubicBezTo>
                  <a:lnTo>
                    <a:pt x="13055" y="38992"/>
                  </a:lnTo>
                  <a:cubicBezTo>
                    <a:pt x="13097" y="38864"/>
                    <a:pt x="13097" y="38779"/>
                    <a:pt x="13140" y="38693"/>
                  </a:cubicBezTo>
                  <a:cubicBezTo>
                    <a:pt x="13225" y="38693"/>
                    <a:pt x="13311" y="38693"/>
                    <a:pt x="13439" y="38736"/>
                  </a:cubicBezTo>
                  <a:cubicBezTo>
                    <a:pt x="13353" y="38821"/>
                    <a:pt x="13311" y="38864"/>
                    <a:pt x="13268" y="38949"/>
                  </a:cubicBezTo>
                  <a:cubicBezTo>
                    <a:pt x="13464" y="38982"/>
                    <a:pt x="13635" y="39190"/>
                    <a:pt x="13838" y="39190"/>
                  </a:cubicBezTo>
                  <a:cubicBezTo>
                    <a:pt x="13900" y="39190"/>
                    <a:pt x="13966" y="39170"/>
                    <a:pt x="14036" y="39120"/>
                  </a:cubicBezTo>
                  <a:cubicBezTo>
                    <a:pt x="14078" y="38992"/>
                    <a:pt x="14121" y="38821"/>
                    <a:pt x="14121" y="38651"/>
                  </a:cubicBezTo>
                  <a:cubicBezTo>
                    <a:pt x="14249" y="38864"/>
                    <a:pt x="14377" y="39035"/>
                    <a:pt x="14462" y="39205"/>
                  </a:cubicBezTo>
                  <a:cubicBezTo>
                    <a:pt x="14590" y="39120"/>
                    <a:pt x="14633" y="39077"/>
                    <a:pt x="14676" y="38992"/>
                  </a:cubicBezTo>
                  <a:cubicBezTo>
                    <a:pt x="14846" y="39077"/>
                    <a:pt x="15017" y="39120"/>
                    <a:pt x="15188" y="39205"/>
                  </a:cubicBezTo>
                  <a:cubicBezTo>
                    <a:pt x="15230" y="39035"/>
                    <a:pt x="15273" y="38949"/>
                    <a:pt x="15316" y="38821"/>
                  </a:cubicBezTo>
                  <a:cubicBezTo>
                    <a:pt x="15358" y="38949"/>
                    <a:pt x="15401" y="39077"/>
                    <a:pt x="15486" y="39205"/>
                  </a:cubicBezTo>
                  <a:cubicBezTo>
                    <a:pt x="15614" y="39163"/>
                    <a:pt x="15700" y="39077"/>
                    <a:pt x="15828" y="39035"/>
                  </a:cubicBezTo>
                  <a:cubicBezTo>
                    <a:pt x="16126" y="39163"/>
                    <a:pt x="16425" y="39333"/>
                    <a:pt x="16723" y="39504"/>
                  </a:cubicBezTo>
                  <a:cubicBezTo>
                    <a:pt x="16809" y="39461"/>
                    <a:pt x="16937" y="39419"/>
                    <a:pt x="17022" y="39333"/>
                  </a:cubicBezTo>
                  <a:cubicBezTo>
                    <a:pt x="17150" y="39376"/>
                    <a:pt x="17278" y="39461"/>
                    <a:pt x="17363" y="39504"/>
                  </a:cubicBezTo>
                  <a:cubicBezTo>
                    <a:pt x="17406" y="39461"/>
                    <a:pt x="17449" y="39419"/>
                    <a:pt x="17491" y="39376"/>
                  </a:cubicBezTo>
                  <a:cubicBezTo>
                    <a:pt x="17491" y="39419"/>
                    <a:pt x="17534" y="39461"/>
                    <a:pt x="17534" y="39504"/>
                  </a:cubicBezTo>
                  <a:cubicBezTo>
                    <a:pt x="17662" y="39419"/>
                    <a:pt x="17833" y="39291"/>
                    <a:pt x="18046" y="39163"/>
                  </a:cubicBezTo>
                  <a:cubicBezTo>
                    <a:pt x="18174" y="39291"/>
                    <a:pt x="18345" y="39461"/>
                    <a:pt x="18473" y="39589"/>
                  </a:cubicBezTo>
                  <a:cubicBezTo>
                    <a:pt x="18515" y="39547"/>
                    <a:pt x="18558" y="39461"/>
                    <a:pt x="18601" y="39291"/>
                  </a:cubicBezTo>
                  <a:cubicBezTo>
                    <a:pt x="18814" y="39376"/>
                    <a:pt x="19027" y="39419"/>
                    <a:pt x="19240" y="39504"/>
                  </a:cubicBezTo>
                  <a:cubicBezTo>
                    <a:pt x="19326" y="39461"/>
                    <a:pt x="19454" y="39376"/>
                    <a:pt x="19539" y="39333"/>
                  </a:cubicBezTo>
                  <a:cubicBezTo>
                    <a:pt x="19624" y="39376"/>
                    <a:pt x="19710" y="39461"/>
                    <a:pt x="19795" y="39504"/>
                  </a:cubicBezTo>
                  <a:cubicBezTo>
                    <a:pt x="19838" y="39376"/>
                    <a:pt x="19880" y="39291"/>
                    <a:pt x="19880" y="39205"/>
                  </a:cubicBezTo>
                  <a:cubicBezTo>
                    <a:pt x="20008" y="39248"/>
                    <a:pt x="20094" y="39291"/>
                    <a:pt x="20179" y="39333"/>
                  </a:cubicBezTo>
                  <a:cubicBezTo>
                    <a:pt x="20307" y="39248"/>
                    <a:pt x="20435" y="39120"/>
                    <a:pt x="20563" y="39035"/>
                  </a:cubicBezTo>
                  <a:cubicBezTo>
                    <a:pt x="20674" y="39146"/>
                    <a:pt x="20785" y="39193"/>
                    <a:pt x="20896" y="39193"/>
                  </a:cubicBezTo>
                  <a:cubicBezTo>
                    <a:pt x="21041" y="39193"/>
                    <a:pt x="21186" y="39113"/>
                    <a:pt x="21331" y="38992"/>
                  </a:cubicBezTo>
                  <a:cubicBezTo>
                    <a:pt x="21480" y="39081"/>
                    <a:pt x="21608" y="39192"/>
                    <a:pt x="21759" y="39192"/>
                  </a:cubicBezTo>
                  <a:cubicBezTo>
                    <a:pt x="21824" y="39192"/>
                    <a:pt x="21894" y="39171"/>
                    <a:pt x="21971" y="39120"/>
                  </a:cubicBezTo>
                  <a:cubicBezTo>
                    <a:pt x="21928" y="39035"/>
                    <a:pt x="21885" y="38992"/>
                    <a:pt x="21800" y="38949"/>
                  </a:cubicBezTo>
                  <a:cubicBezTo>
                    <a:pt x="21880" y="38858"/>
                    <a:pt x="21960" y="38828"/>
                    <a:pt x="22041" y="38828"/>
                  </a:cubicBezTo>
                  <a:cubicBezTo>
                    <a:pt x="22197" y="38828"/>
                    <a:pt x="22356" y="38939"/>
                    <a:pt x="22523" y="38939"/>
                  </a:cubicBezTo>
                  <a:cubicBezTo>
                    <a:pt x="22593" y="38939"/>
                    <a:pt x="22665" y="38919"/>
                    <a:pt x="22739" y="38864"/>
                  </a:cubicBezTo>
                  <a:cubicBezTo>
                    <a:pt x="22952" y="38693"/>
                    <a:pt x="23336" y="38779"/>
                    <a:pt x="23592" y="38608"/>
                  </a:cubicBezTo>
                  <a:cubicBezTo>
                    <a:pt x="23890" y="38437"/>
                    <a:pt x="24402" y="38736"/>
                    <a:pt x="24445" y="38139"/>
                  </a:cubicBezTo>
                  <a:cubicBezTo>
                    <a:pt x="24402" y="38096"/>
                    <a:pt x="24360" y="38011"/>
                    <a:pt x="24317" y="37925"/>
                  </a:cubicBezTo>
                  <a:lnTo>
                    <a:pt x="24573" y="37670"/>
                  </a:lnTo>
                  <a:cubicBezTo>
                    <a:pt x="24616" y="37883"/>
                    <a:pt x="24616" y="38053"/>
                    <a:pt x="24701" y="38309"/>
                  </a:cubicBezTo>
                  <a:cubicBezTo>
                    <a:pt x="24872" y="38096"/>
                    <a:pt x="24957" y="37968"/>
                    <a:pt x="25085" y="37840"/>
                  </a:cubicBezTo>
                  <a:cubicBezTo>
                    <a:pt x="25170" y="37883"/>
                    <a:pt x="25256" y="37925"/>
                    <a:pt x="25341" y="38011"/>
                  </a:cubicBezTo>
                  <a:cubicBezTo>
                    <a:pt x="25725" y="37883"/>
                    <a:pt x="26151" y="37755"/>
                    <a:pt x="26578" y="37584"/>
                  </a:cubicBezTo>
                  <a:cubicBezTo>
                    <a:pt x="26578" y="37584"/>
                    <a:pt x="26621" y="37627"/>
                    <a:pt x="26706" y="37712"/>
                  </a:cubicBezTo>
                  <a:cubicBezTo>
                    <a:pt x="26877" y="37499"/>
                    <a:pt x="27005" y="37286"/>
                    <a:pt x="27175" y="37072"/>
                  </a:cubicBezTo>
                  <a:cubicBezTo>
                    <a:pt x="27303" y="37158"/>
                    <a:pt x="27431" y="37286"/>
                    <a:pt x="27645" y="37456"/>
                  </a:cubicBezTo>
                  <a:cubicBezTo>
                    <a:pt x="27815" y="37030"/>
                    <a:pt x="28199" y="36859"/>
                    <a:pt x="28455" y="36560"/>
                  </a:cubicBezTo>
                  <a:cubicBezTo>
                    <a:pt x="28668" y="36560"/>
                    <a:pt x="28839" y="36560"/>
                    <a:pt x="29052" y="36518"/>
                  </a:cubicBezTo>
                  <a:cubicBezTo>
                    <a:pt x="29052" y="36390"/>
                    <a:pt x="29052" y="36262"/>
                    <a:pt x="29095" y="36134"/>
                  </a:cubicBezTo>
                  <a:cubicBezTo>
                    <a:pt x="29223" y="36048"/>
                    <a:pt x="29351" y="35963"/>
                    <a:pt x="29479" y="35920"/>
                  </a:cubicBezTo>
                  <a:cubicBezTo>
                    <a:pt x="29607" y="35963"/>
                    <a:pt x="29735" y="36006"/>
                    <a:pt x="29906" y="36091"/>
                  </a:cubicBezTo>
                  <a:cubicBezTo>
                    <a:pt x="29820" y="35878"/>
                    <a:pt x="29778" y="35792"/>
                    <a:pt x="29692" y="35750"/>
                  </a:cubicBezTo>
                  <a:cubicBezTo>
                    <a:pt x="29650" y="35707"/>
                    <a:pt x="29607" y="35664"/>
                    <a:pt x="29564" y="35622"/>
                  </a:cubicBezTo>
                  <a:cubicBezTo>
                    <a:pt x="29607" y="35622"/>
                    <a:pt x="29607" y="35579"/>
                    <a:pt x="29607" y="35579"/>
                  </a:cubicBezTo>
                  <a:cubicBezTo>
                    <a:pt x="29650" y="35622"/>
                    <a:pt x="29692" y="35664"/>
                    <a:pt x="29735" y="35707"/>
                  </a:cubicBezTo>
                  <a:cubicBezTo>
                    <a:pt x="29735" y="35707"/>
                    <a:pt x="29735" y="35738"/>
                    <a:pt x="29709" y="35747"/>
                  </a:cubicBezTo>
                  <a:lnTo>
                    <a:pt x="29709" y="35747"/>
                  </a:lnTo>
                  <a:cubicBezTo>
                    <a:pt x="29956" y="35707"/>
                    <a:pt x="30125" y="35707"/>
                    <a:pt x="30375" y="35707"/>
                  </a:cubicBezTo>
                  <a:cubicBezTo>
                    <a:pt x="30460" y="35494"/>
                    <a:pt x="30546" y="35281"/>
                    <a:pt x="30631" y="35025"/>
                  </a:cubicBezTo>
                  <a:lnTo>
                    <a:pt x="31015" y="35025"/>
                  </a:lnTo>
                  <a:cubicBezTo>
                    <a:pt x="30972" y="34939"/>
                    <a:pt x="30929" y="34854"/>
                    <a:pt x="30887" y="34769"/>
                  </a:cubicBezTo>
                  <a:cubicBezTo>
                    <a:pt x="31399" y="34641"/>
                    <a:pt x="31783" y="34342"/>
                    <a:pt x="32039" y="33915"/>
                  </a:cubicBezTo>
                  <a:cubicBezTo>
                    <a:pt x="31953" y="33873"/>
                    <a:pt x="31911" y="33873"/>
                    <a:pt x="31868" y="33830"/>
                  </a:cubicBezTo>
                  <a:cubicBezTo>
                    <a:pt x="31911" y="33787"/>
                    <a:pt x="31911" y="33787"/>
                    <a:pt x="31911" y="33745"/>
                  </a:cubicBezTo>
                  <a:cubicBezTo>
                    <a:pt x="31953" y="33787"/>
                    <a:pt x="31996" y="33873"/>
                    <a:pt x="32039" y="33915"/>
                  </a:cubicBezTo>
                  <a:lnTo>
                    <a:pt x="32295" y="33915"/>
                  </a:lnTo>
                  <a:cubicBezTo>
                    <a:pt x="32380" y="33745"/>
                    <a:pt x="32423" y="33617"/>
                    <a:pt x="32508" y="33489"/>
                  </a:cubicBezTo>
                  <a:cubicBezTo>
                    <a:pt x="32465" y="33403"/>
                    <a:pt x="32423" y="33318"/>
                    <a:pt x="32337" y="33275"/>
                  </a:cubicBezTo>
                  <a:lnTo>
                    <a:pt x="32209" y="33147"/>
                  </a:lnTo>
                  <a:lnTo>
                    <a:pt x="32337" y="33105"/>
                  </a:lnTo>
                  <a:cubicBezTo>
                    <a:pt x="32380" y="33062"/>
                    <a:pt x="32423" y="33020"/>
                    <a:pt x="32465" y="32934"/>
                  </a:cubicBezTo>
                  <a:cubicBezTo>
                    <a:pt x="32465" y="33020"/>
                    <a:pt x="32508" y="33062"/>
                    <a:pt x="32508" y="33105"/>
                  </a:cubicBezTo>
                  <a:lnTo>
                    <a:pt x="32807" y="33105"/>
                  </a:lnTo>
                  <a:cubicBezTo>
                    <a:pt x="32849" y="32892"/>
                    <a:pt x="32849" y="32764"/>
                    <a:pt x="32849" y="32721"/>
                  </a:cubicBezTo>
                  <a:cubicBezTo>
                    <a:pt x="33105" y="32508"/>
                    <a:pt x="33276" y="32337"/>
                    <a:pt x="33489" y="32166"/>
                  </a:cubicBezTo>
                  <a:cubicBezTo>
                    <a:pt x="33489" y="32081"/>
                    <a:pt x="33532" y="31953"/>
                    <a:pt x="33532" y="31825"/>
                  </a:cubicBezTo>
                  <a:cubicBezTo>
                    <a:pt x="33745" y="31654"/>
                    <a:pt x="33958" y="31526"/>
                    <a:pt x="34172" y="31398"/>
                  </a:cubicBezTo>
                  <a:cubicBezTo>
                    <a:pt x="34172" y="31228"/>
                    <a:pt x="34172" y="31100"/>
                    <a:pt x="34172" y="30972"/>
                  </a:cubicBezTo>
                  <a:cubicBezTo>
                    <a:pt x="34086" y="30929"/>
                    <a:pt x="34044" y="30886"/>
                    <a:pt x="34001" y="30844"/>
                  </a:cubicBezTo>
                  <a:lnTo>
                    <a:pt x="34086" y="30801"/>
                  </a:lnTo>
                  <a:cubicBezTo>
                    <a:pt x="34086" y="30844"/>
                    <a:pt x="34129" y="30886"/>
                    <a:pt x="34172" y="30929"/>
                  </a:cubicBezTo>
                  <a:cubicBezTo>
                    <a:pt x="34172" y="30929"/>
                    <a:pt x="34172" y="30972"/>
                    <a:pt x="34172" y="30972"/>
                  </a:cubicBezTo>
                  <a:cubicBezTo>
                    <a:pt x="34257" y="30929"/>
                    <a:pt x="34342" y="30929"/>
                    <a:pt x="34513" y="30929"/>
                  </a:cubicBezTo>
                  <a:cubicBezTo>
                    <a:pt x="34428" y="30503"/>
                    <a:pt x="34812" y="30204"/>
                    <a:pt x="34598" y="29820"/>
                  </a:cubicBezTo>
                  <a:cubicBezTo>
                    <a:pt x="34513" y="29692"/>
                    <a:pt x="34513" y="29607"/>
                    <a:pt x="34513" y="29479"/>
                  </a:cubicBezTo>
                  <a:lnTo>
                    <a:pt x="34598" y="29479"/>
                  </a:lnTo>
                  <a:cubicBezTo>
                    <a:pt x="34638" y="29559"/>
                    <a:pt x="34641" y="29677"/>
                    <a:pt x="34677" y="29762"/>
                  </a:cubicBezTo>
                  <a:lnTo>
                    <a:pt x="34677" y="29762"/>
                  </a:lnTo>
                  <a:cubicBezTo>
                    <a:pt x="34810" y="29665"/>
                    <a:pt x="34917" y="29593"/>
                    <a:pt x="35025" y="29521"/>
                  </a:cubicBezTo>
                  <a:cubicBezTo>
                    <a:pt x="34940" y="29393"/>
                    <a:pt x="34897" y="29308"/>
                    <a:pt x="34812" y="29180"/>
                  </a:cubicBezTo>
                  <a:cubicBezTo>
                    <a:pt x="35068" y="29137"/>
                    <a:pt x="35281" y="29137"/>
                    <a:pt x="35537" y="29095"/>
                  </a:cubicBezTo>
                  <a:cubicBezTo>
                    <a:pt x="35452" y="28881"/>
                    <a:pt x="35409" y="28711"/>
                    <a:pt x="35366" y="28540"/>
                  </a:cubicBezTo>
                  <a:cubicBezTo>
                    <a:pt x="35409" y="28455"/>
                    <a:pt x="35452" y="28369"/>
                    <a:pt x="35494" y="28327"/>
                  </a:cubicBezTo>
                  <a:lnTo>
                    <a:pt x="35366" y="28199"/>
                  </a:lnTo>
                  <a:lnTo>
                    <a:pt x="35494" y="28156"/>
                  </a:lnTo>
                  <a:cubicBezTo>
                    <a:pt x="35580" y="28028"/>
                    <a:pt x="35622" y="27943"/>
                    <a:pt x="35707" y="27815"/>
                  </a:cubicBezTo>
                  <a:cubicBezTo>
                    <a:pt x="35835" y="27900"/>
                    <a:pt x="35878" y="27943"/>
                    <a:pt x="35963" y="28028"/>
                  </a:cubicBezTo>
                  <a:lnTo>
                    <a:pt x="35963" y="27260"/>
                  </a:lnTo>
                  <a:lnTo>
                    <a:pt x="36305" y="26919"/>
                  </a:lnTo>
                  <a:cubicBezTo>
                    <a:pt x="36177" y="26791"/>
                    <a:pt x="36049" y="26620"/>
                    <a:pt x="35921" y="26450"/>
                  </a:cubicBezTo>
                  <a:cubicBezTo>
                    <a:pt x="36177" y="26279"/>
                    <a:pt x="36561" y="26407"/>
                    <a:pt x="36646" y="25980"/>
                  </a:cubicBezTo>
                  <a:cubicBezTo>
                    <a:pt x="36646" y="25682"/>
                    <a:pt x="36305" y="25383"/>
                    <a:pt x="36603" y="25085"/>
                  </a:cubicBezTo>
                  <a:cubicBezTo>
                    <a:pt x="36731" y="24914"/>
                    <a:pt x="36859" y="24701"/>
                    <a:pt x="36987" y="24530"/>
                  </a:cubicBezTo>
                  <a:cubicBezTo>
                    <a:pt x="36902" y="24402"/>
                    <a:pt x="36817" y="24274"/>
                    <a:pt x="36774" y="24189"/>
                  </a:cubicBezTo>
                  <a:cubicBezTo>
                    <a:pt x="36902" y="23975"/>
                    <a:pt x="36987" y="23805"/>
                    <a:pt x="37115" y="23591"/>
                  </a:cubicBezTo>
                  <a:cubicBezTo>
                    <a:pt x="37073" y="23591"/>
                    <a:pt x="37030" y="23506"/>
                    <a:pt x="36987" y="23463"/>
                  </a:cubicBezTo>
                  <a:cubicBezTo>
                    <a:pt x="37243" y="23122"/>
                    <a:pt x="37073" y="22738"/>
                    <a:pt x="37115" y="22397"/>
                  </a:cubicBezTo>
                  <a:cubicBezTo>
                    <a:pt x="37073" y="22354"/>
                    <a:pt x="37030" y="22312"/>
                    <a:pt x="36987" y="22312"/>
                  </a:cubicBezTo>
                  <a:lnTo>
                    <a:pt x="37030" y="22226"/>
                  </a:lnTo>
                  <a:cubicBezTo>
                    <a:pt x="37073" y="22269"/>
                    <a:pt x="37115" y="22312"/>
                    <a:pt x="37158" y="22354"/>
                  </a:cubicBezTo>
                  <a:cubicBezTo>
                    <a:pt x="37115" y="22397"/>
                    <a:pt x="37115" y="22397"/>
                    <a:pt x="37115" y="22397"/>
                  </a:cubicBezTo>
                  <a:cubicBezTo>
                    <a:pt x="37158" y="22354"/>
                    <a:pt x="37243" y="22354"/>
                    <a:pt x="37243" y="22312"/>
                  </a:cubicBezTo>
                  <a:cubicBezTo>
                    <a:pt x="37329" y="21800"/>
                    <a:pt x="37286" y="21288"/>
                    <a:pt x="37286" y="20819"/>
                  </a:cubicBezTo>
                  <a:cubicBezTo>
                    <a:pt x="37115" y="20733"/>
                    <a:pt x="37073" y="20691"/>
                    <a:pt x="36902" y="20648"/>
                  </a:cubicBezTo>
                  <a:cubicBezTo>
                    <a:pt x="37073" y="20605"/>
                    <a:pt x="37158" y="20563"/>
                    <a:pt x="37329" y="20520"/>
                  </a:cubicBezTo>
                  <a:cubicBezTo>
                    <a:pt x="37115" y="20392"/>
                    <a:pt x="36987" y="20264"/>
                    <a:pt x="36774" y="20136"/>
                  </a:cubicBezTo>
                  <a:cubicBezTo>
                    <a:pt x="36987" y="20093"/>
                    <a:pt x="37158" y="20051"/>
                    <a:pt x="37329" y="20051"/>
                  </a:cubicBezTo>
                  <a:cubicBezTo>
                    <a:pt x="36987" y="19752"/>
                    <a:pt x="37158" y="19496"/>
                    <a:pt x="37329" y="19240"/>
                  </a:cubicBezTo>
                  <a:cubicBezTo>
                    <a:pt x="37243" y="19155"/>
                    <a:pt x="37158" y="19027"/>
                    <a:pt x="37115" y="18941"/>
                  </a:cubicBezTo>
                  <a:cubicBezTo>
                    <a:pt x="37201" y="18813"/>
                    <a:pt x="37243" y="18685"/>
                    <a:pt x="37286" y="18600"/>
                  </a:cubicBezTo>
                  <a:cubicBezTo>
                    <a:pt x="37243" y="18472"/>
                    <a:pt x="37201" y="18430"/>
                    <a:pt x="37158" y="18344"/>
                  </a:cubicBezTo>
                  <a:cubicBezTo>
                    <a:pt x="37201" y="18259"/>
                    <a:pt x="37243" y="18216"/>
                    <a:pt x="37286" y="18174"/>
                  </a:cubicBezTo>
                  <a:cubicBezTo>
                    <a:pt x="37115" y="18046"/>
                    <a:pt x="36945" y="17918"/>
                    <a:pt x="36774" y="17832"/>
                  </a:cubicBezTo>
                  <a:cubicBezTo>
                    <a:pt x="36849" y="17683"/>
                    <a:pt x="36891" y="17598"/>
                    <a:pt x="36814" y="17436"/>
                  </a:cubicBezTo>
                  <a:lnTo>
                    <a:pt x="36814" y="17436"/>
                  </a:lnTo>
                  <a:cubicBezTo>
                    <a:pt x="36787" y="17444"/>
                    <a:pt x="36759" y="17448"/>
                    <a:pt x="36731" y="17448"/>
                  </a:cubicBezTo>
                  <a:cubicBezTo>
                    <a:pt x="36731" y="17448"/>
                    <a:pt x="36689" y="17406"/>
                    <a:pt x="36774" y="17363"/>
                  </a:cubicBezTo>
                  <a:cubicBezTo>
                    <a:pt x="36774" y="17349"/>
                    <a:pt x="36783" y="17344"/>
                    <a:pt x="36799" y="17344"/>
                  </a:cubicBezTo>
                  <a:cubicBezTo>
                    <a:pt x="36831" y="17344"/>
                    <a:pt x="36888" y="17363"/>
                    <a:pt x="36945" y="17363"/>
                  </a:cubicBezTo>
                  <a:cubicBezTo>
                    <a:pt x="36932" y="17375"/>
                    <a:pt x="36916" y="17388"/>
                    <a:pt x="36898" y="17399"/>
                  </a:cubicBezTo>
                  <a:lnTo>
                    <a:pt x="36898" y="17399"/>
                  </a:lnTo>
                  <a:cubicBezTo>
                    <a:pt x="36863" y="17391"/>
                    <a:pt x="36823" y="17379"/>
                    <a:pt x="36774" y="17363"/>
                  </a:cubicBezTo>
                  <a:lnTo>
                    <a:pt x="36774" y="17363"/>
                  </a:lnTo>
                  <a:cubicBezTo>
                    <a:pt x="36790" y="17389"/>
                    <a:pt x="36803" y="17413"/>
                    <a:pt x="36814" y="17436"/>
                  </a:cubicBezTo>
                  <a:lnTo>
                    <a:pt x="36814" y="17436"/>
                  </a:lnTo>
                  <a:cubicBezTo>
                    <a:pt x="36845" y="17427"/>
                    <a:pt x="36874" y="17414"/>
                    <a:pt x="36898" y="17399"/>
                  </a:cubicBezTo>
                  <a:lnTo>
                    <a:pt x="36898" y="17399"/>
                  </a:lnTo>
                  <a:cubicBezTo>
                    <a:pt x="36955" y="17412"/>
                    <a:pt x="36995" y="17416"/>
                    <a:pt x="37025" y="17416"/>
                  </a:cubicBezTo>
                  <a:cubicBezTo>
                    <a:pt x="37073" y="17416"/>
                    <a:pt x="37094" y="17406"/>
                    <a:pt x="37115" y="17406"/>
                  </a:cubicBezTo>
                  <a:cubicBezTo>
                    <a:pt x="36945" y="17064"/>
                    <a:pt x="37201" y="16723"/>
                    <a:pt x="37115" y="16382"/>
                  </a:cubicBezTo>
                  <a:cubicBezTo>
                    <a:pt x="37115" y="16382"/>
                    <a:pt x="37073" y="16339"/>
                    <a:pt x="37030" y="16296"/>
                  </a:cubicBezTo>
                  <a:cubicBezTo>
                    <a:pt x="36987" y="16424"/>
                    <a:pt x="36945" y="16510"/>
                    <a:pt x="36902" y="16638"/>
                  </a:cubicBezTo>
                  <a:cubicBezTo>
                    <a:pt x="36817" y="16595"/>
                    <a:pt x="36731" y="16595"/>
                    <a:pt x="36646" y="16595"/>
                  </a:cubicBezTo>
                  <a:cubicBezTo>
                    <a:pt x="36774" y="16339"/>
                    <a:pt x="36859" y="16168"/>
                    <a:pt x="36945" y="15998"/>
                  </a:cubicBezTo>
                  <a:cubicBezTo>
                    <a:pt x="36859" y="15657"/>
                    <a:pt x="36731" y="15401"/>
                    <a:pt x="36646" y="15145"/>
                  </a:cubicBezTo>
                  <a:cubicBezTo>
                    <a:pt x="36689" y="14974"/>
                    <a:pt x="36774" y="14846"/>
                    <a:pt x="36817" y="14675"/>
                  </a:cubicBezTo>
                  <a:cubicBezTo>
                    <a:pt x="36603" y="14675"/>
                    <a:pt x="36475" y="14633"/>
                    <a:pt x="36305" y="14633"/>
                  </a:cubicBezTo>
                  <a:cubicBezTo>
                    <a:pt x="36433" y="14419"/>
                    <a:pt x="36561" y="14249"/>
                    <a:pt x="36774" y="13950"/>
                  </a:cubicBezTo>
                  <a:lnTo>
                    <a:pt x="36774" y="13950"/>
                  </a:lnTo>
                  <a:cubicBezTo>
                    <a:pt x="36475" y="14035"/>
                    <a:pt x="36305" y="14078"/>
                    <a:pt x="36177" y="14121"/>
                  </a:cubicBezTo>
                  <a:cubicBezTo>
                    <a:pt x="36006" y="13865"/>
                    <a:pt x="36390" y="13609"/>
                    <a:pt x="36177" y="13353"/>
                  </a:cubicBezTo>
                  <a:cubicBezTo>
                    <a:pt x="36177" y="13353"/>
                    <a:pt x="36305" y="13225"/>
                    <a:pt x="36347" y="13097"/>
                  </a:cubicBezTo>
                  <a:cubicBezTo>
                    <a:pt x="36134" y="12969"/>
                    <a:pt x="35963" y="12798"/>
                    <a:pt x="35793" y="12670"/>
                  </a:cubicBezTo>
                  <a:lnTo>
                    <a:pt x="35665" y="12585"/>
                  </a:lnTo>
                  <a:lnTo>
                    <a:pt x="35793" y="12500"/>
                  </a:lnTo>
                  <a:cubicBezTo>
                    <a:pt x="35878" y="12414"/>
                    <a:pt x="35921" y="12329"/>
                    <a:pt x="36006" y="12158"/>
                  </a:cubicBezTo>
                  <a:cubicBezTo>
                    <a:pt x="35878" y="12030"/>
                    <a:pt x="35707" y="11860"/>
                    <a:pt x="35537" y="11689"/>
                  </a:cubicBezTo>
                  <a:cubicBezTo>
                    <a:pt x="35537" y="11689"/>
                    <a:pt x="35580" y="11646"/>
                    <a:pt x="35622" y="11604"/>
                  </a:cubicBezTo>
                  <a:cubicBezTo>
                    <a:pt x="35537" y="11476"/>
                    <a:pt x="35409" y="11348"/>
                    <a:pt x="35324" y="11177"/>
                  </a:cubicBezTo>
                  <a:cubicBezTo>
                    <a:pt x="35238" y="11049"/>
                    <a:pt x="35238" y="10836"/>
                    <a:pt x="35153" y="10708"/>
                  </a:cubicBezTo>
                  <a:cubicBezTo>
                    <a:pt x="34982" y="10409"/>
                    <a:pt x="34940" y="10068"/>
                    <a:pt x="34641" y="9897"/>
                  </a:cubicBezTo>
                  <a:cubicBezTo>
                    <a:pt x="34641" y="9940"/>
                    <a:pt x="34598" y="9983"/>
                    <a:pt x="34556" y="10025"/>
                  </a:cubicBezTo>
                  <a:cubicBezTo>
                    <a:pt x="34513" y="9983"/>
                    <a:pt x="34513" y="9940"/>
                    <a:pt x="34470" y="9897"/>
                  </a:cubicBezTo>
                  <a:cubicBezTo>
                    <a:pt x="34428" y="9855"/>
                    <a:pt x="34385" y="9812"/>
                    <a:pt x="34342" y="9769"/>
                  </a:cubicBezTo>
                  <a:lnTo>
                    <a:pt x="34385" y="9727"/>
                  </a:lnTo>
                  <a:cubicBezTo>
                    <a:pt x="34428" y="9769"/>
                    <a:pt x="34470" y="9812"/>
                    <a:pt x="34513" y="9855"/>
                  </a:cubicBezTo>
                  <a:cubicBezTo>
                    <a:pt x="34513" y="9855"/>
                    <a:pt x="34470" y="9897"/>
                    <a:pt x="34470" y="9897"/>
                  </a:cubicBezTo>
                  <a:lnTo>
                    <a:pt x="34641" y="9897"/>
                  </a:lnTo>
                  <a:lnTo>
                    <a:pt x="34641" y="9471"/>
                  </a:lnTo>
                  <a:cubicBezTo>
                    <a:pt x="34470" y="9385"/>
                    <a:pt x="34342" y="9257"/>
                    <a:pt x="34172" y="9172"/>
                  </a:cubicBezTo>
                  <a:cubicBezTo>
                    <a:pt x="34214" y="9087"/>
                    <a:pt x="34257" y="9001"/>
                    <a:pt x="34342" y="8959"/>
                  </a:cubicBezTo>
                  <a:cubicBezTo>
                    <a:pt x="34300" y="8959"/>
                    <a:pt x="34257" y="8916"/>
                    <a:pt x="34257" y="8916"/>
                  </a:cubicBezTo>
                  <a:cubicBezTo>
                    <a:pt x="34214" y="8788"/>
                    <a:pt x="34129" y="8660"/>
                    <a:pt x="34086" y="8575"/>
                  </a:cubicBezTo>
                  <a:cubicBezTo>
                    <a:pt x="34001" y="8618"/>
                    <a:pt x="33916" y="8660"/>
                    <a:pt x="33830" y="8788"/>
                  </a:cubicBezTo>
                  <a:cubicBezTo>
                    <a:pt x="33745" y="8873"/>
                    <a:pt x="33617" y="8873"/>
                    <a:pt x="33532" y="8873"/>
                  </a:cubicBezTo>
                  <a:cubicBezTo>
                    <a:pt x="33532" y="8831"/>
                    <a:pt x="33532" y="8788"/>
                    <a:pt x="33532" y="8788"/>
                  </a:cubicBezTo>
                  <a:cubicBezTo>
                    <a:pt x="33617" y="8745"/>
                    <a:pt x="33745" y="8745"/>
                    <a:pt x="33830" y="8703"/>
                  </a:cubicBezTo>
                  <a:cubicBezTo>
                    <a:pt x="33830" y="8529"/>
                    <a:pt x="33830" y="8387"/>
                    <a:pt x="33830" y="8276"/>
                  </a:cubicBezTo>
                  <a:cubicBezTo>
                    <a:pt x="33617" y="8234"/>
                    <a:pt x="33489" y="8191"/>
                    <a:pt x="33318" y="8191"/>
                  </a:cubicBezTo>
                  <a:cubicBezTo>
                    <a:pt x="33404" y="8106"/>
                    <a:pt x="33446" y="8020"/>
                    <a:pt x="33489" y="7978"/>
                  </a:cubicBezTo>
                  <a:cubicBezTo>
                    <a:pt x="33190" y="7679"/>
                    <a:pt x="33233" y="7082"/>
                    <a:pt x="32764" y="7039"/>
                  </a:cubicBezTo>
                  <a:cubicBezTo>
                    <a:pt x="32636" y="6740"/>
                    <a:pt x="32551" y="6527"/>
                    <a:pt x="32465" y="6314"/>
                  </a:cubicBezTo>
                  <a:cubicBezTo>
                    <a:pt x="32295" y="6229"/>
                    <a:pt x="32124" y="6143"/>
                    <a:pt x="31996" y="6058"/>
                  </a:cubicBezTo>
                  <a:cubicBezTo>
                    <a:pt x="31911" y="6143"/>
                    <a:pt x="31825" y="6186"/>
                    <a:pt x="31783" y="6271"/>
                  </a:cubicBezTo>
                  <a:cubicBezTo>
                    <a:pt x="31740" y="6186"/>
                    <a:pt x="31697" y="6101"/>
                    <a:pt x="31697" y="6058"/>
                  </a:cubicBezTo>
                  <a:cubicBezTo>
                    <a:pt x="31783" y="5930"/>
                    <a:pt x="31911" y="5802"/>
                    <a:pt x="31996" y="5674"/>
                  </a:cubicBezTo>
                  <a:cubicBezTo>
                    <a:pt x="31953" y="5617"/>
                    <a:pt x="31892" y="5608"/>
                    <a:pt x="31827" y="5608"/>
                  </a:cubicBezTo>
                  <a:cubicBezTo>
                    <a:pt x="31795" y="5608"/>
                    <a:pt x="31761" y="5610"/>
                    <a:pt x="31729" y="5610"/>
                  </a:cubicBezTo>
                  <a:cubicBezTo>
                    <a:pt x="31633" y="5610"/>
                    <a:pt x="31548" y="5589"/>
                    <a:pt x="31527" y="5418"/>
                  </a:cubicBezTo>
                  <a:cubicBezTo>
                    <a:pt x="31484" y="5375"/>
                    <a:pt x="31441" y="5375"/>
                    <a:pt x="31399" y="5333"/>
                  </a:cubicBezTo>
                  <a:cubicBezTo>
                    <a:pt x="31441" y="5290"/>
                    <a:pt x="31484" y="5290"/>
                    <a:pt x="31527" y="5247"/>
                  </a:cubicBezTo>
                  <a:cubicBezTo>
                    <a:pt x="31441" y="5162"/>
                    <a:pt x="31271" y="5077"/>
                    <a:pt x="31228" y="4906"/>
                  </a:cubicBezTo>
                  <a:cubicBezTo>
                    <a:pt x="31100" y="4693"/>
                    <a:pt x="30929" y="4650"/>
                    <a:pt x="30759" y="4565"/>
                  </a:cubicBezTo>
                  <a:cubicBezTo>
                    <a:pt x="30631" y="4437"/>
                    <a:pt x="30546" y="4266"/>
                    <a:pt x="30460" y="4095"/>
                  </a:cubicBezTo>
                  <a:lnTo>
                    <a:pt x="30119" y="4095"/>
                  </a:lnTo>
                  <a:cubicBezTo>
                    <a:pt x="30076" y="4010"/>
                    <a:pt x="30034" y="3925"/>
                    <a:pt x="29991" y="3839"/>
                  </a:cubicBezTo>
                  <a:cubicBezTo>
                    <a:pt x="29308" y="3797"/>
                    <a:pt x="29010" y="3072"/>
                    <a:pt x="28455" y="2858"/>
                  </a:cubicBezTo>
                  <a:cubicBezTo>
                    <a:pt x="28370" y="2901"/>
                    <a:pt x="28370" y="2901"/>
                    <a:pt x="28327" y="2944"/>
                  </a:cubicBezTo>
                  <a:cubicBezTo>
                    <a:pt x="28157" y="2816"/>
                    <a:pt x="28071" y="2645"/>
                    <a:pt x="27901" y="2560"/>
                  </a:cubicBezTo>
                  <a:cubicBezTo>
                    <a:pt x="27602" y="2346"/>
                    <a:pt x="27218" y="2304"/>
                    <a:pt x="27005" y="1962"/>
                  </a:cubicBezTo>
                  <a:cubicBezTo>
                    <a:pt x="26973" y="1968"/>
                    <a:pt x="26943" y="1971"/>
                    <a:pt x="26913" y="1971"/>
                  </a:cubicBezTo>
                  <a:cubicBezTo>
                    <a:pt x="26561" y="1971"/>
                    <a:pt x="26350" y="1590"/>
                    <a:pt x="25991" y="1590"/>
                  </a:cubicBezTo>
                  <a:cubicBezTo>
                    <a:pt x="25935" y="1590"/>
                    <a:pt x="25875" y="1600"/>
                    <a:pt x="25810" y="1621"/>
                  </a:cubicBezTo>
                  <a:cubicBezTo>
                    <a:pt x="25768" y="1621"/>
                    <a:pt x="25725" y="1536"/>
                    <a:pt x="25640" y="1493"/>
                  </a:cubicBezTo>
                  <a:cubicBezTo>
                    <a:pt x="25298" y="1237"/>
                    <a:pt x="24957" y="1067"/>
                    <a:pt x="24530" y="981"/>
                  </a:cubicBezTo>
                  <a:cubicBezTo>
                    <a:pt x="24445" y="1109"/>
                    <a:pt x="24317" y="1195"/>
                    <a:pt x="24146" y="1323"/>
                  </a:cubicBezTo>
                  <a:cubicBezTo>
                    <a:pt x="24146" y="1152"/>
                    <a:pt x="24104" y="1024"/>
                    <a:pt x="24104" y="811"/>
                  </a:cubicBezTo>
                  <a:cubicBezTo>
                    <a:pt x="23848" y="853"/>
                    <a:pt x="23677" y="896"/>
                    <a:pt x="23464" y="939"/>
                  </a:cubicBezTo>
                  <a:cubicBezTo>
                    <a:pt x="23464" y="811"/>
                    <a:pt x="23421" y="768"/>
                    <a:pt x="23421" y="640"/>
                  </a:cubicBezTo>
                  <a:cubicBezTo>
                    <a:pt x="23326" y="640"/>
                    <a:pt x="23234" y="642"/>
                    <a:pt x="23143" y="642"/>
                  </a:cubicBezTo>
                  <a:cubicBezTo>
                    <a:pt x="22826" y="642"/>
                    <a:pt x="22535" y="616"/>
                    <a:pt x="22269" y="384"/>
                  </a:cubicBezTo>
                  <a:cubicBezTo>
                    <a:pt x="22190" y="325"/>
                    <a:pt x="22093" y="293"/>
                    <a:pt x="21989" y="293"/>
                  </a:cubicBezTo>
                  <a:cubicBezTo>
                    <a:pt x="21870" y="293"/>
                    <a:pt x="21744" y="335"/>
                    <a:pt x="21629" y="427"/>
                  </a:cubicBezTo>
                  <a:cubicBezTo>
                    <a:pt x="21544" y="469"/>
                    <a:pt x="21416" y="469"/>
                    <a:pt x="21331" y="512"/>
                  </a:cubicBezTo>
                  <a:cubicBezTo>
                    <a:pt x="21288" y="555"/>
                    <a:pt x="21245" y="597"/>
                    <a:pt x="21245" y="640"/>
                  </a:cubicBezTo>
                  <a:cubicBezTo>
                    <a:pt x="21203" y="640"/>
                    <a:pt x="21203" y="597"/>
                    <a:pt x="21160" y="597"/>
                  </a:cubicBezTo>
                  <a:cubicBezTo>
                    <a:pt x="21203" y="555"/>
                    <a:pt x="21245" y="512"/>
                    <a:pt x="21288" y="469"/>
                  </a:cubicBezTo>
                  <a:lnTo>
                    <a:pt x="21331" y="512"/>
                  </a:lnTo>
                  <a:cubicBezTo>
                    <a:pt x="21135" y="267"/>
                    <a:pt x="21009" y="149"/>
                    <a:pt x="20841" y="149"/>
                  </a:cubicBezTo>
                  <a:cubicBezTo>
                    <a:pt x="20716" y="149"/>
                    <a:pt x="20568" y="214"/>
                    <a:pt x="20350" y="341"/>
                  </a:cubicBezTo>
                  <a:cubicBezTo>
                    <a:pt x="20307" y="384"/>
                    <a:pt x="20264" y="427"/>
                    <a:pt x="20222" y="469"/>
                  </a:cubicBezTo>
                  <a:lnTo>
                    <a:pt x="20179" y="427"/>
                  </a:lnTo>
                  <a:cubicBezTo>
                    <a:pt x="20222" y="384"/>
                    <a:pt x="20264" y="341"/>
                    <a:pt x="20307" y="299"/>
                  </a:cubicBezTo>
                  <a:cubicBezTo>
                    <a:pt x="20350" y="341"/>
                    <a:pt x="20350" y="341"/>
                    <a:pt x="20350" y="341"/>
                  </a:cubicBezTo>
                  <a:cubicBezTo>
                    <a:pt x="20307" y="256"/>
                    <a:pt x="20264" y="213"/>
                    <a:pt x="20222" y="171"/>
                  </a:cubicBezTo>
                  <a:cubicBezTo>
                    <a:pt x="20153" y="102"/>
                    <a:pt x="20078" y="89"/>
                    <a:pt x="20002" y="89"/>
                  </a:cubicBezTo>
                  <a:cubicBezTo>
                    <a:pt x="19951" y="89"/>
                    <a:pt x="19899" y="95"/>
                    <a:pt x="19849" y="95"/>
                  </a:cubicBezTo>
                  <a:cubicBezTo>
                    <a:pt x="19786" y="95"/>
                    <a:pt x="19724" y="85"/>
                    <a:pt x="19667" y="43"/>
                  </a:cubicBezTo>
                  <a:cubicBezTo>
                    <a:pt x="19623" y="16"/>
                    <a:pt x="19577" y="6"/>
                    <a:pt x="19530" y="6"/>
                  </a:cubicBezTo>
                  <a:cubicBezTo>
                    <a:pt x="19386" y="6"/>
                    <a:pt x="19239" y="103"/>
                    <a:pt x="19135" y="103"/>
                  </a:cubicBezTo>
                  <a:cubicBezTo>
                    <a:pt x="19111" y="103"/>
                    <a:pt x="19089" y="98"/>
                    <a:pt x="19070" y="85"/>
                  </a:cubicBezTo>
                  <a:cubicBezTo>
                    <a:pt x="18942" y="21"/>
                    <a:pt x="18824" y="0"/>
                    <a:pt x="18712" y="0"/>
                  </a:cubicBezTo>
                  <a:cubicBezTo>
                    <a:pt x="18601" y="0"/>
                    <a:pt x="18494" y="21"/>
                    <a:pt x="18387" y="43"/>
                  </a:cubicBezTo>
                  <a:cubicBezTo>
                    <a:pt x="18345" y="43"/>
                    <a:pt x="18302" y="128"/>
                    <a:pt x="18302" y="171"/>
                  </a:cubicBezTo>
                  <a:cubicBezTo>
                    <a:pt x="18217" y="85"/>
                    <a:pt x="18174" y="43"/>
                    <a:pt x="18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bin"/>
                <a:ea typeface="Cabin"/>
                <a:cs typeface="Cabin"/>
                <a:sym typeface="Cabin"/>
              </a:endParaRPr>
            </a:p>
          </p:txBody>
        </p:sp>
        <p:sp>
          <p:nvSpPr>
            <p:cNvPr id="1509" name="Google Shape;1509;p122"/>
            <p:cNvSpPr/>
            <p:nvPr/>
          </p:nvSpPr>
          <p:spPr>
            <a:xfrm>
              <a:off x="7064475" y="1848013"/>
              <a:ext cx="786600" cy="786600"/>
            </a:xfrm>
            <a:prstGeom prst="pie">
              <a:avLst>
                <a:gd name="adj1" fmla="val 21053515"/>
                <a:gd name="adj2" fmla="val 1620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0" name="Google Shape;1510;p122"/>
          <p:cNvSpPr txBox="1"/>
          <p:nvPr/>
        </p:nvSpPr>
        <p:spPr>
          <a:xfrm flipH="1">
            <a:off x="952375" y="4030875"/>
            <a:ext cx="7332900" cy="450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sz="1600">
                <a:solidFill>
                  <a:schemeClr val="dk1"/>
                </a:solidFill>
                <a:latin typeface="Actor"/>
                <a:ea typeface="Actor"/>
                <a:cs typeface="Actor"/>
                <a:sym typeface="Actor"/>
              </a:rPr>
              <a:t>Mercury is the closest planet to the Sun and the smallest one in the Solar System</a:t>
            </a:r>
            <a:endParaRPr sz="1600">
              <a:solidFill>
                <a:schemeClr val="dk1"/>
              </a:solidFill>
              <a:latin typeface="Actor"/>
              <a:ea typeface="Actor"/>
              <a:cs typeface="Actor"/>
              <a:sym typeface="Actor"/>
            </a:endParaRPr>
          </a:p>
        </p:txBody>
      </p:sp>
      <p:grpSp>
        <p:nvGrpSpPr>
          <p:cNvPr id="1511" name="Google Shape;1511;p122"/>
          <p:cNvGrpSpPr/>
          <p:nvPr/>
        </p:nvGrpSpPr>
        <p:grpSpPr>
          <a:xfrm>
            <a:off x="1090536" y="2791273"/>
            <a:ext cx="390134" cy="365741"/>
            <a:chOff x="4456875" y="2635825"/>
            <a:chExt cx="481825" cy="451700"/>
          </a:xfrm>
        </p:grpSpPr>
        <p:sp>
          <p:nvSpPr>
            <p:cNvPr id="1512" name="Google Shape;1512;p122"/>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513" name="Google Shape;1513;p122"/>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514" name="Google Shape;1514;p122"/>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515" name="Google Shape;1515;p122"/>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516" name="Google Shape;1516;p122"/>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517" name="Google Shape;1517;p122"/>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518" name="Google Shape;1518;p122"/>
          <p:cNvGrpSpPr/>
          <p:nvPr/>
        </p:nvGrpSpPr>
        <p:grpSpPr>
          <a:xfrm>
            <a:off x="1090529" y="2101173"/>
            <a:ext cx="390134" cy="365741"/>
            <a:chOff x="5049725" y="2635825"/>
            <a:chExt cx="481825" cy="451700"/>
          </a:xfrm>
        </p:grpSpPr>
        <p:sp>
          <p:nvSpPr>
            <p:cNvPr id="1519" name="Google Shape;1519;p122"/>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520" name="Google Shape;1520;p122"/>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521" name="Google Shape;1521;p122"/>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522" name="Google Shape;1522;p122"/>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81</a:t>
            </a:fld>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82.xml><?xml version="1.0" encoding="utf-8"?>
<p:sld xmlns:a="http://schemas.openxmlformats.org/drawingml/2006/main" xmlns:r="http://schemas.openxmlformats.org/officeDocument/2006/relationships" xmlns:p="http://schemas.openxmlformats.org/presentationml/2006/main" show="0">
  <p:cSld>
    <p:spTree>
      <p:nvGrpSpPr>
        <p:cNvPr id="1" name="Shape 1526"/>
        <p:cNvGrpSpPr/>
        <p:nvPr/>
      </p:nvGrpSpPr>
      <p:grpSpPr>
        <a:xfrm>
          <a:off x="0" y="0"/>
          <a:ext cx="0" cy="0"/>
          <a:chOff x="0" y="0"/>
          <a:chExt cx="0" cy="0"/>
        </a:xfrm>
      </p:grpSpPr>
      <p:sp>
        <p:nvSpPr>
          <p:cNvPr id="1527" name="Google Shape;1527;p123"/>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CORE </a:t>
            </a:r>
            <a:r>
              <a:rPr lang="en">
                <a:solidFill>
                  <a:schemeClr val="dk2"/>
                </a:solidFill>
              </a:rPr>
              <a:t>VALUES</a:t>
            </a:r>
            <a:endParaRPr>
              <a:solidFill>
                <a:schemeClr val="dk2"/>
              </a:solidFill>
            </a:endParaRPr>
          </a:p>
        </p:txBody>
      </p:sp>
      <p:sp>
        <p:nvSpPr>
          <p:cNvPr id="1528" name="Google Shape;1528;p123"/>
          <p:cNvSpPr txBox="1">
            <a:spLocks noGrp="1"/>
          </p:cNvSpPr>
          <p:nvPr>
            <p:ph type="subTitle" idx="1"/>
          </p:nvPr>
        </p:nvSpPr>
        <p:spPr>
          <a:xfrm>
            <a:off x="713225" y="1947625"/>
            <a:ext cx="2148000" cy="473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a:t>
            </a:r>
            <a:endParaRPr/>
          </a:p>
        </p:txBody>
      </p:sp>
      <p:sp>
        <p:nvSpPr>
          <p:cNvPr id="1529" name="Google Shape;1529;p123"/>
          <p:cNvSpPr txBox="1">
            <a:spLocks noGrp="1"/>
          </p:cNvSpPr>
          <p:nvPr>
            <p:ph type="subTitle" idx="2"/>
          </p:nvPr>
        </p:nvSpPr>
        <p:spPr>
          <a:xfrm>
            <a:off x="713225" y="2320525"/>
            <a:ext cx="2148000" cy="667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Mercury is the closest planet to the Sun</a:t>
            </a:r>
            <a:endParaRPr b="1"/>
          </a:p>
        </p:txBody>
      </p:sp>
      <p:sp>
        <p:nvSpPr>
          <p:cNvPr id="1530" name="Google Shape;1530;p123"/>
          <p:cNvSpPr txBox="1">
            <a:spLocks noGrp="1"/>
          </p:cNvSpPr>
          <p:nvPr>
            <p:ph type="subTitle" idx="3"/>
          </p:nvPr>
        </p:nvSpPr>
        <p:spPr>
          <a:xfrm>
            <a:off x="3151625" y="1947625"/>
            <a:ext cx="2148000" cy="473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a:t>
            </a:r>
            <a:endParaRPr/>
          </a:p>
        </p:txBody>
      </p:sp>
      <p:sp>
        <p:nvSpPr>
          <p:cNvPr id="1531" name="Google Shape;1531;p123"/>
          <p:cNvSpPr txBox="1">
            <a:spLocks noGrp="1"/>
          </p:cNvSpPr>
          <p:nvPr>
            <p:ph type="subTitle" idx="4"/>
          </p:nvPr>
        </p:nvSpPr>
        <p:spPr>
          <a:xfrm>
            <a:off x="3151625" y="2320525"/>
            <a:ext cx="2148000" cy="667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Venus has a beautiful name, it's terribly hot</a:t>
            </a:r>
            <a:endParaRPr/>
          </a:p>
        </p:txBody>
      </p:sp>
      <p:sp>
        <p:nvSpPr>
          <p:cNvPr id="1532" name="Google Shape;1532;p123"/>
          <p:cNvSpPr txBox="1">
            <a:spLocks noGrp="1"/>
          </p:cNvSpPr>
          <p:nvPr>
            <p:ph type="subTitle" idx="5"/>
          </p:nvPr>
        </p:nvSpPr>
        <p:spPr>
          <a:xfrm>
            <a:off x="713225" y="3473875"/>
            <a:ext cx="2148000" cy="473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MARS</a:t>
            </a:r>
            <a:endParaRPr/>
          </a:p>
        </p:txBody>
      </p:sp>
      <p:sp>
        <p:nvSpPr>
          <p:cNvPr id="1533" name="Google Shape;1533;p123"/>
          <p:cNvSpPr txBox="1">
            <a:spLocks noGrp="1"/>
          </p:cNvSpPr>
          <p:nvPr>
            <p:ph type="subTitle" idx="6"/>
          </p:nvPr>
        </p:nvSpPr>
        <p:spPr>
          <a:xfrm>
            <a:off x="713225" y="3846775"/>
            <a:ext cx="2148000" cy="667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Despite being red, Mars is a cold place</a:t>
            </a:r>
            <a:endParaRPr/>
          </a:p>
        </p:txBody>
      </p:sp>
      <p:sp>
        <p:nvSpPr>
          <p:cNvPr id="1534" name="Google Shape;1534;p123"/>
          <p:cNvSpPr txBox="1">
            <a:spLocks noGrp="1"/>
          </p:cNvSpPr>
          <p:nvPr>
            <p:ph type="subTitle" idx="7"/>
          </p:nvPr>
        </p:nvSpPr>
        <p:spPr>
          <a:xfrm>
            <a:off x="3151625" y="3473875"/>
            <a:ext cx="2148000" cy="473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SATURN</a:t>
            </a:r>
            <a:endParaRPr/>
          </a:p>
        </p:txBody>
      </p:sp>
      <p:sp>
        <p:nvSpPr>
          <p:cNvPr id="1535" name="Google Shape;1535;p123"/>
          <p:cNvSpPr txBox="1">
            <a:spLocks noGrp="1"/>
          </p:cNvSpPr>
          <p:nvPr>
            <p:ph type="subTitle" idx="8"/>
          </p:nvPr>
        </p:nvSpPr>
        <p:spPr>
          <a:xfrm>
            <a:off x="3151625" y="3846775"/>
            <a:ext cx="2148000" cy="667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Saturn is a gas giant and has several rings</a:t>
            </a:r>
            <a:endParaRPr/>
          </a:p>
        </p:txBody>
      </p:sp>
      <p:grpSp>
        <p:nvGrpSpPr>
          <p:cNvPr id="1536" name="Google Shape;1536;p123"/>
          <p:cNvGrpSpPr/>
          <p:nvPr/>
        </p:nvGrpSpPr>
        <p:grpSpPr>
          <a:xfrm>
            <a:off x="805780" y="1579239"/>
            <a:ext cx="390254" cy="365719"/>
            <a:chOff x="1175900" y="401100"/>
            <a:chExt cx="5273700" cy="4902400"/>
          </a:xfrm>
        </p:grpSpPr>
        <p:sp>
          <p:nvSpPr>
            <p:cNvPr id="1537" name="Google Shape;1537;p123"/>
            <p:cNvSpPr/>
            <p:nvPr/>
          </p:nvSpPr>
          <p:spPr>
            <a:xfrm>
              <a:off x="3952750" y="401100"/>
              <a:ext cx="917275" cy="917250"/>
            </a:xfrm>
            <a:custGeom>
              <a:avLst/>
              <a:gdLst/>
              <a:ahLst/>
              <a:cxnLst/>
              <a:rect l="l" t="t" r="r" b="b"/>
              <a:pathLst>
                <a:path w="36691" h="36690" extrusionOk="0">
                  <a:moveTo>
                    <a:pt x="18333" y="0"/>
                  </a:moveTo>
                  <a:cubicBezTo>
                    <a:pt x="8235" y="0"/>
                    <a:pt x="1" y="8235"/>
                    <a:pt x="1" y="18357"/>
                  </a:cubicBezTo>
                  <a:cubicBezTo>
                    <a:pt x="1" y="28455"/>
                    <a:pt x="8235" y="36690"/>
                    <a:pt x="18333" y="36690"/>
                  </a:cubicBezTo>
                  <a:cubicBezTo>
                    <a:pt x="28455" y="36690"/>
                    <a:pt x="36690" y="28455"/>
                    <a:pt x="36690" y="18357"/>
                  </a:cubicBezTo>
                  <a:cubicBezTo>
                    <a:pt x="36690" y="8235"/>
                    <a:pt x="28455" y="0"/>
                    <a:pt x="18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123"/>
            <p:cNvSpPr/>
            <p:nvPr/>
          </p:nvSpPr>
          <p:spPr>
            <a:xfrm>
              <a:off x="1175900" y="401100"/>
              <a:ext cx="1849225" cy="917250"/>
            </a:xfrm>
            <a:custGeom>
              <a:avLst/>
              <a:gdLst/>
              <a:ahLst/>
              <a:cxnLst/>
              <a:rect l="l" t="t" r="r" b="b"/>
              <a:pathLst>
                <a:path w="73969" h="36690" extrusionOk="0">
                  <a:moveTo>
                    <a:pt x="18946" y="0"/>
                  </a:moveTo>
                  <a:cubicBezTo>
                    <a:pt x="17304" y="0"/>
                    <a:pt x="15760" y="638"/>
                    <a:pt x="14608" y="1789"/>
                  </a:cubicBezTo>
                  <a:lnTo>
                    <a:pt x="2378" y="14019"/>
                  </a:lnTo>
                  <a:cubicBezTo>
                    <a:pt x="1" y="16421"/>
                    <a:pt x="1" y="20294"/>
                    <a:pt x="2378" y="22671"/>
                  </a:cubicBezTo>
                  <a:cubicBezTo>
                    <a:pt x="3579" y="23872"/>
                    <a:pt x="5142" y="24472"/>
                    <a:pt x="6704" y="24472"/>
                  </a:cubicBezTo>
                  <a:cubicBezTo>
                    <a:pt x="8266" y="24472"/>
                    <a:pt x="9829" y="23872"/>
                    <a:pt x="11030" y="22671"/>
                  </a:cubicBezTo>
                  <a:lnTo>
                    <a:pt x="21470" y="12230"/>
                  </a:lnTo>
                  <a:lnTo>
                    <a:pt x="31176" y="12230"/>
                  </a:lnTo>
                  <a:lnTo>
                    <a:pt x="31176" y="36690"/>
                  </a:lnTo>
                  <a:lnTo>
                    <a:pt x="55636" y="36690"/>
                  </a:lnTo>
                  <a:lnTo>
                    <a:pt x="55636" y="12230"/>
                  </a:lnTo>
                  <a:lnTo>
                    <a:pt x="67866" y="12230"/>
                  </a:lnTo>
                  <a:cubicBezTo>
                    <a:pt x="71248" y="12230"/>
                    <a:pt x="73968" y="9510"/>
                    <a:pt x="73968" y="6128"/>
                  </a:cubicBezTo>
                  <a:cubicBezTo>
                    <a:pt x="73968" y="2745"/>
                    <a:pt x="71248" y="0"/>
                    <a:pt x="678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123"/>
            <p:cNvSpPr/>
            <p:nvPr/>
          </p:nvSpPr>
          <p:spPr>
            <a:xfrm>
              <a:off x="2729775" y="3764300"/>
              <a:ext cx="1849200" cy="1539200"/>
            </a:xfrm>
            <a:custGeom>
              <a:avLst/>
              <a:gdLst/>
              <a:ahLst/>
              <a:cxnLst/>
              <a:rect l="l" t="t" r="r" b="b"/>
              <a:pathLst>
                <a:path w="73968" h="61568" extrusionOk="0">
                  <a:moveTo>
                    <a:pt x="18333" y="1"/>
                  </a:moveTo>
                  <a:lnTo>
                    <a:pt x="18333" y="49337"/>
                  </a:lnTo>
                  <a:lnTo>
                    <a:pt x="6103" y="49337"/>
                  </a:lnTo>
                  <a:cubicBezTo>
                    <a:pt x="2721" y="49337"/>
                    <a:pt x="0" y="52082"/>
                    <a:pt x="0" y="55464"/>
                  </a:cubicBezTo>
                  <a:cubicBezTo>
                    <a:pt x="0" y="58822"/>
                    <a:pt x="2721" y="61567"/>
                    <a:pt x="6103" y="61567"/>
                  </a:cubicBezTo>
                  <a:lnTo>
                    <a:pt x="55022" y="61567"/>
                  </a:lnTo>
                  <a:cubicBezTo>
                    <a:pt x="56664" y="61567"/>
                    <a:pt x="58208" y="60930"/>
                    <a:pt x="59360" y="59778"/>
                  </a:cubicBezTo>
                  <a:lnTo>
                    <a:pt x="71590" y="47548"/>
                  </a:lnTo>
                  <a:cubicBezTo>
                    <a:pt x="73968" y="45171"/>
                    <a:pt x="73968" y="41298"/>
                    <a:pt x="71590" y="38896"/>
                  </a:cubicBezTo>
                  <a:cubicBezTo>
                    <a:pt x="70389" y="37708"/>
                    <a:pt x="68821" y="37113"/>
                    <a:pt x="67255" y="37113"/>
                  </a:cubicBezTo>
                  <a:cubicBezTo>
                    <a:pt x="65690" y="37113"/>
                    <a:pt x="64127" y="37708"/>
                    <a:pt x="62939" y="38896"/>
                  </a:cubicBezTo>
                  <a:lnTo>
                    <a:pt x="52498" y="49337"/>
                  </a:lnTo>
                  <a:lnTo>
                    <a:pt x="42792" y="49337"/>
                  </a:lnTo>
                  <a:lnTo>
                    <a:pt x="427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123"/>
            <p:cNvSpPr/>
            <p:nvPr/>
          </p:nvSpPr>
          <p:spPr>
            <a:xfrm>
              <a:off x="1649550" y="1624075"/>
              <a:ext cx="3388350" cy="1834525"/>
            </a:xfrm>
            <a:custGeom>
              <a:avLst/>
              <a:gdLst/>
              <a:ahLst/>
              <a:cxnLst/>
              <a:rect l="l" t="t" r="r" b="b"/>
              <a:pathLst>
                <a:path w="135534" h="73381" extrusionOk="0">
                  <a:moveTo>
                    <a:pt x="12230" y="1"/>
                  </a:moveTo>
                  <a:cubicBezTo>
                    <a:pt x="7696" y="1"/>
                    <a:pt x="3774" y="2452"/>
                    <a:pt x="1691" y="6128"/>
                  </a:cubicBezTo>
                  <a:cubicBezTo>
                    <a:pt x="588" y="7966"/>
                    <a:pt x="0" y="10025"/>
                    <a:pt x="0" y="12231"/>
                  </a:cubicBezTo>
                  <a:cubicBezTo>
                    <a:pt x="0" y="18971"/>
                    <a:pt x="5490" y="24461"/>
                    <a:pt x="12230" y="24461"/>
                  </a:cubicBezTo>
                  <a:lnTo>
                    <a:pt x="97986" y="24461"/>
                  </a:lnTo>
                  <a:lnTo>
                    <a:pt x="79041" y="48920"/>
                  </a:lnTo>
                  <a:lnTo>
                    <a:pt x="36690" y="48920"/>
                  </a:lnTo>
                  <a:lnTo>
                    <a:pt x="36690" y="36690"/>
                  </a:lnTo>
                  <a:lnTo>
                    <a:pt x="12230" y="36690"/>
                  </a:lnTo>
                  <a:lnTo>
                    <a:pt x="12230" y="61150"/>
                  </a:lnTo>
                  <a:cubicBezTo>
                    <a:pt x="12230" y="67890"/>
                    <a:pt x="17720" y="73380"/>
                    <a:pt x="24460" y="73380"/>
                  </a:cubicBezTo>
                  <a:lnTo>
                    <a:pt x="86001" y="73380"/>
                  </a:lnTo>
                  <a:cubicBezTo>
                    <a:pt x="90413" y="73380"/>
                    <a:pt x="94334" y="71076"/>
                    <a:pt x="96516" y="67523"/>
                  </a:cubicBezTo>
                  <a:lnTo>
                    <a:pt x="133230" y="18480"/>
                  </a:lnTo>
                  <a:cubicBezTo>
                    <a:pt x="135411" y="14682"/>
                    <a:pt x="135534" y="10147"/>
                    <a:pt x="133352" y="6251"/>
                  </a:cubicBezTo>
                  <a:cubicBezTo>
                    <a:pt x="131147" y="2329"/>
                    <a:pt x="127103" y="1"/>
                    <a:pt x="122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123"/>
            <p:cNvSpPr/>
            <p:nvPr/>
          </p:nvSpPr>
          <p:spPr>
            <a:xfrm>
              <a:off x="5037275" y="1014000"/>
              <a:ext cx="1412325" cy="940975"/>
            </a:xfrm>
            <a:custGeom>
              <a:avLst/>
              <a:gdLst/>
              <a:ahLst/>
              <a:cxnLst/>
              <a:rect l="l" t="t" r="r" b="b"/>
              <a:pathLst>
                <a:path w="56493" h="37639" extrusionOk="0">
                  <a:moveTo>
                    <a:pt x="42401" y="1"/>
                  </a:moveTo>
                  <a:cubicBezTo>
                    <a:pt x="40939" y="1"/>
                    <a:pt x="39475" y="265"/>
                    <a:pt x="38087" y="826"/>
                  </a:cubicBezTo>
                  <a:lnTo>
                    <a:pt x="0" y="15899"/>
                  </a:lnTo>
                  <a:cubicBezTo>
                    <a:pt x="3456" y="18032"/>
                    <a:pt x="6421" y="20973"/>
                    <a:pt x="8480" y="24649"/>
                  </a:cubicBezTo>
                  <a:cubicBezTo>
                    <a:pt x="10784" y="28717"/>
                    <a:pt x="11740" y="33178"/>
                    <a:pt x="11544" y="37639"/>
                  </a:cubicBezTo>
                  <a:lnTo>
                    <a:pt x="47179" y="23546"/>
                  </a:lnTo>
                  <a:cubicBezTo>
                    <a:pt x="53429" y="21022"/>
                    <a:pt x="56493" y="13890"/>
                    <a:pt x="53993" y="7640"/>
                  </a:cubicBezTo>
                  <a:cubicBezTo>
                    <a:pt x="52090" y="2929"/>
                    <a:pt x="47261" y="1"/>
                    <a:pt x="424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 name="Google Shape;1542;p123"/>
          <p:cNvGrpSpPr/>
          <p:nvPr/>
        </p:nvGrpSpPr>
        <p:grpSpPr>
          <a:xfrm>
            <a:off x="832649" y="3108147"/>
            <a:ext cx="390813" cy="365719"/>
            <a:chOff x="1170400" y="401100"/>
            <a:chExt cx="5238775" cy="4902400"/>
          </a:xfrm>
        </p:grpSpPr>
        <p:sp>
          <p:nvSpPr>
            <p:cNvPr id="1543" name="Google Shape;1543;p123"/>
            <p:cNvSpPr/>
            <p:nvPr/>
          </p:nvSpPr>
          <p:spPr>
            <a:xfrm>
              <a:off x="5012750" y="1012600"/>
              <a:ext cx="917275" cy="917250"/>
            </a:xfrm>
            <a:custGeom>
              <a:avLst/>
              <a:gdLst/>
              <a:ahLst/>
              <a:cxnLst/>
              <a:rect l="l" t="t" r="r" b="b"/>
              <a:pathLst>
                <a:path w="36691" h="36690" extrusionOk="0">
                  <a:moveTo>
                    <a:pt x="18333" y="0"/>
                  </a:moveTo>
                  <a:cubicBezTo>
                    <a:pt x="8236" y="0"/>
                    <a:pt x="1" y="8235"/>
                    <a:pt x="1" y="18357"/>
                  </a:cubicBezTo>
                  <a:cubicBezTo>
                    <a:pt x="1" y="28455"/>
                    <a:pt x="8236" y="36690"/>
                    <a:pt x="18333" y="36690"/>
                  </a:cubicBezTo>
                  <a:cubicBezTo>
                    <a:pt x="28455" y="36690"/>
                    <a:pt x="36690" y="28455"/>
                    <a:pt x="36690" y="18357"/>
                  </a:cubicBezTo>
                  <a:cubicBezTo>
                    <a:pt x="36690" y="8235"/>
                    <a:pt x="28455" y="0"/>
                    <a:pt x="18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123"/>
            <p:cNvSpPr/>
            <p:nvPr/>
          </p:nvSpPr>
          <p:spPr>
            <a:xfrm>
              <a:off x="2413600" y="1624075"/>
              <a:ext cx="3995575" cy="3679425"/>
            </a:xfrm>
            <a:custGeom>
              <a:avLst/>
              <a:gdLst/>
              <a:ahLst/>
              <a:cxnLst/>
              <a:rect l="l" t="t" r="r" b="b"/>
              <a:pathLst>
                <a:path w="159823" h="147177" extrusionOk="0">
                  <a:moveTo>
                    <a:pt x="12230" y="1"/>
                  </a:moveTo>
                  <a:cubicBezTo>
                    <a:pt x="5515" y="1"/>
                    <a:pt x="1" y="5515"/>
                    <a:pt x="1" y="12231"/>
                  </a:cubicBezTo>
                  <a:lnTo>
                    <a:pt x="1" y="29485"/>
                  </a:lnTo>
                  <a:lnTo>
                    <a:pt x="48920" y="78404"/>
                  </a:lnTo>
                  <a:lnTo>
                    <a:pt x="48920" y="134946"/>
                  </a:lnTo>
                  <a:lnTo>
                    <a:pt x="42817" y="134946"/>
                  </a:lnTo>
                  <a:cubicBezTo>
                    <a:pt x="39435" y="134946"/>
                    <a:pt x="36690" y="137691"/>
                    <a:pt x="36690" y="141073"/>
                  </a:cubicBezTo>
                  <a:cubicBezTo>
                    <a:pt x="36690" y="144456"/>
                    <a:pt x="39435" y="147176"/>
                    <a:pt x="42817" y="147176"/>
                  </a:cubicBezTo>
                  <a:lnTo>
                    <a:pt x="91737" y="147176"/>
                  </a:lnTo>
                  <a:cubicBezTo>
                    <a:pt x="93354" y="147176"/>
                    <a:pt x="94898" y="146539"/>
                    <a:pt x="96050" y="145387"/>
                  </a:cubicBezTo>
                  <a:lnTo>
                    <a:pt x="108280" y="133157"/>
                  </a:lnTo>
                  <a:cubicBezTo>
                    <a:pt x="110682" y="130780"/>
                    <a:pt x="110682" y="126907"/>
                    <a:pt x="108280" y="124505"/>
                  </a:cubicBezTo>
                  <a:cubicBezTo>
                    <a:pt x="107092" y="123317"/>
                    <a:pt x="105529" y="122722"/>
                    <a:pt x="103964" y="122722"/>
                  </a:cubicBezTo>
                  <a:cubicBezTo>
                    <a:pt x="102398" y="122722"/>
                    <a:pt x="100830" y="123317"/>
                    <a:pt x="99629" y="124505"/>
                  </a:cubicBezTo>
                  <a:lnTo>
                    <a:pt x="89188" y="134946"/>
                  </a:lnTo>
                  <a:lnTo>
                    <a:pt x="73380" y="134946"/>
                  </a:lnTo>
                  <a:lnTo>
                    <a:pt x="73380" y="73380"/>
                  </a:lnTo>
                  <a:cubicBezTo>
                    <a:pt x="73380" y="70096"/>
                    <a:pt x="72154" y="67032"/>
                    <a:pt x="69851" y="64704"/>
                  </a:cubicBezTo>
                  <a:lnTo>
                    <a:pt x="29485" y="24461"/>
                  </a:lnTo>
                  <a:lnTo>
                    <a:pt x="74973" y="24461"/>
                  </a:lnTo>
                  <a:lnTo>
                    <a:pt x="87693" y="43430"/>
                  </a:lnTo>
                  <a:cubicBezTo>
                    <a:pt x="89899" y="46837"/>
                    <a:pt x="93698" y="48920"/>
                    <a:pt x="97840" y="48920"/>
                  </a:cubicBezTo>
                  <a:lnTo>
                    <a:pt x="147176" y="48920"/>
                  </a:lnTo>
                  <a:cubicBezTo>
                    <a:pt x="153891" y="48920"/>
                    <a:pt x="159822" y="43430"/>
                    <a:pt x="159822" y="36690"/>
                  </a:cubicBezTo>
                  <a:cubicBezTo>
                    <a:pt x="159822" y="29975"/>
                    <a:pt x="153891" y="24461"/>
                    <a:pt x="147176" y="24461"/>
                  </a:cubicBezTo>
                  <a:lnTo>
                    <a:pt x="104334" y="24461"/>
                  </a:lnTo>
                  <a:lnTo>
                    <a:pt x="880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123"/>
            <p:cNvSpPr/>
            <p:nvPr/>
          </p:nvSpPr>
          <p:spPr>
            <a:xfrm>
              <a:off x="1170400" y="2793775"/>
              <a:ext cx="1854725" cy="2346700"/>
            </a:xfrm>
            <a:custGeom>
              <a:avLst/>
              <a:gdLst/>
              <a:ahLst/>
              <a:cxnLst/>
              <a:rect l="l" t="t" r="r" b="b"/>
              <a:pathLst>
                <a:path w="74189" h="93868" extrusionOk="0">
                  <a:moveTo>
                    <a:pt x="49729" y="0"/>
                  </a:moveTo>
                  <a:lnTo>
                    <a:pt x="49729" y="32229"/>
                  </a:lnTo>
                  <a:lnTo>
                    <a:pt x="20980" y="50684"/>
                  </a:lnTo>
                  <a:cubicBezTo>
                    <a:pt x="20490" y="51027"/>
                    <a:pt x="20195" y="51542"/>
                    <a:pt x="19754" y="51934"/>
                  </a:cubicBezTo>
                  <a:lnTo>
                    <a:pt x="11838" y="41297"/>
                  </a:lnTo>
                  <a:cubicBezTo>
                    <a:pt x="10629" y="39680"/>
                    <a:pt x="8787" y="38825"/>
                    <a:pt x="6920" y="38825"/>
                  </a:cubicBezTo>
                  <a:cubicBezTo>
                    <a:pt x="5647" y="38825"/>
                    <a:pt x="4363" y="39223"/>
                    <a:pt x="3260" y="40047"/>
                  </a:cubicBezTo>
                  <a:cubicBezTo>
                    <a:pt x="564" y="42057"/>
                    <a:pt x="0" y="45881"/>
                    <a:pt x="2010" y="48601"/>
                  </a:cubicBezTo>
                  <a:lnTo>
                    <a:pt x="29337" y="85291"/>
                  </a:lnTo>
                  <a:cubicBezTo>
                    <a:pt x="30097" y="86295"/>
                    <a:pt x="31126" y="87031"/>
                    <a:pt x="32327" y="87447"/>
                  </a:cubicBezTo>
                  <a:lnTo>
                    <a:pt x="50660" y="93550"/>
                  </a:lnTo>
                  <a:cubicBezTo>
                    <a:pt x="51306" y="93765"/>
                    <a:pt x="51959" y="93867"/>
                    <a:pt x="52600" y="93867"/>
                  </a:cubicBezTo>
                  <a:cubicBezTo>
                    <a:pt x="55171" y="93867"/>
                    <a:pt x="57541" y="92228"/>
                    <a:pt x="58405" y="89678"/>
                  </a:cubicBezTo>
                  <a:cubicBezTo>
                    <a:pt x="59458" y="86492"/>
                    <a:pt x="57743" y="83011"/>
                    <a:pt x="54532" y="81957"/>
                  </a:cubicBezTo>
                  <a:lnTo>
                    <a:pt x="38013" y="76443"/>
                  </a:lnTo>
                  <a:lnTo>
                    <a:pt x="34067" y="71149"/>
                  </a:lnTo>
                  <a:cubicBezTo>
                    <a:pt x="34190" y="71076"/>
                    <a:pt x="34337" y="71076"/>
                    <a:pt x="34435" y="71002"/>
                  </a:cubicBezTo>
                  <a:lnTo>
                    <a:pt x="68698" y="48993"/>
                  </a:lnTo>
                  <a:cubicBezTo>
                    <a:pt x="72105" y="46787"/>
                    <a:pt x="74188" y="42988"/>
                    <a:pt x="74188" y="38822"/>
                  </a:cubicBezTo>
                  <a:lnTo>
                    <a:pt x="74188" y="24460"/>
                  </a:lnTo>
                  <a:lnTo>
                    <a:pt x="497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123"/>
            <p:cNvSpPr/>
            <p:nvPr/>
          </p:nvSpPr>
          <p:spPr>
            <a:xfrm>
              <a:off x="2719350" y="401100"/>
              <a:ext cx="1692350" cy="917250"/>
            </a:xfrm>
            <a:custGeom>
              <a:avLst/>
              <a:gdLst/>
              <a:ahLst/>
              <a:cxnLst/>
              <a:rect l="l" t="t" r="r" b="b"/>
              <a:pathLst>
                <a:path w="67694" h="36690" extrusionOk="0">
                  <a:moveTo>
                    <a:pt x="12230" y="0"/>
                  </a:moveTo>
                  <a:cubicBezTo>
                    <a:pt x="5490" y="0"/>
                    <a:pt x="0" y="5490"/>
                    <a:pt x="0" y="12230"/>
                  </a:cubicBezTo>
                  <a:cubicBezTo>
                    <a:pt x="0" y="18970"/>
                    <a:pt x="5490" y="24460"/>
                    <a:pt x="12230" y="24460"/>
                  </a:cubicBezTo>
                  <a:lnTo>
                    <a:pt x="30146" y="24460"/>
                  </a:lnTo>
                  <a:lnTo>
                    <a:pt x="38308" y="36690"/>
                  </a:lnTo>
                  <a:lnTo>
                    <a:pt x="67694" y="36690"/>
                  </a:lnTo>
                  <a:lnTo>
                    <a:pt x="46886" y="5466"/>
                  </a:lnTo>
                  <a:cubicBezTo>
                    <a:pt x="44606" y="2035"/>
                    <a:pt x="40807" y="0"/>
                    <a:pt x="366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 name="Google Shape;1547;p123"/>
          <p:cNvGrpSpPr/>
          <p:nvPr/>
        </p:nvGrpSpPr>
        <p:grpSpPr>
          <a:xfrm>
            <a:off x="3249265" y="3108010"/>
            <a:ext cx="380653" cy="366018"/>
            <a:chOff x="1085850" y="237950"/>
            <a:chExt cx="5437900" cy="5228825"/>
          </a:xfrm>
        </p:grpSpPr>
        <p:sp>
          <p:nvSpPr>
            <p:cNvPr id="1548" name="Google Shape;1548;p123"/>
            <p:cNvSpPr/>
            <p:nvPr/>
          </p:nvSpPr>
          <p:spPr>
            <a:xfrm>
              <a:off x="2716275" y="2865300"/>
              <a:ext cx="1106000" cy="1046100"/>
            </a:xfrm>
            <a:custGeom>
              <a:avLst/>
              <a:gdLst/>
              <a:ahLst/>
              <a:cxnLst/>
              <a:rect l="l" t="t" r="r" b="b"/>
              <a:pathLst>
                <a:path w="44240" h="41844" extrusionOk="0">
                  <a:moveTo>
                    <a:pt x="13444" y="0"/>
                  </a:moveTo>
                  <a:cubicBezTo>
                    <a:pt x="10307" y="0"/>
                    <a:pt x="7170" y="1195"/>
                    <a:pt x="4780" y="3585"/>
                  </a:cubicBezTo>
                  <a:cubicBezTo>
                    <a:pt x="1" y="8364"/>
                    <a:pt x="1" y="16133"/>
                    <a:pt x="4780" y="20913"/>
                  </a:cubicBezTo>
                  <a:lnTo>
                    <a:pt x="22108" y="38240"/>
                  </a:lnTo>
                  <a:cubicBezTo>
                    <a:pt x="24497" y="40642"/>
                    <a:pt x="27634" y="41843"/>
                    <a:pt x="30772" y="41843"/>
                  </a:cubicBezTo>
                  <a:cubicBezTo>
                    <a:pt x="33909" y="41843"/>
                    <a:pt x="37046" y="40642"/>
                    <a:pt x="39435" y="38240"/>
                  </a:cubicBezTo>
                  <a:cubicBezTo>
                    <a:pt x="44239" y="33461"/>
                    <a:pt x="44239" y="25692"/>
                    <a:pt x="39435" y="20913"/>
                  </a:cubicBezTo>
                  <a:lnTo>
                    <a:pt x="22108" y="3585"/>
                  </a:lnTo>
                  <a:cubicBezTo>
                    <a:pt x="19718" y="1195"/>
                    <a:pt x="16581" y="0"/>
                    <a:pt x="134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123"/>
            <p:cNvSpPr/>
            <p:nvPr/>
          </p:nvSpPr>
          <p:spPr>
            <a:xfrm>
              <a:off x="3819800" y="1761800"/>
              <a:ext cx="1105975" cy="1046075"/>
            </a:xfrm>
            <a:custGeom>
              <a:avLst/>
              <a:gdLst/>
              <a:ahLst/>
              <a:cxnLst/>
              <a:rect l="l" t="t" r="r" b="b"/>
              <a:pathLst>
                <a:path w="44239" h="41843" extrusionOk="0">
                  <a:moveTo>
                    <a:pt x="13443" y="0"/>
                  </a:moveTo>
                  <a:cubicBezTo>
                    <a:pt x="10306" y="0"/>
                    <a:pt x="7169" y="1195"/>
                    <a:pt x="4779" y="3585"/>
                  </a:cubicBezTo>
                  <a:cubicBezTo>
                    <a:pt x="0" y="8364"/>
                    <a:pt x="0" y="16133"/>
                    <a:pt x="4779" y="20912"/>
                  </a:cubicBezTo>
                  <a:lnTo>
                    <a:pt x="22107" y="38240"/>
                  </a:lnTo>
                  <a:cubicBezTo>
                    <a:pt x="24497" y="40642"/>
                    <a:pt x="27634" y="41843"/>
                    <a:pt x="30771" y="41843"/>
                  </a:cubicBezTo>
                  <a:cubicBezTo>
                    <a:pt x="33908" y="41843"/>
                    <a:pt x="37045" y="40642"/>
                    <a:pt x="39435" y="38240"/>
                  </a:cubicBezTo>
                  <a:cubicBezTo>
                    <a:pt x="44238" y="33461"/>
                    <a:pt x="44238" y="25692"/>
                    <a:pt x="39435" y="20912"/>
                  </a:cubicBezTo>
                  <a:lnTo>
                    <a:pt x="22107" y="3585"/>
                  </a:lnTo>
                  <a:cubicBezTo>
                    <a:pt x="19717" y="1195"/>
                    <a:pt x="16580" y="0"/>
                    <a:pt x="13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123"/>
            <p:cNvSpPr/>
            <p:nvPr/>
          </p:nvSpPr>
          <p:spPr>
            <a:xfrm>
              <a:off x="2988325" y="2003975"/>
              <a:ext cx="1665400" cy="1665400"/>
            </a:xfrm>
            <a:custGeom>
              <a:avLst/>
              <a:gdLst/>
              <a:ahLst/>
              <a:cxnLst/>
              <a:rect l="l" t="t" r="r" b="b"/>
              <a:pathLst>
                <a:path w="66616" h="66616" extrusionOk="0">
                  <a:moveTo>
                    <a:pt x="22451" y="0"/>
                  </a:moveTo>
                  <a:cubicBezTo>
                    <a:pt x="19240" y="3407"/>
                    <a:pt x="15735" y="7059"/>
                    <a:pt x="11814" y="10980"/>
                  </a:cubicBezTo>
                  <a:cubicBezTo>
                    <a:pt x="7868" y="14926"/>
                    <a:pt x="3407" y="19240"/>
                    <a:pt x="1" y="22450"/>
                  </a:cubicBezTo>
                  <a:cubicBezTo>
                    <a:pt x="877" y="22360"/>
                    <a:pt x="1758" y="22314"/>
                    <a:pt x="2638" y="22314"/>
                  </a:cubicBezTo>
                  <a:cubicBezTo>
                    <a:pt x="8893" y="22314"/>
                    <a:pt x="15132" y="24616"/>
                    <a:pt x="19902" y="29386"/>
                  </a:cubicBezTo>
                  <a:lnTo>
                    <a:pt x="37230" y="46714"/>
                  </a:lnTo>
                  <a:cubicBezTo>
                    <a:pt x="42671" y="52130"/>
                    <a:pt x="44901" y="59508"/>
                    <a:pt x="44141" y="66615"/>
                  </a:cubicBezTo>
                  <a:cubicBezTo>
                    <a:pt x="47352" y="63184"/>
                    <a:pt x="50856" y="59532"/>
                    <a:pt x="54802" y="55611"/>
                  </a:cubicBezTo>
                  <a:cubicBezTo>
                    <a:pt x="58724" y="51665"/>
                    <a:pt x="63184" y="47351"/>
                    <a:pt x="66616" y="44141"/>
                  </a:cubicBezTo>
                  <a:lnTo>
                    <a:pt x="66616" y="44141"/>
                  </a:lnTo>
                  <a:cubicBezTo>
                    <a:pt x="65717" y="44237"/>
                    <a:pt x="64814" y="44285"/>
                    <a:pt x="63911" y="44285"/>
                  </a:cubicBezTo>
                  <a:cubicBezTo>
                    <a:pt x="57674" y="44285"/>
                    <a:pt x="51446" y="41982"/>
                    <a:pt x="46714" y="37229"/>
                  </a:cubicBezTo>
                  <a:lnTo>
                    <a:pt x="29387" y="19901"/>
                  </a:lnTo>
                  <a:cubicBezTo>
                    <a:pt x="23946" y="14460"/>
                    <a:pt x="21716" y="7108"/>
                    <a:pt x="224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123"/>
            <p:cNvSpPr/>
            <p:nvPr/>
          </p:nvSpPr>
          <p:spPr>
            <a:xfrm>
              <a:off x="3995650" y="237950"/>
              <a:ext cx="2528100" cy="2424100"/>
            </a:xfrm>
            <a:custGeom>
              <a:avLst/>
              <a:gdLst/>
              <a:ahLst/>
              <a:cxnLst/>
              <a:rect l="l" t="t" r="r" b="b"/>
              <a:pathLst>
                <a:path w="101124" h="96964" extrusionOk="0">
                  <a:moveTo>
                    <a:pt x="54070" y="24497"/>
                  </a:moveTo>
                  <a:cubicBezTo>
                    <a:pt x="58778" y="24497"/>
                    <a:pt x="63490" y="26293"/>
                    <a:pt x="67081" y="29883"/>
                  </a:cubicBezTo>
                  <a:cubicBezTo>
                    <a:pt x="75095" y="37898"/>
                    <a:pt x="73330" y="49613"/>
                    <a:pt x="67081" y="55862"/>
                  </a:cubicBezTo>
                  <a:cubicBezTo>
                    <a:pt x="65880" y="57063"/>
                    <a:pt x="64311" y="57664"/>
                    <a:pt x="62743" y="57664"/>
                  </a:cubicBezTo>
                  <a:cubicBezTo>
                    <a:pt x="61174" y="57664"/>
                    <a:pt x="59605" y="57063"/>
                    <a:pt x="58405" y="55862"/>
                  </a:cubicBezTo>
                  <a:cubicBezTo>
                    <a:pt x="56003" y="53485"/>
                    <a:pt x="56003" y="49613"/>
                    <a:pt x="58405" y="47211"/>
                  </a:cubicBezTo>
                  <a:cubicBezTo>
                    <a:pt x="60145" y="45471"/>
                    <a:pt x="61370" y="41500"/>
                    <a:pt x="58405" y="38535"/>
                  </a:cubicBezTo>
                  <a:cubicBezTo>
                    <a:pt x="57204" y="37346"/>
                    <a:pt x="55635" y="36752"/>
                    <a:pt x="54067" y="36752"/>
                  </a:cubicBezTo>
                  <a:cubicBezTo>
                    <a:pt x="52498" y="36752"/>
                    <a:pt x="50929" y="37346"/>
                    <a:pt x="49728" y="38535"/>
                  </a:cubicBezTo>
                  <a:cubicBezTo>
                    <a:pt x="48540" y="39736"/>
                    <a:pt x="46977" y="40336"/>
                    <a:pt x="45412" y="40336"/>
                  </a:cubicBezTo>
                  <a:cubicBezTo>
                    <a:pt x="43846" y="40336"/>
                    <a:pt x="42278" y="39736"/>
                    <a:pt x="41077" y="38535"/>
                  </a:cubicBezTo>
                  <a:cubicBezTo>
                    <a:pt x="38675" y="36157"/>
                    <a:pt x="38675" y="32261"/>
                    <a:pt x="41077" y="29883"/>
                  </a:cubicBezTo>
                  <a:cubicBezTo>
                    <a:pt x="44655" y="26293"/>
                    <a:pt x="49361" y="24497"/>
                    <a:pt x="54070" y="24497"/>
                  </a:cubicBezTo>
                  <a:close/>
                  <a:moveTo>
                    <a:pt x="54070" y="1"/>
                  </a:moveTo>
                  <a:cubicBezTo>
                    <a:pt x="43087" y="1"/>
                    <a:pt x="32107" y="4186"/>
                    <a:pt x="23749" y="12555"/>
                  </a:cubicBezTo>
                  <a:cubicBezTo>
                    <a:pt x="18921" y="17384"/>
                    <a:pt x="16593" y="21967"/>
                    <a:pt x="13897" y="27310"/>
                  </a:cubicBezTo>
                  <a:cubicBezTo>
                    <a:pt x="11225" y="32604"/>
                    <a:pt x="7622" y="39540"/>
                    <a:pt x="0" y="49662"/>
                  </a:cubicBezTo>
                  <a:cubicBezTo>
                    <a:pt x="2138" y="49086"/>
                    <a:pt x="4339" y="48795"/>
                    <a:pt x="6540" y="48795"/>
                  </a:cubicBezTo>
                  <a:cubicBezTo>
                    <a:pt x="12766" y="48795"/>
                    <a:pt x="18987" y="51118"/>
                    <a:pt x="23749" y="55862"/>
                  </a:cubicBezTo>
                  <a:lnTo>
                    <a:pt x="41077" y="73215"/>
                  </a:lnTo>
                  <a:cubicBezTo>
                    <a:pt x="47498" y="79636"/>
                    <a:pt x="49508" y="88753"/>
                    <a:pt x="47278" y="96964"/>
                  </a:cubicBezTo>
                  <a:cubicBezTo>
                    <a:pt x="57375" y="89341"/>
                    <a:pt x="64287" y="85763"/>
                    <a:pt x="69605" y="83092"/>
                  </a:cubicBezTo>
                  <a:cubicBezTo>
                    <a:pt x="74948" y="80371"/>
                    <a:pt x="79556" y="78043"/>
                    <a:pt x="84408" y="73215"/>
                  </a:cubicBezTo>
                  <a:cubicBezTo>
                    <a:pt x="101123" y="56475"/>
                    <a:pt x="101123" y="29270"/>
                    <a:pt x="84408" y="12555"/>
                  </a:cubicBezTo>
                  <a:cubicBezTo>
                    <a:pt x="76039" y="4186"/>
                    <a:pt x="65053" y="1"/>
                    <a:pt x="540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123"/>
            <p:cNvSpPr/>
            <p:nvPr/>
          </p:nvSpPr>
          <p:spPr>
            <a:xfrm>
              <a:off x="1085850" y="3010675"/>
              <a:ext cx="2560575" cy="2456100"/>
            </a:xfrm>
            <a:custGeom>
              <a:avLst/>
              <a:gdLst/>
              <a:ahLst/>
              <a:cxnLst/>
              <a:rect l="l" t="t" r="r" b="b"/>
              <a:pathLst>
                <a:path w="102423" h="98244" extrusionOk="0">
                  <a:moveTo>
                    <a:pt x="38402" y="40574"/>
                  </a:moveTo>
                  <a:cubicBezTo>
                    <a:pt x="39968" y="40574"/>
                    <a:pt x="41530" y="41175"/>
                    <a:pt x="42719" y="42376"/>
                  </a:cubicBezTo>
                  <a:cubicBezTo>
                    <a:pt x="45121" y="44778"/>
                    <a:pt x="45121" y="48650"/>
                    <a:pt x="42719" y="51027"/>
                  </a:cubicBezTo>
                  <a:cubicBezTo>
                    <a:pt x="40341" y="53429"/>
                    <a:pt x="40341" y="57302"/>
                    <a:pt x="42719" y="59704"/>
                  </a:cubicBezTo>
                  <a:cubicBezTo>
                    <a:pt x="43920" y="60904"/>
                    <a:pt x="45488" y="61505"/>
                    <a:pt x="47057" y="61505"/>
                  </a:cubicBezTo>
                  <a:cubicBezTo>
                    <a:pt x="48625" y="61505"/>
                    <a:pt x="50194" y="60904"/>
                    <a:pt x="51395" y="59704"/>
                  </a:cubicBezTo>
                  <a:cubicBezTo>
                    <a:pt x="52596" y="58503"/>
                    <a:pt x="54164" y="57902"/>
                    <a:pt x="55730" y="57902"/>
                  </a:cubicBezTo>
                  <a:cubicBezTo>
                    <a:pt x="57295" y="57902"/>
                    <a:pt x="58858" y="58503"/>
                    <a:pt x="60046" y="59704"/>
                  </a:cubicBezTo>
                  <a:cubicBezTo>
                    <a:pt x="62448" y="62105"/>
                    <a:pt x="62448" y="65978"/>
                    <a:pt x="60046" y="68380"/>
                  </a:cubicBezTo>
                  <a:cubicBezTo>
                    <a:pt x="56468" y="71958"/>
                    <a:pt x="51763" y="73747"/>
                    <a:pt x="47057" y="73747"/>
                  </a:cubicBezTo>
                  <a:cubicBezTo>
                    <a:pt x="42351" y="73747"/>
                    <a:pt x="37645" y="71958"/>
                    <a:pt x="34067" y="68380"/>
                  </a:cubicBezTo>
                  <a:cubicBezTo>
                    <a:pt x="26886" y="61199"/>
                    <a:pt x="26886" y="49532"/>
                    <a:pt x="34067" y="42376"/>
                  </a:cubicBezTo>
                  <a:cubicBezTo>
                    <a:pt x="35268" y="41175"/>
                    <a:pt x="36837" y="40574"/>
                    <a:pt x="38402" y="40574"/>
                  </a:cubicBezTo>
                  <a:close/>
                  <a:moveTo>
                    <a:pt x="55120" y="0"/>
                  </a:moveTo>
                  <a:cubicBezTo>
                    <a:pt x="45023" y="7622"/>
                    <a:pt x="36837" y="12500"/>
                    <a:pt x="31543" y="15171"/>
                  </a:cubicBezTo>
                  <a:cubicBezTo>
                    <a:pt x="26200" y="17867"/>
                    <a:pt x="21568" y="20195"/>
                    <a:pt x="16739" y="25048"/>
                  </a:cubicBezTo>
                  <a:cubicBezTo>
                    <a:pt x="0" y="41763"/>
                    <a:pt x="0" y="68968"/>
                    <a:pt x="16739" y="85707"/>
                  </a:cubicBezTo>
                  <a:cubicBezTo>
                    <a:pt x="25097" y="94065"/>
                    <a:pt x="36077" y="98244"/>
                    <a:pt x="47060" y="98244"/>
                  </a:cubicBezTo>
                  <a:cubicBezTo>
                    <a:pt x="58043" y="98244"/>
                    <a:pt x="69029" y="94065"/>
                    <a:pt x="77399" y="85707"/>
                  </a:cubicBezTo>
                  <a:cubicBezTo>
                    <a:pt x="82227" y="80879"/>
                    <a:pt x="84531" y="76271"/>
                    <a:pt x="87227" y="70953"/>
                  </a:cubicBezTo>
                  <a:cubicBezTo>
                    <a:pt x="89898" y="65635"/>
                    <a:pt x="94775" y="57424"/>
                    <a:pt x="102422" y="47302"/>
                  </a:cubicBezTo>
                  <a:lnTo>
                    <a:pt x="102422" y="47302"/>
                  </a:lnTo>
                  <a:cubicBezTo>
                    <a:pt x="100274" y="47886"/>
                    <a:pt x="98064" y="48179"/>
                    <a:pt x="95856" y="48179"/>
                  </a:cubicBezTo>
                  <a:cubicBezTo>
                    <a:pt x="89626" y="48179"/>
                    <a:pt x="83415" y="45843"/>
                    <a:pt x="78673" y="41101"/>
                  </a:cubicBezTo>
                  <a:lnTo>
                    <a:pt x="61321" y="23774"/>
                  </a:lnTo>
                  <a:cubicBezTo>
                    <a:pt x="54900" y="17328"/>
                    <a:pt x="52890" y="8211"/>
                    <a:pt x="551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 name="Google Shape;1553;p123"/>
          <p:cNvGrpSpPr/>
          <p:nvPr/>
        </p:nvGrpSpPr>
        <p:grpSpPr>
          <a:xfrm>
            <a:off x="3253470" y="1579098"/>
            <a:ext cx="372248" cy="366018"/>
            <a:chOff x="1145875" y="237950"/>
            <a:chExt cx="5317825" cy="5228825"/>
          </a:xfrm>
        </p:grpSpPr>
        <p:sp>
          <p:nvSpPr>
            <p:cNvPr id="1554" name="Google Shape;1554;p123"/>
            <p:cNvSpPr/>
            <p:nvPr/>
          </p:nvSpPr>
          <p:spPr>
            <a:xfrm>
              <a:off x="1175900" y="238125"/>
              <a:ext cx="5287800" cy="5228650"/>
            </a:xfrm>
            <a:custGeom>
              <a:avLst/>
              <a:gdLst/>
              <a:ahLst/>
              <a:cxnLst/>
              <a:rect l="l" t="t" r="r" b="b"/>
              <a:pathLst>
                <a:path w="211512" h="209146" extrusionOk="0">
                  <a:moveTo>
                    <a:pt x="191353" y="12261"/>
                  </a:moveTo>
                  <a:cubicBezTo>
                    <a:pt x="192922" y="12261"/>
                    <a:pt x="194490" y="12855"/>
                    <a:pt x="195679" y="14044"/>
                  </a:cubicBezTo>
                  <a:cubicBezTo>
                    <a:pt x="198081" y="16421"/>
                    <a:pt x="198081" y="20318"/>
                    <a:pt x="195679" y="22695"/>
                  </a:cubicBezTo>
                  <a:cubicBezTo>
                    <a:pt x="195449" y="22944"/>
                    <a:pt x="195233" y="23134"/>
                    <a:pt x="195304" y="23134"/>
                  </a:cubicBezTo>
                  <a:cubicBezTo>
                    <a:pt x="195323" y="23134"/>
                    <a:pt x="195365" y="23119"/>
                    <a:pt x="195434" y="23087"/>
                  </a:cubicBezTo>
                  <a:lnTo>
                    <a:pt x="195434" y="23087"/>
                  </a:lnTo>
                  <a:lnTo>
                    <a:pt x="178008" y="31690"/>
                  </a:lnTo>
                  <a:cubicBezTo>
                    <a:pt x="186120" y="15146"/>
                    <a:pt x="185777" y="15293"/>
                    <a:pt x="187027" y="14044"/>
                  </a:cubicBezTo>
                  <a:cubicBezTo>
                    <a:pt x="188216" y="12855"/>
                    <a:pt x="189784" y="12261"/>
                    <a:pt x="191353" y="12261"/>
                  </a:cubicBezTo>
                  <a:close/>
                  <a:moveTo>
                    <a:pt x="191353" y="0"/>
                  </a:moveTo>
                  <a:cubicBezTo>
                    <a:pt x="186647" y="0"/>
                    <a:pt x="181942" y="1789"/>
                    <a:pt x="178351" y="5367"/>
                  </a:cubicBezTo>
                  <a:cubicBezTo>
                    <a:pt x="174577" y="9166"/>
                    <a:pt x="173792" y="13161"/>
                    <a:pt x="163180" y="34337"/>
                  </a:cubicBezTo>
                  <a:lnTo>
                    <a:pt x="160607" y="31788"/>
                  </a:lnTo>
                  <a:cubicBezTo>
                    <a:pt x="159455" y="30636"/>
                    <a:pt x="157862" y="30060"/>
                    <a:pt x="156272" y="30060"/>
                  </a:cubicBezTo>
                  <a:cubicBezTo>
                    <a:pt x="154682" y="30060"/>
                    <a:pt x="153095" y="30636"/>
                    <a:pt x="151955" y="31788"/>
                  </a:cubicBezTo>
                  <a:lnTo>
                    <a:pt x="120878" y="62865"/>
                  </a:lnTo>
                  <a:cubicBezTo>
                    <a:pt x="118476" y="65242"/>
                    <a:pt x="118476" y="69139"/>
                    <a:pt x="120878" y="71517"/>
                  </a:cubicBezTo>
                  <a:lnTo>
                    <a:pt x="125216" y="75855"/>
                  </a:lnTo>
                  <a:lnTo>
                    <a:pt x="41641" y="159405"/>
                  </a:lnTo>
                  <a:cubicBezTo>
                    <a:pt x="34799" y="153961"/>
                    <a:pt x="27578" y="151045"/>
                    <a:pt x="21506" y="151045"/>
                  </a:cubicBezTo>
                  <a:cubicBezTo>
                    <a:pt x="17573" y="151045"/>
                    <a:pt x="14122" y="152269"/>
                    <a:pt x="11569" y="154822"/>
                  </a:cubicBezTo>
                  <a:cubicBezTo>
                    <a:pt x="5050" y="161341"/>
                    <a:pt x="7157" y="173645"/>
                    <a:pt x="16152" y="184919"/>
                  </a:cubicBezTo>
                  <a:lnTo>
                    <a:pt x="2378" y="198693"/>
                  </a:lnTo>
                  <a:cubicBezTo>
                    <a:pt x="1" y="201070"/>
                    <a:pt x="1" y="204942"/>
                    <a:pt x="2378" y="207344"/>
                  </a:cubicBezTo>
                  <a:cubicBezTo>
                    <a:pt x="3579" y="208545"/>
                    <a:pt x="5148" y="209146"/>
                    <a:pt x="6716" y="209146"/>
                  </a:cubicBezTo>
                  <a:cubicBezTo>
                    <a:pt x="8285" y="209146"/>
                    <a:pt x="9853" y="208545"/>
                    <a:pt x="11054" y="207344"/>
                  </a:cubicBezTo>
                  <a:lnTo>
                    <a:pt x="24902" y="193497"/>
                  </a:lnTo>
                  <a:cubicBezTo>
                    <a:pt x="30744" y="198145"/>
                    <a:pt x="38395" y="201987"/>
                    <a:pt x="45156" y="201987"/>
                  </a:cubicBezTo>
                  <a:cubicBezTo>
                    <a:pt x="48805" y="201987"/>
                    <a:pt x="52195" y="200868"/>
                    <a:pt x="54900" y="198153"/>
                  </a:cubicBezTo>
                  <a:cubicBezTo>
                    <a:pt x="61420" y="191659"/>
                    <a:pt x="59312" y="179355"/>
                    <a:pt x="50317" y="168081"/>
                  </a:cubicBezTo>
                  <a:lnTo>
                    <a:pt x="133868" y="84531"/>
                  </a:lnTo>
                  <a:lnTo>
                    <a:pt x="138206" y="88844"/>
                  </a:lnTo>
                  <a:cubicBezTo>
                    <a:pt x="139407" y="90045"/>
                    <a:pt x="140975" y="90646"/>
                    <a:pt x="142544" y="90646"/>
                  </a:cubicBezTo>
                  <a:cubicBezTo>
                    <a:pt x="144112" y="90646"/>
                    <a:pt x="145681" y="90045"/>
                    <a:pt x="146882" y="88844"/>
                  </a:cubicBezTo>
                  <a:lnTo>
                    <a:pt x="177934" y="57792"/>
                  </a:lnTo>
                  <a:cubicBezTo>
                    <a:pt x="180336" y="55390"/>
                    <a:pt x="180336" y="51517"/>
                    <a:pt x="177934" y="49116"/>
                  </a:cubicBezTo>
                  <a:lnTo>
                    <a:pt x="175361" y="46542"/>
                  </a:lnTo>
                  <a:cubicBezTo>
                    <a:pt x="200115" y="34141"/>
                    <a:pt x="200801" y="34925"/>
                    <a:pt x="204355" y="31371"/>
                  </a:cubicBezTo>
                  <a:cubicBezTo>
                    <a:pt x="211511" y="24190"/>
                    <a:pt x="211511" y="12548"/>
                    <a:pt x="204355" y="5367"/>
                  </a:cubicBezTo>
                  <a:cubicBezTo>
                    <a:pt x="200764" y="1789"/>
                    <a:pt x="196059" y="0"/>
                    <a:pt x="1913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123"/>
            <p:cNvSpPr/>
            <p:nvPr/>
          </p:nvSpPr>
          <p:spPr>
            <a:xfrm>
              <a:off x="1145875" y="237950"/>
              <a:ext cx="2443550" cy="2396525"/>
            </a:xfrm>
            <a:custGeom>
              <a:avLst/>
              <a:gdLst/>
              <a:ahLst/>
              <a:cxnLst/>
              <a:rect l="l" t="t" r="r" b="b"/>
              <a:pathLst>
                <a:path w="97742" h="95861" extrusionOk="0">
                  <a:moveTo>
                    <a:pt x="20021" y="12039"/>
                  </a:moveTo>
                  <a:cubicBezTo>
                    <a:pt x="22790" y="12039"/>
                    <a:pt x="24765" y="14514"/>
                    <a:pt x="24940" y="14514"/>
                  </a:cubicBezTo>
                  <a:cubicBezTo>
                    <a:pt x="24968" y="14514"/>
                    <a:pt x="24949" y="14449"/>
                    <a:pt x="24877" y="14296"/>
                  </a:cubicBezTo>
                  <a:lnTo>
                    <a:pt x="24877" y="14296"/>
                  </a:lnTo>
                  <a:lnTo>
                    <a:pt x="33602" y="31721"/>
                  </a:lnTo>
                  <a:cubicBezTo>
                    <a:pt x="17059" y="23633"/>
                    <a:pt x="17083" y="23952"/>
                    <a:pt x="15834" y="22702"/>
                  </a:cubicBezTo>
                  <a:cubicBezTo>
                    <a:pt x="13432" y="20325"/>
                    <a:pt x="13432" y="16428"/>
                    <a:pt x="15834" y="14051"/>
                  </a:cubicBezTo>
                  <a:cubicBezTo>
                    <a:pt x="17331" y="12553"/>
                    <a:pt x="18758" y="12039"/>
                    <a:pt x="20021" y="12039"/>
                  </a:cubicBezTo>
                  <a:close/>
                  <a:moveTo>
                    <a:pt x="20143" y="0"/>
                  </a:moveTo>
                  <a:cubicBezTo>
                    <a:pt x="15467" y="0"/>
                    <a:pt x="10768" y="1764"/>
                    <a:pt x="7157" y="5374"/>
                  </a:cubicBezTo>
                  <a:cubicBezTo>
                    <a:pt x="1" y="12555"/>
                    <a:pt x="1" y="24197"/>
                    <a:pt x="7157" y="31378"/>
                  </a:cubicBezTo>
                  <a:cubicBezTo>
                    <a:pt x="10956" y="35153"/>
                    <a:pt x="15074" y="35937"/>
                    <a:pt x="36249" y="46574"/>
                  </a:cubicBezTo>
                  <a:lnTo>
                    <a:pt x="33700" y="49123"/>
                  </a:lnTo>
                  <a:cubicBezTo>
                    <a:pt x="31299" y="51524"/>
                    <a:pt x="31299" y="55397"/>
                    <a:pt x="33700" y="57799"/>
                  </a:cubicBezTo>
                  <a:lnTo>
                    <a:pt x="64753" y="88851"/>
                  </a:lnTo>
                  <a:cubicBezTo>
                    <a:pt x="65954" y="90052"/>
                    <a:pt x="67523" y="90653"/>
                    <a:pt x="69091" y="90653"/>
                  </a:cubicBezTo>
                  <a:cubicBezTo>
                    <a:pt x="70660" y="90653"/>
                    <a:pt x="72228" y="90052"/>
                    <a:pt x="73429" y="88851"/>
                  </a:cubicBezTo>
                  <a:lnTo>
                    <a:pt x="77767" y="84538"/>
                  </a:lnTo>
                  <a:lnTo>
                    <a:pt x="89090" y="95861"/>
                  </a:lnTo>
                  <a:lnTo>
                    <a:pt x="97742" y="87185"/>
                  </a:lnTo>
                  <a:lnTo>
                    <a:pt x="86419" y="75862"/>
                  </a:lnTo>
                  <a:lnTo>
                    <a:pt x="90757" y="71524"/>
                  </a:lnTo>
                  <a:cubicBezTo>
                    <a:pt x="93159" y="69146"/>
                    <a:pt x="93159" y="65249"/>
                    <a:pt x="90757" y="62872"/>
                  </a:cubicBezTo>
                  <a:lnTo>
                    <a:pt x="59680" y="31795"/>
                  </a:lnTo>
                  <a:cubicBezTo>
                    <a:pt x="58491" y="30594"/>
                    <a:pt x="56929" y="29993"/>
                    <a:pt x="55363" y="29993"/>
                  </a:cubicBezTo>
                  <a:cubicBezTo>
                    <a:pt x="53798" y="29993"/>
                    <a:pt x="52229" y="30594"/>
                    <a:pt x="51028" y="31795"/>
                  </a:cubicBezTo>
                  <a:lnTo>
                    <a:pt x="48455" y="34368"/>
                  </a:lnTo>
                  <a:lnTo>
                    <a:pt x="35490" y="8242"/>
                  </a:lnTo>
                  <a:cubicBezTo>
                    <a:pt x="31895" y="2803"/>
                    <a:pt x="26038" y="0"/>
                    <a:pt x="20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123"/>
            <p:cNvSpPr/>
            <p:nvPr/>
          </p:nvSpPr>
          <p:spPr>
            <a:xfrm>
              <a:off x="4023225" y="3067650"/>
              <a:ext cx="2411075" cy="2399125"/>
            </a:xfrm>
            <a:custGeom>
              <a:avLst/>
              <a:gdLst/>
              <a:ahLst/>
              <a:cxnLst/>
              <a:rect l="l" t="t" r="r" b="b"/>
              <a:pathLst>
                <a:path w="96443" h="95965" extrusionOk="0">
                  <a:moveTo>
                    <a:pt x="8652" y="1"/>
                  </a:moveTo>
                  <a:lnTo>
                    <a:pt x="0" y="8652"/>
                  </a:lnTo>
                  <a:lnTo>
                    <a:pt x="46224" y="54900"/>
                  </a:lnTo>
                  <a:cubicBezTo>
                    <a:pt x="37229" y="66174"/>
                    <a:pt x="35121" y="78478"/>
                    <a:pt x="41640" y="84972"/>
                  </a:cubicBezTo>
                  <a:cubicBezTo>
                    <a:pt x="44354" y="87686"/>
                    <a:pt x="47745" y="88798"/>
                    <a:pt x="51386" y="88798"/>
                  </a:cubicBezTo>
                  <a:cubicBezTo>
                    <a:pt x="58200" y="88798"/>
                    <a:pt x="65888" y="84901"/>
                    <a:pt x="71639" y="80316"/>
                  </a:cubicBezTo>
                  <a:lnTo>
                    <a:pt x="85389" y="94163"/>
                  </a:lnTo>
                  <a:cubicBezTo>
                    <a:pt x="86577" y="95364"/>
                    <a:pt x="88140" y="95965"/>
                    <a:pt x="89705" y="95965"/>
                  </a:cubicBezTo>
                  <a:cubicBezTo>
                    <a:pt x="91271" y="95965"/>
                    <a:pt x="92839" y="95364"/>
                    <a:pt x="94040" y="94163"/>
                  </a:cubicBezTo>
                  <a:cubicBezTo>
                    <a:pt x="96442" y="91761"/>
                    <a:pt x="96442" y="87889"/>
                    <a:pt x="94040" y="85512"/>
                  </a:cubicBezTo>
                  <a:lnTo>
                    <a:pt x="80389" y="71738"/>
                  </a:lnTo>
                  <a:cubicBezTo>
                    <a:pt x="89384" y="60464"/>
                    <a:pt x="91491" y="48160"/>
                    <a:pt x="84972" y="41641"/>
                  </a:cubicBezTo>
                  <a:cubicBezTo>
                    <a:pt x="82407" y="39076"/>
                    <a:pt x="78946" y="37846"/>
                    <a:pt x="75006" y="37846"/>
                  </a:cubicBezTo>
                  <a:cubicBezTo>
                    <a:pt x="68930" y="37846"/>
                    <a:pt x="61713" y="40768"/>
                    <a:pt x="54875" y="46224"/>
                  </a:cubicBezTo>
                  <a:lnTo>
                    <a:pt x="86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7" name="Google Shape;1557;p123"/>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82</a:t>
            </a:fld>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83.xml><?xml version="1.0" encoding="utf-8"?>
<p:sld xmlns:a="http://schemas.openxmlformats.org/drawingml/2006/main" xmlns:r="http://schemas.openxmlformats.org/officeDocument/2006/relationships" xmlns:p="http://schemas.openxmlformats.org/presentationml/2006/main" show="0">
  <p:cSld>
    <p:spTree>
      <p:nvGrpSpPr>
        <p:cNvPr id="1" name="Shape 1561"/>
        <p:cNvGrpSpPr/>
        <p:nvPr/>
      </p:nvGrpSpPr>
      <p:grpSpPr>
        <a:xfrm>
          <a:off x="0" y="0"/>
          <a:ext cx="0" cy="0"/>
          <a:chOff x="0" y="0"/>
          <a:chExt cx="0" cy="0"/>
        </a:xfrm>
      </p:grpSpPr>
      <p:sp>
        <p:nvSpPr>
          <p:cNvPr id="1562" name="Google Shape;1562;p124"/>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PREDICTED </a:t>
            </a:r>
            <a:r>
              <a:rPr lang="en">
                <a:solidFill>
                  <a:schemeClr val="lt2"/>
                </a:solidFill>
              </a:rPr>
              <a:t>REACH</a:t>
            </a:r>
            <a:endParaRPr>
              <a:solidFill>
                <a:schemeClr val="lt2"/>
              </a:solidFill>
            </a:endParaRPr>
          </a:p>
        </p:txBody>
      </p:sp>
      <p:sp>
        <p:nvSpPr>
          <p:cNvPr id="1563" name="Google Shape;1563;p124"/>
          <p:cNvSpPr txBox="1"/>
          <p:nvPr/>
        </p:nvSpPr>
        <p:spPr>
          <a:xfrm>
            <a:off x="4458875" y="3229292"/>
            <a:ext cx="3964500" cy="468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dk1"/>
                </a:solidFill>
                <a:latin typeface="Actor"/>
                <a:ea typeface="Actor"/>
                <a:cs typeface="Actor"/>
                <a:sym typeface="Actor"/>
              </a:rPr>
              <a:t>Follow the link in the graph to modify its data and then paste the new one here. </a:t>
            </a:r>
            <a:r>
              <a:rPr lang="en" sz="1200" b="1">
                <a:solidFill>
                  <a:schemeClr val="dk1"/>
                </a:solidFill>
                <a:uFill>
                  <a:noFill/>
                </a:uFill>
                <a:latin typeface="Actor"/>
                <a:ea typeface="Actor"/>
                <a:cs typeface="Actor"/>
                <a:sym typeface="Actor"/>
                <a:hlinkClick r:id="rId3">
                  <a:extLst>
                    <a:ext uri="{A12FA001-AC4F-418D-AE19-62706E023703}">
                      <ahyp:hlinkClr xmlns:ahyp="http://schemas.microsoft.com/office/drawing/2018/hyperlinkcolor" xmlns="" val="tx"/>
                    </a:ext>
                  </a:extLst>
                </a:hlinkClick>
              </a:rPr>
              <a:t>For more info, click here</a:t>
            </a:r>
            <a:endParaRPr sz="1200" b="1">
              <a:solidFill>
                <a:schemeClr val="dk1"/>
              </a:solidFill>
              <a:latin typeface="Actor"/>
              <a:ea typeface="Actor"/>
              <a:cs typeface="Actor"/>
              <a:sym typeface="Actor"/>
            </a:endParaRPr>
          </a:p>
        </p:txBody>
      </p:sp>
      <p:sp>
        <p:nvSpPr>
          <p:cNvPr id="1564" name="Google Shape;1564;p124"/>
          <p:cNvSpPr txBox="1"/>
          <p:nvPr/>
        </p:nvSpPr>
        <p:spPr>
          <a:xfrm flipH="1">
            <a:off x="990875" y="1069575"/>
            <a:ext cx="2903700" cy="396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200" b="1">
                <a:solidFill>
                  <a:schemeClr val="dk1"/>
                </a:solidFill>
                <a:latin typeface="Roboto Condensed"/>
                <a:ea typeface="Roboto Condensed"/>
                <a:cs typeface="Roboto Condensed"/>
                <a:sym typeface="Roboto Condensed"/>
              </a:rPr>
              <a:t>VENUS</a:t>
            </a:r>
            <a:endParaRPr sz="2200" b="1">
              <a:solidFill>
                <a:schemeClr val="dk1"/>
              </a:solidFill>
              <a:latin typeface="Roboto Condensed"/>
              <a:ea typeface="Roboto Condensed"/>
              <a:cs typeface="Roboto Condensed"/>
              <a:sym typeface="Roboto Condensed"/>
            </a:endParaRPr>
          </a:p>
        </p:txBody>
      </p:sp>
      <p:sp>
        <p:nvSpPr>
          <p:cNvPr id="1565" name="Google Shape;1565;p124"/>
          <p:cNvSpPr txBox="1"/>
          <p:nvPr/>
        </p:nvSpPr>
        <p:spPr>
          <a:xfrm flipH="1">
            <a:off x="990875" y="1494919"/>
            <a:ext cx="2903700" cy="540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dk1"/>
                </a:solidFill>
                <a:latin typeface="Actor"/>
                <a:ea typeface="Actor"/>
                <a:cs typeface="Actor"/>
                <a:sym typeface="Actor"/>
              </a:rPr>
              <a:t>Venus has a beautiful name, but it's terribly hot</a:t>
            </a:r>
            <a:endParaRPr sz="1600">
              <a:solidFill>
                <a:schemeClr val="dk1"/>
              </a:solidFill>
              <a:latin typeface="Actor"/>
              <a:ea typeface="Actor"/>
              <a:cs typeface="Actor"/>
              <a:sym typeface="Actor"/>
            </a:endParaRPr>
          </a:p>
        </p:txBody>
      </p:sp>
      <p:sp>
        <p:nvSpPr>
          <p:cNvPr id="1566" name="Google Shape;1566;p124"/>
          <p:cNvSpPr/>
          <p:nvPr/>
        </p:nvSpPr>
        <p:spPr>
          <a:xfrm flipH="1">
            <a:off x="713225" y="1221325"/>
            <a:ext cx="224700" cy="2247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124"/>
          <p:cNvSpPr txBox="1"/>
          <p:nvPr/>
        </p:nvSpPr>
        <p:spPr>
          <a:xfrm flipH="1">
            <a:off x="990875" y="2208238"/>
            <a:ext cx="2914500" cy="371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3000" b="1">
                <a:solidFill>
                  <a:schemeClr val="dk1"/>
                </a:solidFill>
                <a:latin typeface="Roboto Condensed"/>
                <a:ea typeface="Roboto Condensed"/>
                <a:cs typeface="Roboto Condensed"/>
                <a:sym typeface="Roboto Condensed"/>
              </a:rPr>
              <a:t>50,000</a:t>
            </a:r>
            <a:endParaRPr sz="3000" b="1">
              <a:solidFill>
                <a:schemeClr val="dk1"/>
              </a:solidFill>
              <a:latin typeface="Roboto Condensed"/>
              <a:ea typeface="Roboto Condensed"/>
              <a:cs typeface="Roboto Condensed"/>
              <a:sym typeface="Roboto Condensed"/>
            </a:endParaRPr>
          </a:p>
        </p:txBody>
      </p:sp>
      <p:sp>
        <p:nvSpPr>
          <p:cNvPr id="1568" name="Google Shape;1568;p124"/>
          <p:cNvSpPr txBox="1"/>
          <p:nvPr/>
        </p:nvSpPr>
        <p:spPr>
          <a:xfrm flipH="1">
            <a:off x="990875" y="3025301"/>
            <a:ext cx="2914500" cy="371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3000" b="1">
                <a:solidFill>
                  <a:schemeClr val="dk1"/>
                </a:solidFill>
                <a:latin typeface="Roboto Condensed"/>
                <a:ea typeface="Roboto Condensed"/>
                <a:cs typeface="Roboto Condensed"/>
                <a:sym typeface="Roboto Condensed"/>
              </a:rPr>
              <a:t>18,000,000</a:t>
            </a:r>
            <a:endParaRPr sz="3000" b="1">
              <a:solidFill>
                <a:schemeClr val="dk1"/>
              </a:solidFill>
              <a:latin typeface="Roboto Condensed"/>
              <a:ea typeface="Roboto Condensed"/>
              <a:cs typeface="Roboto Condensed"/>
              <a:sym typeface="Roboto Condensed"/>
            </a:endParaRPr>
          </a:p>
        </p:txBody>
      </p:sp>
      <p:sp>
        <p:nvSpPr>
          <p:cNvPr id="1569" name="Google Shape;1569;p124"/>
          <p:cNvSpPr txBox="1"/>
          <p:nvPr/>
        </p:nvSpPr>
        <p:spPr>
          <a:xfrm flipH="1">
            <a:off x="990875" y="2608982"/>
            <a:ext cx="2914500" cy="243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dk1"/>
                </a:solidFill>
                <a:latin typeface="Actor"/>
                <a:ea typeface="Actor"/>
                <a:cs typeface="Actor"/>
                <a:sym typeface="Actor"/>
              </a:rPr>
              <a:t>New followers</a:t>
            </a:r>
            <a:endParaRPr sz="1600">
              <a:solidFill>
                <a:schemeClr val="dk1"/>
              </a:solidFill>
              <a:latin typeface="Actor"/>
              <a:ea typeface="Actor"/>
              <a:cs typeface="Actor"/>
              <a:sym typeface="Actor"/>
            </a:endParaRPr>
          </a:p>
        </p:txBody>
      </p:sp>
      <p:sp>
        <p:nvSpPr>
          <p:cNvPr id="1570" name="Google Shape;1570;p124"/>
          <p:cNvSpPr txBox="1"/>
          <p:nvPr/>
        </p:nvSpPr>
        <p:spPr>
          <a:xfrm flipH="1">
            <a:off x="990875" y="3426045"/>
            <a:ext cx="2914500" cy="243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dk1"/>
                </a:solidFill>
                <a:latin typeface="Actor"/>
                <a:ea typeface="Actor"/>
                <a:cs typeface="Actor"/>
                <a:sym typeface="Actor"/>
              </a:rPr>
              <a:t>Total mention and interactions</a:t>
            </a:r>
            <a:endParaRPr sz="1600">
              <a:solidFill>
                <a:schemeClr val="dk1"/>
              </a:solidFill>
              <a:latin typeface="Actor"/>
              <a:ea typeface="Actor"/>
              <a:cs typeface="Actor"/>
              <a:sym typeface="Actor"/>
            </a:endParaRPr>
          </a:p>
        </p:txBody>
      </p:sp>
      <p:pic>
        <p:nvPicPr>
          <p:cNvPr id="1571" name="Google Shape;1571;p124" title="Gráfico">
            <a:hlinkClick r:id="rId4"/>
          </p:cNvPr>
          <p:cNvPicPr preferRelativeResize="0"/>
          <p:nvPr/>
        </p:nvPicPr>
        <p:blipFill>
          <a:blip r:embed="rId5">
            <a:alphaModFix/>
          </a:blip>
          <a:stretch>
            <a:fillRect/>
          </a:stretch>
        </p:blipFill>
        <p:spPr>
          <a:xfrm>
            <a:off x="4824050" y="1221975"/>
            <a:ext cx="3234138" cy="1999775"/>
          </a:xfrm>
          <a:prstGeom prst="rect">
            <a:avLst/>
          </a:prstGeom>
          <a:noFill/>
          <a:ln>
            <a:noFill/>
          </a:ln>
        </p:spPr>
      </p:pic>
      <p:sp>
        <p:nvSpPr>
          <p:cNvPr id="1572" name="Google Shape;1572;p124"/>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83</a:t>
            </a:fld>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84.xml><?xml version="1.0" encoding="utf-8"?>
<p:sld xmlns:a="http://schemas.openxmlformats.org/drawingml/2006/main" xmlns:r="http://schemas.openxmlformats.org/officeDocument/2006/relationships" xmlns:p="http://schemas.openxmlformats.org/presentationml/2006/main" show="0">
  <p:cSld>
    <p:spTree>
      <p:nvGrpSpPr>
        <p:cNvPr id="1" name="Shape 1576"/>
        <p:cNvGrpSpPr/>
        <p:nvPr/>
      </p:nvGrpSpPr>
      <p:grpSpPr>
        <a:xfrm>
          <a:off x="0" y="0"/>
          <a:ext cx="0" cy="0"/>
          <a:chOff x="0" y="0"/>
          <a:chExt cx="0" cy="0"/>
        </a:xfrm>
      </p:grpSpPr>
      <p:sp>
        <p:nvSpPr>
          <p:cNvPr id="1577" name="Google Shape;1577;p125"/>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MARKET </a:t>
            </a:r>
            <a:r>
              <a:rPr lang="en">
                <a:solidFill>
                  <a:schemeClr val="dk2"/>
                </a:solidFill>
              </a:rPr>
              <a:t>SEGMENTATION</a:t>
            </a:r>
            <a:endParaRPr>
              <a:solidFill>
                <a:schemeClr val="dk2"/>
              </a:solidFill>
            </a:endParaRPr>
          </a:p>
        </p:txBody>
      </p:sp>
      <p:sp>
        <p:nvSpPr>
          <p:cNvPr id="1578" name="Google Shape;1578;p125"/>
          <p:cNvSpPr txBox="1"/>
          <p:nvPr/>
        </p:nvSpPr>
        <p:spPr>
          <a:xfrm>
            <a:off x="713400" y="4022122"/>
            <a:ext cx="7717500" cy="365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lt1"/>
                </a:solidFill>
                <a:latin typeface="Actor"/>
                <a:ea typeface="Actor"/>
                <a:cs typeface="Actor"/>
                <a:sym typeface="Actor"/>
              </a:rPr>
              <a:t>Follow the link in the graph to modify its data and then paste the new one here. </a:t>
            </a:r>
            <a:r>
              <a:rPr lang="en" sz="1200" b="1">
                <a:solidFill>
                  <a:schemeClr val="lt1"/>
                </a:solidFill>
                <a:uFill>
                  <a:noFill/>
                </a:uFill>
                <a:latin typeface="Actor"/>
                <a:ea typeface="Actor"/>
                <a:cs typeface="Actor"/>
                <a:sym typeface="Actor"/>
                <a:hlinkClick r:id="rId3">
                  <a:extLst>
                    <a:ext uri="{A12FA001-AC4F-418D-AE19-62706E023703}">
                      <ahyp:hlinkClr xmlns:ahyp="http://schemas.microsoft.com/office/drawing/2018/hyperlinkcolor" xmlns="" val="tx"/>
                    </a:ext>
                  </a:extLst>
                </a:hlinkClick>
              </a:rPr>
              <a:t>For more info, click here</a:t>
            </a:r>
            <a:endParaRPr sz="1200" b="1">
              <a:solidFill>
                <a:schemeClr val="lt1"/>
              </a:solidFill>
              <a:latin typeface="Actor"/>
              <a:ea typeface="Actor"/>
              <a:cs typeface="Actor"/>
              <a:sym typeface="Actor"/>
            </a:endParaRPr>
          </a:p>
        </p:txBody>
      </p:sp>
      <p:sp>
        <p:nvSpPr>
          <p:cNvPr id="1579" name="Google Shape;1579;p125"/>
          <p:cNvSpPr txBox="1"/>
          <p:nvPr/>
        </p:nvSpPr>
        <p:spPr>
          <a:xfrm>
            <a:off x="719998" y="1369236"/>
            <a:ext cx="2287800" cy="353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200" b="1">
                <a:solidFill>
                  <a:schemeClr val="dk1"/>
                </a:solidFill>
                <a:latin typeface="Roboto Condensed"/>
                <a:ea typeface="Roboto Condensed"/>
                <a:cs typeface="Roboto Condensed"/>
                <a:sym typeface="Roboto Condensed"/>
              </a:rPr>
              <a:t>HOCKEY</a:t>
            </a:r>
            <a:endParaRPr sz="2200" b="1">
              <a:solidFill>
                <a:schemeClr val="dk1"/>
              </a:solidFill>
              <a:latin typeface="Roboto Condensed"/>
              <a:ea typeface="Roboto Condensed"/>
              <a:cs typeface="Roboto Condensed"/>
              <a:sym typeface="Roboto Condensed"/>
            </a:endParaRPr>
          </a:p>
        </p:txBody>
      </p:sp>
      <p:sp>
        <p:nvSpPr>
          <p:cNvPr id="1580" name="Google Shape;1580;p125"/>
          <p:cNvSpPr txBox="1"/>
          <p:nvPr/>
        </p:nvSpPr>
        <p:spPr>
          <a:xfrm>
            <a:off x="719998" y="1722629"/>
            <a:ext cx="2287800" cy="484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dk1"/>
                </a:solidFill>
                <a:latin typeface="Actor"/>
                <a:ea typeface="Actor"/>
                <a:cs typeface="Actor"/>
                <a:sym typeface="Actor"/>
              </a:rPr>
              <a:t>Jupiter is the biggest planet of them all</a:t>
            </a:r>
            <a:endParaRPr sz="1600">
              <a:solidFill>
                <a:schemeClr val="dk1"/>
              </a:solidFill>
              <a:latin typeface="Actor"/>
              <a:ea typeface="Actor"/>
              <a:cs typeface="Actor"/>
              <a:sym typeface="Actor"/>
            </a:endParaRPr>
          </a:p>
        </p:txBody>
      </p:sp>
      <p:sp>
        <p:nvSpPr>
          <p:cNvPr id="1581" name="Google Shape;1581;p125"/>
          <p:cNvSpPr txBox="1"/>
          <p:nvPr/>
        </p:nvSpPr>
        <p:spPr>
          <a:xfrm>
            <a:off x="719998" y="2816077"/>
            <a:ext cx="2287800" cy="353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200" b="1">
                <a:solidFill>
                  <a:schemeClr val="dk1"/>
                </a:solidFill>
                <a:latin typeface="Roboto Condensed"/>
                <a:ea typeface="Roboto Condensed"/>
                <a:cs typeface="Roboto Condensed"/>
                <a:sym typeface="Roboto Condensed"/>
              </a:rPr>
              <a:t>SKIING</a:t>
            </a:r>
            <a:endParaRPr sz="2200" b="1">
              <a:solidFill>
                <a:schemeClr val="dk1"/>
              </a:solidFill>
              <a:latin typeface="Roboto Condensed"/>
              <a:ea typeface="Roboto Condensed"/>
              <a:cs typeface="Roboto Condensed"/>
              <a:sym typeface="Roboto Condensed"/>
            </a:endParaRPr>
          </a:p>
        </p:txBody>
      </p:sp>
      <p:sp>
        <p:nvSpPr>
          <p:cNvPr id="1582" name="Google Shape;1582;p125"/>
          <p:cNvSpPr txBox="1"/>
          <p:nvPr/>
        </p:nvSpPr>
        <p:spPr>
          <a:xfrm>
            <a:off x="719998" y="3169477"/>
            <a:ext cx="2287800" cy="484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dk1"/>
                </a:solidFill>
                <a:latin typeface="Actor"/>
                <a:ea typeface="Actor"/>
                <a:cs typeface="Actor"/>
                <a:sym typeface="Actor"/>
              </a:rPr>
              <a:t>Saturn is a gas giant and has several rings</a:t>
            </a:r>
            <a:endParaRPr sz="1600">
              <a:solidFill>
                <a:schemeClr val="dk1"/>
              </a:solidFill>
              <a:latin typeface="Actor"/>
              <a:ea typeface="Actor"/>
              <a:cs typeface="Actor"/>
              <a:sym typeface="Actor"/>
            </a:endParaRPr>
          </a:p>
        </p:txBody>
      </p:sp>
      <p:sp>
        <p:nvSpPr>
          <p:cNvPr id="1583" name="Google Shape;1583;p125"/>
          <p:cNvSpPr txBox="1"/>
          <p:nvPr/>
        </p:nvSpPr>
        <p:spPr>
          <a:xfrm>
            <a:off x="719998" y="1010125"/>
            <a:ext cx="892800" cy="3591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200" b="1">
                <a:solidFill>
                  <a:schemeClr val="dk2"/>
                </a:solidFill>
                <a:latin typeface="Roboto Condensed"/>
                <a:ea typeface="Roboto Condensed"/>
                <a:cs typeface="Roboto Condensed"/>
                <a:sym typeface="Roboto Condensed"/>
              </a:rPr>
              <a:t>20%</a:t>
            </a:r>
            <a:endParaRPr sz="2200" b="1">
              <a:solidFill>
                <a:schemeClr val="dk2"/>
              </a:solidFill>
              <a:latin typeface="Roboto Condensed"/>
              <a:ea typeface="Roboto Condensed"/>
              <a:cs typeface="Roboto Condensed"/>
              <a:sym typeface="Roboto Condensed"/>
            </a:endParaRPr>
          </a:p>
        </p:txBody>
      </p:sp>
      <p:sp>
        <p:nvSpPr>
          <p:cNvPr id="1584" name="Google Shape;1584;p125"/>
          <p:cNvSpPr txBox="1"/>
          <p:nvPr/>
        </p:nvSpPr>
        <p:spPr>
          <a:xfrm>
            <a:off x="719998" y="2456969"/>
            <a:ext cx="892800" cy="3591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200" b="1">
                <a:solidFill>
                  <a:schemeClr val="dk2"/>
                </a:solidFill>
                <a:latin typeface="Roboto Condensed"/>
                <a:ea typeface="Roboto Condensed"/>
                <a:cs typeface="Roboto Condensed"/>
                <a:sym typeface="Roboto Condensed"/>
              </a:rPr>
              <a:t>55%</a:t>
            </a:r>
            <a:endParaRPr sz="2200" b="1">
              <a:solidFill>
                <a:schemeClr val="dk2"/>
              </a:solidFill>
              <a:latin typeface="Roboto Condensed"/>
              <a:ea typeface="Roboto Condensed"/>
              <a:cs typeface="Roboto Condensed"/>
              <a:sym typeface="Roboto Condensed"/>
            </a:endParaRPr>
          </a:p>
        </p:txBody>
      </p:sp>
      <p:sp>
        <p:nvSpPr>
          <p:cNvPr id="1585" name="Google Shape;1585;p125"/>
          <p:cNvSpPr txBox="1"/>
          <p:nvPr/>
        </p:nvSpPr>
        <p:spPr>
          <a:xfrm>
            <a:off x="6136200" y="1369236"/>
            <a:ext cx="2287800" cy="3534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200" b="1">
                <a:solidFill>
                  <a:schemeClr val="dk1"/>
                </a:solidFill>
                <a:latin typeface="Roboto Condensed"/>
                <a:ea typeface="Roboto Condensed"/>
                <a:cs typeface="Roboto Condensed"/>
                <a:sym typeface="Roboto Condensed"/>
              </a:rPr>
              <a:t>SKATING</a:t>
            </a:r>
            <a:endParaRPr sz="2200" b="1">
              <a:solidFill>
                <a:schemeClr val="dk1"/>
              </a:solidFill>
              <a:latin typeface="Roboto Condensed"/>
              <a:ea typeface="Roboto Condensed"/>
              <a:cs typeface="Roboto Condensed"/>
              <a:sym typeface="Roboto Condensed"/>
            </a:endParaRPr>
          </a:p>
        </p:txBody>
      </p:sp>
      <p:sp>
        <p:nvSpPr>
          <p:cNvPr id="1586" name="Google Shape;1586;p125"/>
          <p:cNvSpPr txBox="1"/>
          <p:nvPr/>
        </p:nvSpPr>
        <p:spPr>
          <a:xfrm>
            <a:off x="6136200" y="1722629"/>
            <a:ext cx="2287800" cy="4848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sz="1600">
                <a:solidFill>
                  <a:schemeClr val="dk1"/>
                </a:solidFill>
                <a:latin typeface="Actor"/>
                <a:ea typeface="Actor"/>
                <a:cs typeface="Actor"/>
                <a:sym typeface="Actor"/>
              </a:rPr>
              <a:t>Venus is the second planet from the Sun</a:t>
            </a:r>
            <a:endParaRPr sz="1600">
              <a:solidFill>
                <a:schemeClr val="dk1"/>
              </a:solidFill>
              <a:latin typeface="Actor"/>
              <a:ea typeface="Actor"/>
              <a:cs typeface="Actor"/>
              <a:sym typeface="Actor"/>
            </a:endParaRPr>
          </a:p>
        </p:txBody>
      </p:sp>
      <p:sp>
        <p:nvSpPr>
          <p:cNvPr id="1587" name="Google Shape;1587;p125"/>
          <p:cNvSpPr txBox="1"/>
          <p:nvPr/>
        </p:nvSpPr>
        <p:spPr>
          <a:xfrm>
            <a:off x="6136200" y="2816077"/>
            <a:ext cx="2287800" cy="3534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200" b="1">
                <a:solidFill>
                  <a:schemeClr val="dk1"/>
                </a:solidFill>
                <a:latin typeface="Roboto Condensed"/>
                <a:ea typeface="Roboto Condensed"/>
                <a:cs typeface="Roboto Condensed"/>
                <a:sym typeface="Roboto Condensed"/>
              </a:rPr>
              <a:t>MUSHING</a:t>
            </a:r>
            <a:endParaRPr sz="2200" b="1">
              <a:solidFill>
                <a:schemeClr val="dk1"/>
              </a:solidFill>
              <a:latin typeface="Roboto Condensed"/>
              <a:ea typeface="Roboto Condensed"/>
              <a:cs typeface="Roboto Condensed"/>
              <a:sym typeface="Roboto Condensed"/>
            </a:endParaRPr>
          </a:p>
        </p:txBody>
      </p:sp>
      <p:sp>
        <p:nvSpPr>
          <p:cNvPr id="1588" name="Google Shape;1588;p125"/>
          <p:cNvSpPr txBox="1"/>
          <p:nvPr/>
        </p:nvSpPr>
        <p:spPr>
          <a:xfrm>
            <a:off x="6136200" y="3169477"/>
            <a:ext cx="2287800" cy="4848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sz="1600">
                <a:solidFill>
                  <a:schemeClr val="dk1"/>
                </a:solidFill>
                <a:latin typeface="Actor"/>
                <a:ea typeface="Actor"/>
                <a:cs typeface="Actor"/>
                <a:sym typeface="Actor"/>
              </a:rPr>
              <a:t>Despite being red, Mars is a cold place</a:t>
            </a:r>
            <a:endParaRPr sz="1600">
              <a:solidFill>
                <a:schemeClr val="dk1"/>
              </a:solidFill>
              <a:latin typeface="Actor"/>
              <a:ea typeface="Actor"/>
              <a:cs typeface="Actor"/>
              <a:sym typeface="Actor"/>
            </a:endParaRPr>
          </a:p>
        </p:txBody>
      </p:sp>
      <p:sp>
        <p:nvSpPr>
          <p:cNvPr id="1589" name="Google Shape;1589;p125"/>
          <p:cNvSpPr txBox="1"/>
          <p:nvPr/>
        </p:nvSpPr>
        <p:spPr>
          <a:xfrm>
            <a:off x="7531200" y="1010125"/>
            <a:ext cx="892800" cy="3591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200" b="1">
                <a:solidFill>
                  <a:schemeClr val="dk2"/>
                </a:solidFill>
                <a:latin typeface="Roboto Condensed"/>
                <a:ea typeface="Roboto Condensed"/>
                <a:cs typeface="Roboto Condensed"/>
                <a:sym typeface="Roboto Condensed"/>
              </a:rPr>
              <a:t>5%</a:t>
            </a:r>
            <a:endParaRPr sz="2200" b="1">
              <a:solidFill>
                <a:schemeClr val="dk2"/>
              </a:solidFill>
              <a:latin typeface="Roboto Condensed"/>
              <a:ea typeface="Roboto Condensed"/>
              <a:cs typeface="Roboto Condensed"/>
              <a:sym typeface="Roboto Condensed"/>
            </a:endParaRPr>
          </a:p>
        </p:txBody>
      </p:sp>
      <p:sp>
        <p:nvSpPr>
          <p:cNvPr id="1590" name="Google Shape;1590;p125"/>
          <p:cNvSpPr txBox="1"/>
          <p:nvPr/>
        </p:nvSpPr>
        <p:spPr>
          <a:xfrm>
            <a:off x="7531200" y="2456969"/>
            <a:ext cx="892800" cy="3591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200" b="1">
                <a:solidFill>
                  <a:schemeClr val="dk2"/>
                </a:solidFill>
                <a:latin typeface="Roboto Condensed"/>
                <a:ea typeface="Roboto Condensed"/>
                <a:cs typeface="Roboto Condensed"/>
                <a:sym typeface="Roboto Condensed"/>
              </a:rPr>
              <a:t>20%</a:t>
            </a:r>
            <a:endParaRPr sz="2200" b="1">
              <a:solidFill>
                <a:schemeClr val="dk2"/>
              </a:solidFill>
              <a:latin typeface="Roboto Condensed"/>
              <a:ea typeface="Roboto Condensed"/>
              <a:cs typeface="Roboto Condensed"/>
              <a:sym typeface="Roboto Condensed"/>
            </a:endParaRPr>
          </a:p>
        </p:txBody>
      </p:sp>
      <p:pic>
        <p:nvPicPr>
          <p:cNvPr id="1591" name="Google Shape;1591;p125" title="Gráfico">
            <a:hlinkClick r:id="rId4"/>
          </p:cNvPr>
          <p:cNvPicPr preferRelativeResize="0"/>
          <p:nvPr/>
        </p:nvPicPr>
        <p:blipFill>
          <a:blip r:embed="rId5">
            <a:alphaModFix/>
          </a:blip>
          <a:stretch>
            <a:fillRect/>
          </a:stretch>
        </p:blipFill>
        <p:spPr>
          <a:xfrm>
            <a:off x="2970525" y="1112473"/>
            <a:ext cx="3202957" cy="2541801"/>
          </a:xfrm>
          <a:prstGeom prst="rect">
            <a:avLst/>
          </a:prstGeom>
          <a:noFill/>
          <a:ln>
            <a:noFill/>
          </a:ln>
        </p:spPr>
      </p:pic>
      <p:sp>
        <p:nvSpPr>
          <p:cNvPr id="1592" name="Google Shape;1592;p125"/>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84</a:t>
            </a:fld>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85.xml><?xml version="1.0" encoding="utf-8"?>
<p:sld xmlns:a="http://schemas.openxmlformats.org/drawingml/2006/main" xmlns:r="http://schemas.openxmlformats.org/officeDocument/2006/relationships" xmlns:p="http://schemas.openxmlformats.org/presentationml/2006/main" show="0">
  <p:cSld>
    <p:spTree>
      <p:nvGrpSpPr>
        <p:cNvPr id="1" name="Shape 1596"/>
        <p:cNvGrpSpPr/>
        <p:nvPr/>
      </p:nvGrpSpPr>
      <p:grpSpPr>
        <a:xfrm>
          <a:off x="0" y="0"/>
          <a:ext cx="0" cy="0"/>
          <a:chOff x="0" y="0"/>
          <a:chExt cx="0" cy="0"/>
        </a:xfrm>
      </p:grpSpPr>
      <p:sp>
        <p:nvSpPr>
          <p:cNvPr id="1597" name="Google Shape;1597;p126"/>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a:t>
            </a:r>
            <a:r>
              <a:rPr lang="en">
                <a:solidFill>
                  <a:schemeClr val="accent2"/>
                </a:solidFill>
              </a:rPr>
              <a:t>MULTIMEDIA CONTENT</a:t>
            </a:r>
            <a:endParaRPr>
              <a:solidFill>
                <a:schemeClr val="accent2"/>
              </a:solidFill>
            </a:endParaRPr>
          </a:p>
        </p:txBody>
      </p:sp>
      <p:sp>
        <p:nvSpPr>
          <p:cNvPr id="1598" name="Google Shape;1598;p126"/>
          <p:cNvSpPr txBox="1">
            <a:spLocks noGrp="1"/>
          </p:cNvSpPr>
          <p:nvPr>
            <p:ph type="subTitle" idx="1"/>
          </p:nvPr>
        </p:nvSpPr>
        <p:spPr>
          <a:xfrm>
            <a:off x="2876375" y="3498825"/>
            <a:ext cx="3391200" cy="492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Insert your multimedia content here</a:t>
            </a:r>
            <a:endParaRPr/>
          </a:p>
        </p:txBody>
      </p:sp>
      <p:grpSp>
        <p:nvGrpSpPr>
          <p:cNvPr id="1599" name="Google Shape;1599;p126"/>
          <p:cNvGrpSpPr/>
          <p:nvPr/>
        </p:nvGrpSpPr>
        <p:grpSpPr>
          <a:xfrm>
            <a:off x="3234843" y="1201721"/>
            <a:ext cx="2674316" cy="2149375"/>
            <a:chOff x="1917371" y="1288466"/>
            <a:chExt cx="2993079" cy="2405568"/>
          </a:xfrm>
        </p:grpSpPr>
        <p:sp>
          <p:nvSpPr>
            <p:cNvPr id="1600" name="Google Shape;1600;p126"/>
            <p:cNvSpPr/>
            <p:nvPr/>
          </p:nvSpPr>
          <p:spPr>
            <a:xfrm>
              <a:off x="2962748" y="2186357"/>
              <a:ext cx="902196" cy="1507677"/>
            </a:xfrm>
            <a:custGeom>
              <a:avLst/>
              <a:gdLst/>
              <a:ahLst/>
              <a:cxnLst/>
              <a:rect l="l" t="t" r="r" b="b"/>
              <a:pathLst>
                <a:path w="55324" h="92453" extrusionOk="0">
                  <a:moveTo>
                    <a:pt x="14662" y="1"/>
                  </a:moveTo>
                  <a:lnTo>
                    <a:pt x="14482" y="2609"/>
                  </a:lnTo>
                  <a:lnTo>
                    <a:pt x="11791" y="41519"/>
                  </a:lnTo>
                  <a:lnTo>
                    <a:pt x="11747" y="42149"/>
                  </a:lnTo>
                  <a:lnTo>
                    <a:pt x="11276" y="48946"/>
                  </a:lnTo>
                  <a:lnTo>
                    <a:pt x="10009" y="67301"/>
                  </a:lnTo>
                  <a:lnTo>
                    <a:pt x="9674" y="72100"/>
                  </a:lnTo>
                  <a:lnTo>
                    <a:pt x="9309" y="77399"/>
                  </a:lnTo>
                  <a:cubicBezTo>
                    <a:pt x="9308" y="79203"/>
                    <a:pt x="8592" y="80932"/>
                    <a:pt x="7316" y="82207"/>
                  </a:cubicBezTo>
                  <a:lnTo>
                    <a:pt x="1713" y="87809"/>
                  </a:lnTo>
                  <a:cubicBezTo>
                    <a:pt x="1" y="89522"/>
                    <a:pt x="1214" y="92452"/>
                    <a:pt x="3638" y="92452"/>
                  </a:cubicBezTo>
                  <a:lnTo>
                    <a:pt x="51687" y="92452"/>
                  </a:lnTo>
                  <a:cubicBezTo>
                    <a:pt x="54110" y="92452"/>
                    <a:pt x="55324" y="89522"/>
                    <a:pt x="53610" y="87809"/>
                  </a:cubicBezTo>
                  <a:lnTo>
                    <a:pt x="48009" y="82207"/>
                  </a:lnTo>
                  <a:cubicBezTo>
                    <a:pt x="46733" y="80932"/>
                    <a:pt x="46017" y="79203"/>
                    <a:pt x="46017" y="77399"/>
                  </a:cubicBezTo>
                  <a:lnTo>
                    <a:pt x="45652" y="72100"/>
                  </a:lnTo>
                  <a:lnTo>
                    <a:pt x="45317" y="67301"/>
                  </a:lnTo>
                  <a:lnTo>
                    <a:pt x="44049" y="48946"/>
                  </a:lnTo>
                  <a:lnTo>
                    <a:pt x="43577" y="42149"/>
                  </a:lnTo>
                  <a:lnTo>
                    <a:pt x="43535" y="41519"/>
                  </a:lnTo>
                  <a:lnTo>
                    <a:pt x="40842" y="2609"/>
                  </a:lnTo>
                  <a:lnTo>
                    <a:pt x="4066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126"/>
            <p:cNvSpPr/>
            <p:nvPr/>
          </p:nvSpPr>
          <p:spPr>
            <a:xfrm>
              <a:off x="2962748" y="2186357"/>
              <a:ext cx="902196" cy="1507677"/>
            </a:xfrm>
            <a:custGeom>
              <a:avLst/>
              <a:gdLst/>
              <a:ahLst/>
              <a:cxnLst/>
              <a:rect l="l" t="t" r="r" b="b"/>
              <a:pathLst>
                <a:path w="55324" h="92453" extrusionOk="0">
                  <a:moveTo>
                    <a:pt x="14662" y="1"/>
                  </a:moveTo>
                  <a:lnTo>
                    <a:pt x="14482" y="2609"/>
                  </a:lnTo>
                  <a:lnTo>
                    <a:pt x="11791" y="41519"/>
                  </a:lnTo>
                  <a:lnTo>
                    <a:pt x="11747" y="42149"/>
                  </a:lnTo>
                  <a:lnTo>
                    <a:pt x="11276" y="48946"/>
                  </a:lnTo>
                  <a:lnTo>
                    <a:pt x="10009" y="67301"/>
                  </a:lnTo>
                  <a:lnTo>
                    <a:pt x="9674" y="72100"/>
                  </a:lnTo>
                  <a:lnTo>
                    <a:pt x="9309" y="77399"/>
                  </a:lnTo>
                  <a:cubicBezTo>
                    <a:pt x="9308" y="79203"/>
                    <a:pt x="8592" y="80932"/>
                    <a:pt x="7316" y="82207"/>
                  </a:cubicBezTo>
                  <a:lnTo>
                    <a:pt x="1713" y="87809"/>
                  </a:lnTo>
                  <a:cubicBezTo>
                    <a:pt x="1" y="89522"/>
                    <a:pt x="1214" y="92452"/>
                    <a:pt x="3638" y="92452"/>
                  </a:cubicBezTo>
                  <a:lnTo>
                    <a:pt x="51687" y="92452"/>
                  </a:lnTo>
                  <a:cubicBezTo>
                    <a:pt x="54110" y="92452"/>
                    <a:pt x="55324" y="89522"/>
                    <a:pt x="53610" y="87809"/>
                  </a:cubicBezTo>
                  <a:lnTo>
                    <a:pt x="48009" y="82207"/>
                  </a:lnTo>
                  <a:cubicBezTo>
                    <a:pt x="46733" y="80932"/>
                    <a:pt x="46017" y="79203"/>
                    <a:pt x="46017" y="77399"/>
                  </a:cubicBezTo>
                  <a:lnTo>
                    <a:pt x="45652" y="72100"/>
                  </a:lnTo>
                  <a:lnTo>
                    <a:pt x="45317" y="67301"/>
                  </a:lnTo>
                  <a:lnTo>
                    <a:pt x="44049" y="48946"/>
                  </a:lnTo>
                  <a:lnTo>
                    <a:pt x="43577" y="42149"/>
                  </a:lnTo>
                  <a:lnTo>
                    <a:pt x="43535" y="41519"/>
                  </a:lnTo>
                  <a:lnTo>
                    <a:pt x="40842" y="2609"/>
                  </a:lnTo>
                  <a:lnTo>
                    <a:pt x="4066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126"/>
            <p:cNvSpPr/>
            <p:nvPr/>
          </p:nvSpPr>
          <p:spPr>
            <a:xfrm>
              <a:off x="1917372" y="1288466"/>
              <a:ext cx="2993079" cy="1995402"/>
            </a:xfrm>
            <a:custGeom>
              <a:avLst/>
              <a:gdLst/>
              <a:ahLst/>
              <a:cxnLst/>
              <a:rect l="l" t="t" r="r" b="b"/>
              <a:pathLst>
                <a:path w="183540" h="122361" extrusionOk="0">
                  <a:moveTo>
                    <a:pt x="6113" y="0"/>
                  </a:moveTo>
                  <a:cubicBezTo>
                    <a:pt x="5991" y="0"/>
                    <a:pt x="5872" y="4"/>
                    <a:pt x="5753" y="12"/>
                  </a:cubicBezTo>
                  <a:cubicBezTo>
                    <a:pt x="5749" y="12"/>
                    <a:pt x="5746" y="11"/>
                    <a:pt x="5743" y="11"/>
                  </a:cubicBezTo>
                  <a:cubicBezTo>
                    <a:pt x="5734" y="11"/>
                    <a:pt x="5726" y="13"/>
                    <a:pt x="5718" y="15"/>
                  </a:cubicBezTo>
                  <a:cubicBezTo>
                    <a:pt x="5602" y="19"/>
                    <a:pt x="5486" y="30"/>
                    <a:pt x="5372" y="46"/>
                  </a:cubicBezTo>
                  <a:cubicBezTo>
                    <a:pt x="5252" y="58"/>
                    <a:pt x="5130" y="77"/>
                    <a:pt x="5011" y="101"/>
                  </a:cubicBezTo>
                  <a:cubicBezTo>
                    <a:pt x="4919" y="116"/>
                    <a:pt x="4827" y="135"/>
                    <a:pt x="4734" y="158"/>
                  </a:cubicBezTo>
                  <a:cubicBezTo>
                    <a:pt x="4447" y="223"/>
                    <a:pt x="4164" y="310"/>
                    <a:pt x="3890" y="418"/>
                  </a:cubicBezTo>
                  <a:cubicBezTo>
                    <a:pt x="3808" y="450"/>
                    <a:pt x="3728" y="484"/>
                    <a:pt x="3648" y="518"/>
                  </a:cubicBezTo>
                  <a:cubicBezTo>
                    <a:pt x="3541" y="569"/>
                    <a:pt x="3433" y="618"/>
                    <a:pt x="3329" y="671"/>
                  </a:cubicBezTo>
                  <a:cubicBezTo>
                    <a:pt x="3222" y="725"/>
                    <a:pt x="3113" y="783"/>
                    <a:pt x="3014" y="844"/>
                  </a:cubicBezTo>
                  <a:cubicBezTo>
                    <a:pt x="2945" y="887"/>
                    <a:pt x="2880" y="926"/>
                    <a:pt x="2814" y="972"/>
                  </a:cubicBezTo>
                  <a:cubicBezTo>
                    <a:pt x="2603" y="1103"/>
                    <a:pt x="2399" y="1249"/>
                    <a:pt x="2208" y="1410"/>
                  </a:cubicBezTo>
                  <a:lnTo>
                    <a:pt x="2092" y="1512"/>
                  </a:lnTo>
                  <a:cubicBezTo>
                    <a:pt x="2031" y="1563"/>
                    <a:pt x="1973" y="1617"/>
                    <a:pt x="1916" y="1670"/>
                  </a:cubicBezTo>
                  <a:cubicBezTo>
                    <a:pt x="1909" y="1678"/>
                    <a:pt x="1902" y="1682"/>
                    <a:pt x="1897" y="1694"/>
                  </a:cubicBezTo>
                  <a:cubicBezTo>
                    <a:pt x="1823" y="1757"/>
                    <a:pt x="1753" y="1825"/>
                    <a:pt x="1689" y="1901"/>
                  </a:cubicBezTo>
                  <a:cubicBezTo>
                    <a:pt x="1672" y="1910"/>
                    <a:pt x="1660" y="1923"/>
                    <a:pt x="1650" y="1938"/>
                  </a:cubicBezTo>
                  <a:cubicBezTo>
                    <a:pt x="1589" y="2001"/>
                    <a:pt x="1531" y="2065"/>
                    <a:pt x="1474" y="2130"/>
                  </a:cubicBezTo>
                  <a:cubicBezTo>
                    <a:pt x="1382" y="2237"/>
                    <a:pt x="1294" y="2346"/>
                    <a:pt x="1214" y="2458"/>
                  </a:cubicBezTo>
                  <a:cubicBezTo>
                    <a:pt x="1098" y="2614"/>
                    <a:pt x="986" y="2779"/>
                    <a:pt x="883" y="2944"/>
                  </a:cubicBezTo>
                  <a:cubicBezTo>
                    <a:pt x="818" y="3053"/>
                    <a:pt x="752" y="3168"/>
                    <a:pt x="694" y="3279"/>
                  </a:cubicBezTo>
                  <a:cubicBezTo>
                    <a:pt x="682" y="3299"/>
                    <a:pt x="672" y="3320"/>
                    <a:pt x="665" y="3340"/>
                  </a:cubicBezTo>
                  <a:cubicBezTo>
                    <a:pt x="614" y="3437"/>
                    <a:pt x="568" y="3532"/>
                    <a:pt x="526" y="3629"/>
                  </a:cubicBezTo>
                  <a:cubicBezTo>
                    <a:pt x="519" y="3649"/>
                    <a:pt x="511" y="3663"/>
                    <a:pt x="502" y="3678"/>
                  </a:cubicBezTo>
                  <a:cubicBezTo>
                    <a:pt x="456" y="3790"/>
                    <a:pt x="410" y="3902"/>
                    <a:pt x="368" y="4016"/>
                  </a:cubicBezTo>
                  <a:cubicBezTo>
                    <a:pt x="362" y="4028"/>
                    <a:pt x="359" y="4039"/>
                    <a:pt x="356" y="4052"/>
                  </a:cubicBezTo>
                  <a:cubicBezTo>
                    <a:pt x="315" y="4171"/>
                    <a:pt x="276" y="4290"/>
                    <a:pt x="242" y="4412"/>
                  </a:cubicBezTo>
                  <a:cubicBezTo>
                    <a:pt x="234" y="4432"/>
                    <a:pt x="227" y="4451"/>
                    <a:pt x="222" y="4470"/>
                  </a:cubicBezTo>
                  <a:cubicBezTo>
                    <a:pt x="152" y="4731"/>
                    <a:pt x="97" y="4997"/>
                    <a:pt x="59" y="5265"/>
                  </a:cubicBezTo>
                  <a:cubicBezTo>
                    <a:pt x="18" y="5548"/>
                    <a:pt x="1" y="5834"/>
                    <a:pt x="1" y="6121"/>
                  </a:cubicBezTo>
                  <a:lnTo>
                    <a:pt x="1" y="116245"/>
                  </a:lnTo>
                  <a:cubicBezTo>
                    <a:pt x="1" y="116350"/>
                    <a:pt x="4" y="116457"/>
                    <a:pt x="8" y="116561"/>
                  </a:cubicBezTo>
                  <a:cubicBezTo>
                    <a:pt x="16" y="116690"/>
                    <a:pt x="27" y="116821"/>
                    <a:pt x="39" y="116948"/>
                  </a:cubicBezTo>
                  <a:cubicBezTo>
                    <a:pt x="69" y="117201"/>
                    <a:pt x="114" y="117453"/>
                    <a:pt x="173" y="117701"/>
                  </a:cubicBezTo>
                  <a:cubicBezTo>
                    <a:pt x="205" y="117823"/>
                    <a:pt x="239" y="117947"/>
                    <a:pt x="273" y="118066"/>
                  </a:cubicBezTo>
                  <a:cubicBezTo>
                    <a:pt x="312" y="118185"/>
                    <a:pt x="353" y="118304"/>
                    <a:pt x="397" y="118419"/>
                  </a:cubicBezTo>
                  <a:cubicBezTo>
                    <a:pt x="438" y="118526"/>
                    <a:pt x="480" y="118635"/>
                    <a:pt x="531" y="118742"/>
                  </a:cubicBezTo>
                  <a:cubicBezTo>
                    <a:pt x="534" y="118754"/>
                    <a:pt x="542" y="118769"/>
                    <a:pt x="545" y="118783"/>
                  </a:cubicBezTo>
                  <a:cubicBezTo>
                    <a:pt x="596" y="118888"/>
                    <a:pt x="645" y="118995"/>
                    <a:pt x="703" y="119095"/>
                  </a:cubicBezTo>
                  <a:cubicBezTo>
                    <a:pt x="761" y="119206"/>
                    <a:pt x="818" y="119313"/>
                    <a:pt x="883" y="119418"/>
                  </a:cubicBezTo>
                  <a:cubicBezTo>
                    <a:pt x="988" y="119586"/>
                    <a:pt x="1099" y="119748"/>
                    <a:pt x="1214" y="119906"/>
                  </a:cubicBezTo>
                  <a:cubicBezTo>
                    <a:pt x="1354" y="120090"/>
                    <a:pt x="1504" y="120269"/>
                    <a:pt x="1663" y="120439"/>
                  </a:cubicBezTo>
                  <a:cubicBezTo>
                    <a:pt x="1744" y="120524"/>
                    <a:pt x="1824" y="120604"/>
                    <a:pt x="1909" y="120684"/>
                  </a:cubicBezTo>
                  <a:cubicBezTo>
                    <a:pt x="2155" y="120915"/>
                    <a:pt x="2418" y="121126"/>
                    <a:pt x="2697" y="121317"/>
                  </a:cubicBezTo>
                  <a:cubicBezTo>
                    <a:pt x="2707" y="121323"/>
                    <a:pt x="2717" y="121329"/>
                    <a:pt x="2726" y="121336"/>
                  </a:cubicBezTo>
                  <a:cubicBezTo>
                    <a:pt x="2826" y="121402"/>
                    <a:pt x="2923" y="121463"/>
                    <a:pt x="3027" y="121524"/>
                  </a:cubicBezTo>
                  <a:cubicBezTo>
                    <a:pt x="3127" y="121582"/>
                    <a:pt x="3229" y="121640"/>
                    <a:pt x="3334" y="121694"/>
                  </a:cubicBezTo>
                  <a:cubicBezTo>
                    <a:pt x="3438" y="121746"/>
                    <a:pt x="3545" y="121796"/>
                    <a:pt x="3652" y="121843"/>
                  </a:cubicBezTo>
                  <a:cubicBezTo>
                    <a:pt x="3752" y="121889"/>
                    <a:pt x="3856" y="121930"/>
                    <a:pt x="3959" y="121969"/>
                  </a:cubicBezTo>
                  <a:cubicBezTo>
                    <a:pt x="4203" y="122063"/>
                    <a:pt x="4453" y="122139"/>
                    <a:pt x="4708" y="122195"/>
                  </a:cubicBezTo>
                  <a:cubicBezTo>
                    <a:pt x="4807" y="122222"/>
                    <a:pt x="4912" y="122243"/>
                    <a:pt x="5016" y="122261"/>
                  </a:cubicBezTo>
                  <a:cubicBezTo>
                    <a:pt x="5135" y="122285"/>
                    <a:pt x="5254" y="122302"/>
                    <a:pt x="5376" y="122314"/>
                  </a:cubicBezTo>
                  <a:cubicBezTo>
                    <a:pt x="5495" y="122331"/>
                    <a:pt x="5614" y="122341"/>
                    <a:pt x="5738" y="122349"/>
                  </a:cubicBezTo>
                  <a:lnTo>
                    <a:pt x="5748" y="122349"/>
                  </a:lnTo>
                  <a:cubicBezTo>
                    <a:pt x="5867" y="122358"/>
                    <a:pt x="5991" y="122361"/>
                    <a:pt x="6113" y="122361"/>
                  </a:cubicBezTo>
                  <a:lnTo>
                    <a:pt x="177418" y="122361"/>
                  </a:lnTo>
                  <a:cubicBezTo>
                    <a:pt x="177419" y="122361"/>
                    <a:pt x="177420" y="122361"/>
                    <a:pt x="177421" y="122361"/>
                  </a:cubicBezTo>
                  <a:cubicBezTo>
                    <a:pt x="180476" y="122361"/>
                    <a:pt x="183063" y="120107"/>
                    <a:pt x="183483" y="117080"/>
                  </a:cubicBezTo>
                  <a:cubicBezTo>
                    <a:pt x="183520" y="116804"/>
                    <a:pt x="183539" y="116524"/>
                    <a:pt x="183539" y="116244"/>
                  </a:cubicBezTo>
                  <a:lnTo>
                    <a:pt x="183539" y="6121"/>
                  </a:lnTo>
                  <a:cubicBezTo>
                    <a:pt x="183539" y="2742"/>
                    <a:pt x="180797" y="0"/>
                    <a:pt x="1774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126"/>
            <p:cNvSpPr/>
            <p:nvPr/>
          </p:nvSpPr>
          <p:spPr>
            <a:xfrm>
              <a:off x="1917371" y="2936993"/>
              <a:ext cx="2993079" cy="346864"/>
            </a:xfrm>
            <a:custGeom>
              <a:avLst/>
              <a:gdLst/>
              <a:ahLst/>
              <a:cxnLst/>
              <a:rect l="l" t="t" r="r" b="b"/>
              <a:pathLst>
                <a:path w="183540" h="18355" extrusionOk="0">
                  <a:moveTo>
                    <a:pt x="1" y="0"/>
                  </a:moveTo>
                  <a:lnTo>
                    <a:pt x="1" y="12239"/>
                  </a:lnTo>
                  <a:cubicBezTo>
                    <a:pt x="1" y="12344"/>
                    <a:pt x="4" y="12451"/>
                    <a:pt x="8" y="12555"/>
                  </a:cubicBezTo>
                  <a:cubicBezTo>
                    <a:pt x="16" y="12684"/>
                    <a:pt x="27" y="12815"/>
                    <a:pt x="39" y="12942"/>
                  </a:cubicBezTo>
                  <a:cubicBezTo>
                    <a:pt x="69" y="13195"/>
                    <a:pt x="114" y="13447"/>
                    <a:pt x="173" y="13695"/>
                  </a:cubicBezTo>
                  <a:cubicBezTo>
                    <a:pt x="205" y="13817"/>
                    <a:pt x="239" y="13941"/>
                    <a:pt x="273" y="14060"/>
                  </a:cubicBezTo>
                  <a:cubicBezTo>
                    <a:pt x="312" y="14179"/>
                    <a:pt x="353" y="14298"/>
                    <a:pt x="397" y="14413"/>
                  </a:cubicBezTo>
                  <a:cubicBezTo>
                    <a:pt x="438" y="14520"/>
                    <a:pt x="480" y="14629"/>
                    <a:pt x="531" y="14736"/>
                  </a:cubicBezTo>
                  <a:cubicBezTo>
                    <a:pt x="534" y="14748"/>
                    <a:pt x="542" y="14763"/>
                    <a:pt x="545" y="14777"/>
                  </a:cubicBezTo>
                  <a:cubicBezTo>
                    <a:pt x="596" y="14882"/>
                    <a:pt x="645" y="14989"/>
                    <a:pt x="703" y="15089"/>
                  </a:cubicBezTo>
                  <a:cubicBezTo>
                    <a:pt x="761" y="15200"/>
                    <a:pt x="818" y="15307"/>
                    <a:pt x="883" y="15412"/>
                  </a:cubicBezTo>
                  <a:cubicBezTo>
                    <a:pt x="988" y="15580"/>
                    <a:pt x="1099" y="15742"/>
                    <a:pt x="1214" y="15900"/>
                  </a:cubicBezTo>
                  <a:cubicBezTo>
                    <a:pt x="1354" y="16084"/>
                    <a:pt x="1504" y="16263"/>
                    <a:pt x="1663" y="16433"/>
                  </a:cubicBezTo>
                  <a:cubicBezTo>
                    <a:pt x="1744" y="16518"/>
                    <a:pt x="1824" y="16598"/>
                    <a:pt x="1909" y="16678"/>
                  </a:cubicBezTo>
                  <a:cubicBezTo>
                    <a:pt x="2155" y="16909"/>
                    <a:pt x="2418" y="17120"/>
                    <a:pt x="2697" y="17311"/>
                  </a:cubicBezTo>
                  <a:cubicBezTo>
                    <a:pt x="2707" y="17317"/>
                    <a:pt x="2717" y="17323"/>
                    <a:pt x="2726" y="17330"/>
                  </a:cubicBezTo>
                  <a:cubicBezTo>
                    <a:pt x="2826" y="17396"/>
                    <a:pt x="2923" y="17457"/>
                    <a:pt x="3027" y="17518"/>
                  </a:cubicBezTo>
                  <a:cubicBezTo>
                    <a:pt x="3127" y="17576"/>
                    <a:pt x="3229" y="17634"/>
                    <a:pt x="3334" y="17688"/>
                  </a:cubicBezTo>
                  <a:cubicBezTo>
                    <a:pt x="3438" y="17740"/>
                    <a:pt x="3545" y="17790"/>
                    <a:pt x="3652" y="17837"/>
                  </a:cubicBezTo>
                  <a:cubicBezTo>
                    <a:pt x="3752" y="17883"/>
                    <a:pt x="3856" y="17924"/>
                    <a:pt x="3959" y="17963"/>
                  </a:cubicBezTo>
                  <a:cubicBezTo>
                    <a:pt x="4203" y="18057"/>
                    <a:pt x="4453" y="18133"/>
                    <a:pt x="4708" y="18189"/>
                  </a:cubicBezTo>
                  <a:cubicBezTo>
                    <a:pt x="4807" y="18216"/>
                    <a:pt x="4912" y="18237"/>
                    <a:pt x="5016" y="18255"/>
                  </a:cubicBezTo>
                  <a:cubicBezTo>
                    <a:pt x="5135" y="18279"/>
                    <a:pt x="5254" y="18296"/>
                    <a:pt x="5376" y="18308"/>
                  </a:cubicBezTo>
                  <a:cubicBezTo>
                    <a:pt x="5495" y="18325"/>
                    <a:pt x="5614" y="18335"/>
                    <a:pt x="5738" y="18343"/>
                  </a:cubicBezTo>
                  <a:lnTo>
                    <a:pt x="5748" y="18343"/>
                  </a:lnTo>
                  <a:cubicBezTo>
                    <a:pt x="5867" y="18352"/>
                    <a:pt x="5991" y="18355"/>
                    <a:pt x="6113" y="18355"/>
                  </a:cubicBezTo>
                  <a:lnTo>
                    <a:pt x="177418" y="18355"/>
                  </a:lnTo>
                  <a:cubicBezTo>
                    <a:pt x="177419" y="18355"/>
                    <a:pt x="177420" y="18355"/>
                    <a:pt x="177421" y="18355"/>
                  </a:cubicBezTo>
                  <a:cubicBezTo>
                    <a:pt x="180476" y="18355"/>
                    <a:pt x="183063" y="16101"/>
                    <a:pt x="183483" y="13074"/>
                  </a:cubicBezTo>
                  <a:cubicBezTo>
                    <a:pt x="183520" y="12798"/>
                    <a:pt x="183539" y="12518"/>
                    <a:pt x="183539" y="12238"/>
                  </a:cubicBezTo>
                  <a:lnTo>
                    <a:pt x="1835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126"/>
            <p:cNvSpPr/>
            <p:nvPr/>
          </p:nvSpPr>
          <p:spPr>
            <a:xfrm>
              <a:off x="3120490" y="3283851"/>
              <a:ext cx="586711" cy="78276"/>
            </a:xfrm>
            <a:custGeom>
              <a:avLst/>
              <a:gdLst/>
              <a:ahLst/>
              <a:cxnLst/>
              <a:rect l="l" t="t" r="r" b="b"/>
              <a:pathLst>
                <a:path w="35978" h="4800" extrusionOk="0">
                  <a:moveTo>
                    <a:pt x="334" y="1"/>
                  </a:moveTo>
                  <a:lnTo>
                    <a:pt x="1" y="4800"/>
                  </a:lnTo>
                  <a:lnTo>
                    <a:pt x="35978" y="4800"/>
                  </a:lnTo>
                  <a:lnTo>
                    <a:pt x="3564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605" name="Google Shape;1605;p126"/>
          <p:cNvPicPr preferRelativeResize="0"/>
          <p:nvPr/>
        </p:nvPicPr>
        <p:blipFill>
          <a:blip r:embed="rId3">
            <a:alphaModFix/>
          </a:blip>
          <a:stretch>
            <a:fillRect/>
          </a:stretch>
        </p:blipFill>
        <p:spPr>
          <a:xfrm>
            <a:off x="3330438" y="1334175"/>
            <a:ext cx="2483124" cy="1396750"/>
          </a:xfrm>
          <a:prstGeom prst="rect">
            <a:avLst/>
          </a:prstGeom>
          <a:noFill/>
          <a:ln>
            <a:noFill/>
          </a:ln>
        </p:spPr>
      </p:pic>
      <p:cxnSp>
        <p:nvCxnSpPr>
          <p:cNvPr id="1606" name="Google Shape;1606;p126"/>
          <p:cNvCxnSpPr/>
          <p:nvPr/>
        </p:nvCxnSpPr>
        <p:spPr>
          <a:xfrm>
            <a:off x="0" y="2085750"/>
            <a:ext cx="2736000" cy="0"/>
          </a:xfrm>
          <a:prstGeom prst="straightConnector1">
            <a:avLst/>
          </a:prstGeom>
          <a:noFill/>
          <a:ln w="28575" cap="flat" cmpd="sng">
            <a:solidFill>
              <a:schemeClr val="accent3"/>
            </a:solidFill>
            <a:prstDash val="dash"/>
            <a:round/>
            <a:headEnd type="none" w="med" len="med"/>
            <a:tailEnd type="none" w="med" len="med"/>
          </a:ln>
        </p:spPr>
      </p:cxnSp>
      <p:sp>
        <p:nvSpPr>
          <p:cNvPr id="1607" name="Google Shape;1607;p126"/>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85</a:t>
            </a:fld>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86.xml><?xml version="1.0" encoding="utf-8"?>
<p:sld xmlns:a="http://schemas.openxmlformats.org/drawingml/2006/main" xmlns:r="http://schemas.openxmlformats.org/officeDocument/2006/relationships" xmlns:p="http://schemas.openxmlformats.org/presentationml/2006/main" show="0">
  <p:cSld>
    <p:spTree>
      <p:nvGrpSpPr>
        <p:cNvPr id="1" name="Shape 1611"/>
        <p:cNvGrpSpPr/>
        <p:nvPr/>
      </p:nvGrpSpPr>
      <p:grpSpPr>
        <a:xfrm>
          <a:off x="0" y="0"/>
          <a:ext cx="0" cy="0"/>
          <a:chOff x="0" y="0"/>
          <a:chExt cx="0" cy="0"/>
        </a:xfrm>
      </p:grpSpPr>
      <p:sp>
        <p:nvSpPr>
          <p:cNvPr id="1612" name="Google Shape;1612;p127"/>
          <p:cNvSpPr txBox="1">
            <a:spLocks noGrp="1"/>
          </p:cNvSpPr>
          <p:nvPr>
            <p:ph type="body" idx="1"/>
          </p:nvPr>
        </p:nvSpPr>
        <p:spPr>
          <a:xfrm>
            <a:off x="713225" y="1162475"/>
            <a:ext cx="7717500" cy="3351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solidFill>
                  <a:schemeClr val="dk1"/>
                </a:solidFill>
              </a:rPr>
              <a:t>Here’s what you’ll find in this </a:t>
            </a:r>
            <a:r>
              <a:rPr lang="en" b="1">
                <a:solidFill>
                  <a:schemeClr val="dk1"/>
                </a:solidFill>
                <a:uFill>
                  <a:noFill/>
                </a:uFill>
                <a:hlinkClick r:id="rId3">
                  <a:extLst>
                    <a:ext uri="{A12FA001-AC4F-418D-AE19-62706E023703}">
                      <ahyp:hlinkClr xmlns:ahyp="http://schemas.microsoft.com/office/drawing/2018/hyperlinkcolor" xmlns="" val="tx"/>
                    </a:ext>
                  </a:extLst>
                </a:hlinkClick>
              </a:rPr>
              <a:t>Slidesgo</a:t>
            </a:r>
            <a:r>
              <a:rPr lang="en" b="1">
                <a:solidFill>
                  <a:schemeClr val="dk1"/>
                </a:solidFill>
              </a:rPr>
              <a:t> </a:t>
            </a:r>
            <a:r>
              <a:rPr lang="en">
                <a:solidFill>
                  <a:schemeClr val="dk1"/>
                </a:solidFill>
              </a:rPr>
              <a:t>template: </a:t>
            </a:r>
            <a:endParaRPr>
              <a:solidFill>
                <a:schemeClr val="dk1"/>
              </a:solidFill>
            </a:endParaRPr>
          </a:p>
          <a:p>
            <a:pPr marL="457200" lvl="0" indent="-298450" algn="l" rtl="0">
              <a:spcBef>
                <a:spcPts val="0"/>
              </a:spcBef>
              <a:spcAft>
                <a:spcPts val="0"/>
              </a:spcAft>
              <a:buSzPts val="1100"/>
              <a:buAutoNum type="arabicPeriod"/>
            </a:pPr>
            <a:r>
              <a:rPr lang="en">
                <a:solidFill>
                  <a:schemeClr val="dk1"/>
                </a:solidFill>
              </a:rPr>
              <a:t>A slide structure based on a marketing campaign presentation, which you can easily adapt to your needs. For more info on how to edit the template, please visit </a:t>
            </a:r>
            <a:r>
              <a:rPr lang="en" b="1">
                <a:solidFill>
                  <a:schemeClr val="dk1"/>
                </a:solidFill>
                <a:uFill>
                  <a:noFill/>
                </a:uFill>
                <a:hlinkClick r:id="rId4">
                  <a:extLst>
                    <a:ext uri="{A12FA001-AC4F-418D-AE19-62706E023703}">
                      <ahyp:hlinkClr xmlns:ahyp="http://schemas.microsoft.com/office/drawing/2018/hyperlinkcolor" xmlns="" val="tx"/>
                    </a:ext>
                  </a:extLst>
                </a:hlinkClick>
              </a:rPr>
              <a:t>Slidesgo School</a:t>
            </a:r>
            <a:r>
              <a:rPr lang="en">
                <a:solidFill>
                  <a:schemeClr val="dk1"/>
                </a:solidFill>
              </a:rPr>
              <a:t> or read our </a:t>
            </a:r>
            <a:r>
              <a:rPr lang="en" b="1">
                <a:solidFill>
                  <a:schemeClr val="dk1"/>
                </a:solidFill>
                <a:uFill>
                  <a:noFill/>
                </a:uFill>
                <a:hlinkClick r:id="rId5">
                  <a:extLst>
                    <a:ext uri="{A12FA001-AC4F-418D-AE19-62706E023703}">
                      <ahyp:hlinkClr xmlns:ahyp="http://schemas.microsoft.com/office/drawing/2018/hyperlinkcolor" xmlns="" val="tx"/>
                    </a:ext>
                  </a:extLst>
                </a:hlinkClick>
              </a:rPr>
              <a:t>FAQs</a:t>
            </a:r>
            <a:r>
              <a:rPr lang="en">
                <a:solidFill>
                  <a:schemeClr val="dk1"/>
                </a:solidFill>
              </a:rPr>
              <a:t>.</a:t>
            </a:r>
            <a:endParaRPr>
              <a:solidFill>
                <a:schemeClr val="dk1"/>
              </a:solidFill>
            </a:endParaRPr>
          </a:p>
          <a:p>
            <a:pPr marL="457200" lvl="0" indent="-298450" algn="l" rtl="0">
              <a:spcBef>
                <a:spcPts val="0"/>
              </a:spcBef>
              <a:spcAft>
                <a:spcPts val="0"/>
              </a:spcAft>
              <a:buSzPts val="1100"/>
              <a:buAutoNum type="arabicPeriod"/>
            </a:pPr>
            <a:r>
              <a:rPr lang="en">
                <a:solidFill>
                  <a:schemeClr val="dk1"/>
                </a:solidFill>
              </a:rPr>
              <a:t>To view this template with the correct fonts in ppt format, download and install on your computer the </a:t>
            </a:r>
            <a:r>
              <a:rPr lang="en" b="1">
                <a:solidFill>
                  <a:schemeClr val="hlink"/>
                </a:solidFill>
                <a:uFill>
                  <a:noFill/>
                </a:uFill>
                <a:hlinkClick r:id="rId6" action="ppaction://hlinksldjump"/>
              </a:rPr>
              <a:t>fonts that we have used</a:t>
            </a:r>
            <a:r>
              <a:rPr lang="en">
                <a:solidFill>
                  <a:schemeClr val="dk1"/>
                </a:solidFill>
              </a:rPr>
              <a:t>. You can learn how to download and install fonts </a:t>
            </a:r>
            <a:r>
              <a:rPr lang="en" b="1">
                <a:solidFill>
                  <a:schemeClr val="dk1"/>
                </a:solidFill>
                <a:uFill>
                  <a:noFill/>
                </a:uFill>
                <a:hlinkClick r:id="rId7">
                  <a:extLst>
                    <a:ext uri="{A12FA001-AC4F-418D-AE19-62706E023703}">
                      <ahyp:hlinkClr xmlns:ahyp="http://schemas.microsoft.com/office/drawing/2018/hyperlinkcolor" xmlns="" val="tx"/>
                    </a:ext>
                  </a:extLst>
                </a:hlinkClick>
              </a:rPr>
              <a:t>here</a:t>
            </a:r>
            <a:r>
              <a:rPr lang="en">
                <a:solidFill>
                  <a:schemeClr val="dk1"/>
                </a:solidFill>
              </a:rPr>
              <a:t>.</a:t>
            </a:r>
            <a:endParaRPr>
              <a:solidFill>
                <a:schemeClr val="dk1"/>
              </a:solidFill>
            </a:endParaRPr>
          </a:p>
          <a:p>
            <a:pPr marL="457200" lvl="0" indent="-298450" algn="l" rtl="0">
              <a:spcBef>
                <a:spcPts val="0"/>
              </a:spcBef>
              <a:spcAft>
                <a:spcPts val="0"/>
              </a:spcAft>
              <a:buSzPts val="1100"/>
              <a:buAutoNum type="arabicPeriod"/>
            </a:pPr>
            <a:r>
              <a:rPr lang="en">
                <a:solidFill>
                  <a:schemeClr val="dk1"/>
                </a:solidFill>
              </a:rPr>
              <a:t>An assortment of graphic resources that are suitable for use in the presentation can be found in the </a:t>
            </a:r>
            <a:r>
              <a:rPr lang="en" b="1">
                <a:solidFill>
                  <a:schemeClr val="hlink"/>
                </a:solidFill>
                <a:uFill>
                  <a:noFill/>
                </a:uFill>
                <a:hlinkClick r:id="rId8" action="ppaction://hlinksldjump"/>
              </a:rPr>
              <a:t>alternative resources</a:t>
            </a:r>
            <a:r>
              <a:rPr lang="en">
                <a:solidFill>
                  <a:schemeClr val="hlink"/>
                </a:solidFill>
                <a:uFill>
                  <a:noFill/>
                </a:uFill>
                <a:hlinkClick r:id="rId8" action="ppaction://hlinksldjump"/>
              </a:rPr>
              <a:t> </a:t>
            </a:r>
            <a:r>
              <a:rPr lang="en" b="1">
                <a:solidFill>
                  <a:schemeClr val="hlink"/>
                </a:solidFill>
                <a:uFill>
                  <a:noFill/>
                </a:uFill>
                <a:hlinkClick r:id="rId8" action="ppaction://hlinksldjump"/>
              </a:rPr>
              <a:t>slide</a:t>
            </a:r>
            <a:r>
              <a:rPr lang="en">
                <a:solidFill>
                  <a:schemeClr val="dk1"/>
                </a:solidFill>
              </a:rPr>
              <a:t>.</a:t>
            </a:r>
            <a:endParaRPr>
              <a:solidFill>
                <a:schemeClr val="dk1"/>
              </a:solidFill>
            </a:endParaRPr>
          </a:p>
          <a:p>
            <a:pPr marL="457200" lvl="0" indent="-298450" algn="l" rtl="0">
              <a:spcBef>
                <a:spcPts val="0"/>
              </a:spcBef>
              <a:spcAft>
                <a:spcPts val="0"/>
              </a:spcAft>
              <a:buSzPts val="1100"/>
              <a:buAutoNum type="arabicPeriod"/>
            </a:pPr>
            <a:r>
              <a:rPr lang="en">
                <a:solidFill>
                  <a:schemeClr val="dk1"/>
                </a:solidFill>
              </a:rPr>
              <a:t>A </a:t>
            </a:r>
            <a:r>
              <a:rPr lang="en" b="1">
                <a:solidFill>
                  <a:schemeClr val="hlink"/>
                </a:solidFill>
                <a:uFill>
                  <a:noFill/>
                </a:uFill>
                <a:hlinkClick r:id="rId9" action="ppaction://hlinksldjump"/>
              </a:rPr>
              <a:t>thanks</a:t>
            </a:r>
            <a:r>
              <a:rPr lang="en">
                <a:solidFill>
                  <a:schemeClr val="hlink"/>
                </a:solidFill>
                <a:uFill>
                  <a:noFill/>
                </a:uFill>
                <a:hlinkClick r:id="rId9" action="ppaction://hlinksldjump"/>
              </a:rPr>
              <a:t> </a:t>
            </a:r>
            <a:r>
              <a:rPr lang="en" b="1">
                <a:solidFill>
                  <a:schemeClr val="hlink"/>
                </a:solidFill>
                <a:uFill>
                  <a:noFill/>
                </a:uFill>
                <a:hlinkClick r:id="rId9" action="ppaction://hlinksldjump"/>
              </a:rPr>
              <a:t>slide</a:t>
            </a:r>
            <a:r>
              <a:rPr lang="en">
                <a:solidFill>
                  <a:schemeClr val="dk1"/>
                </a:solidFill>
              </a:rPr>
              <a:t>, which you must keep so that proper credits for our design are given.</a:t>
            </a:r>
            <a:endParaRPr>
              <a:solidFill>
                <a:schemeClr val="dk1"/>
              </a:solidFill>
            </a:endParaRPr>
          </a:p>
          <a:p>
            <a:pPr marL="457200" lvl="0" indent="-298450" algn="l" rtl="0">
              <a:spcBef>
                <a:spcPts val="0"/>
              </a:spcBef>
              <a:spcAft>
                <a:spcPts val="0"/>
              </a:spcAft>
              <a:buSzPts val="1100"/>
              <a:buAutoNum type="arabicPeriod"/>
            </a:pPr>
            <a:r>
              <a:rPr lang="en">
                <a:solidFill>
                  <a:schemeClr val="dk1"/>
                </a:solidFill>
              </a:rPr>
              <a:t>A </a:t>
            </a:r>
            <a:r>
              <a:rPr lang="en" b="1">
                <a:solidFill>
                  <a:schemeClr val="hlink"/>
                </a:solidFill>
                <a:uFill>
                  <a:noFill/>
                </a:uFill>
                <a:hlinkClick r:id="rId10" action="ppaction://hlinksldjump"/>
              </a:rPr>
              <a:t>resources slide</a:t>
            </a:r>
            <a:r>
              <a:rPr lang="en">
                <a:solidFill>
                  <a:schemeClr val="dk1"/>
                </a:solidFill>
              </a:rPr>
              <a:t>, where you’ll find links to all the elements used in the template.</a:t>
            </a:r>
            <a:endParaRPr>
              <a:solidFill>
                <a:schemeClr val="dk1"/>
              </a:solidFill>
            </a:endParaRPr>
          </a:p>
          <a:p>
            <a:pPr marL="457200" lvl="0" indent="-298450" algn="l" rtl="0">
              <a:spcBef>
                <a:spcPts val="0"/>
              </a:spcBef>
              <a:spcAft>
                <a:spcPts val="0"/>
              </a:spcAft>
              <a:buSzPts val="1100"/>
              <a:buAutoNum type="arabicPeriod"/>
            </a:pPr>
            <a:r>
              <a:rPr lang="en" b="1">
                <a:solidFill>
                  <a:schemeClr val="hlink"/>
                </a:solidFill>
                <a:uFill>
                  <a:noFill/>
                </a:uFill>
                <a:hlinkClick r:id="rId11" action="ppaction://hlinksldjump"/>
              </a:rPr>
              <a:t>Instructions for use</a:t>
            </a:r>
            <a:r>
              <a:rPr lang="en">
                <a:solidFill>
                  <a:schemeClr val="dk1"/>
                </a:solidFill>
              </a:rPr>
              <a:t>.</a:t>
            </a:r>
            <a:endParaRPr>
              <a:solidFill>
                <a:schemeClr val="dk1"/>
              </a:solidFill>
            </a:endParaRPr>
          </a:p>
          <a:p>
            <a:pPr marL="457200" lvl="0" indent="-298450" algn="l" rtl="0">
              <a:spcBef>
                <a:spcPts val="0"/>
              </a:spcBef>
              <a:spcAft>
                <a:spcPts val="0"/>
              </a:spcAft>
              <a:buSzPts val="1100"/>
              <a:buAutoNum type="arabicPeriod"/>
            </a:pPr>
            <a:r>
              <a:rPr lang="en">
                <a:solidFill>
                  <a:schemeClr val="dk1"/>
                </a:solidFill>
              </a:rPr>
              <a:t>Final slides with: </a:t>
            </a:r>
            <a:endParaRPr>
              <a:solidFill>
                <a:schemeClr val="dk1"/>
              </a:solidFill>
            </a:endParaRPr>
          </a:p>
          <a:p>
            <a:pPr marL="914400" lvl="0" indent="-298450" algn="l" rtl="0">
              <a:spcBef>
                <a:spcPts val="0"/>
              </a:spcBef>
              <a:spcAft>
                <a:spcPts val="0"/>
              </a:spcAft>
              <a:buSzPts val="1100"/>
              <a:buChar char="●"/>
            </a:pPr>
            <a:r>
              <a:rPr lang="en">
                <a:solidFill>
                  <a:schemeClr val="dk1"/>
                </a:solidFill>
              </a:rPr>
              <a:t>The</a:t>
            </a:r>
            <a:r>
              <a:rPr lang="en">
                <a:solidFill>
                  <a:schemeClr val="hlink"/>
                </a:solidFill>
                <a:uFill>
                  <a:noFill/>
                </a:uFill>
                <a:hlinkClick r:id="rId6" action="ppaction://hlinksldjump"/>
              </a:rPr>
              <a:t> </a:t>
            </a:r>
            <a:r>
              <a:rPr lang="en" b="1">
                <a:solidFill>
                  <a:schemeClr val="hlink"/>
                </a:solidFill>
                <a:uFill>
                  <a:noFill/>
                </a:uFill>
                <a:hlinkClick r:id="rId6" action="ppaction://hlinksldjump"/>
              </a:rPr>
              <a:t>fonts and colors</a:t>
            </a:r>
            <a:r>
              <a:rPr lang="en">
                <a:solidFill>
                  <a:schemeClr val="dk1"/>
                </a:solidFill>
              </a:rPr>
              <a:t> used in the template.</a:t>
            </a:r>
            <a:endParaRPr>
              <a:solidFill>
                <a:schemeClr val="dk1"/>
              </a:solidFill>
            </a:endParaRPr>
          </a:p>
          <a:p>
            <a:pPr marL="914400" lvl="0" indent="-298450" algn="l" rtl="0">
              <a:spcBef>
                <a:spcPts val="0"/>
              </a:spcBef>
              <a:spcAft>
                <a:spcPts val="0"/>
              </a:spcAft>
              <a:buSzPts val="1100"/>
              <a:buChar char="●"/>
            </a:pPr>
            <a:r>
              <a:rPr lang="en">
                <a:solidFill>
                  <a:schemeClr val="dk1"/>
                </a:solidFill>
              </a:rPr>
              <a:t>A selection of </a:t>
            </a:r>
            <a:r>
              <a:rPr lang="en" b="1">
                <a:solidFill>
                  <a:schemeClr val="hlink"/>
                </a:solidFill>
                <a:uFill>
                  <a:noFill/>
                </a:uFill>
                <a:hlinkClick r:id="rId12" action="ppaction://hlinksldjump"/>
              </a:rPr>
              <a:t>illustrations</a:t>
            </a:r>
            <a:r>
              <a:rPr lang="en">
                <a:solidFill>
                  <a:schemeClr val="dk1"/>
                </a:solidFill>
              </a:rPr>
              <a:t>. You can also customize and animate them as you wish with the online editor. Visit</a:t>
            </a:r>
            <a:r>
              <a:rPr lang="en" b="1">
                <a:solidFill>
                  <a:schemeClr val="dk1"/>
                </a:solidFill>
              </a:rPr>
              <a:t> </a:t>
            </a:r>
            <a:r>
              <a:rPr lang="en" b="1">
                <a:solidFill>
                  <a:schemeClr val="dk1"/>
                </a:solidFill>
                <a:uFill>
                  <a:noFill/>
                </a:uFill>
                <a:hlinkClick r:id="rId13">
                  <a:extLst>
                    <a:ext uri="{A12FA001-AC4F-418D-AE19-62706E023703}">
                      <ahyp:hlinkClr xmlns:ahyp="http://schemas.microsoft.com/office/drawing/2018/hyperlinkcolor" xmlns="" val="tx"/>
                    </a:ext>
                  </a:extLst>
                </a:hlinkClick>
              </a:rPr>
              <a:t>Storyset</a:t>
            </a:r>
            <a:r>
              <a:rPr lang="en">
                <a:solidFill>
                  <a:schemeClr val="dk1"/>
                </a:solidFill>
              </a:rPr>
              <a:t> to find more. </a:t>
            </a:r>
            <a:endParaRPr>
              <a:solidFill>
                <a:schemeClr val="dk1"/>
              </a:solidFill>
            </a:endParaRPr>
          </a:p>
          <a:p>
            <a:pPr marL="914400" lvl="0" indent="-298450" algn="l" rtl="0">
              <a:spcBef>
                <a:spcPts val="0"/>
              </a:spcBef>
              <a:spcAft>
                <a:spcPts val="0"/>
              </a:spcAft>
              <a:buSzPts val="1100"/>
              <a:buChar char="●"/>
            </a:pPr>
            <a:r>
              <a:rPr lang="en">
                <a:solidFill>
                  <a:schemeClr val="dk1"/>
                </a:solidFill>
              </a:rPr>
              <a:t>More</a:t>
            </a:r>
            <a:r>
              <a:rPr lang="en">
                <a:solidFill>
                  <a:schemeClr val="hlink"/>
                </a:solidFill>
                <a:uFill>
                  <a:noFill/>
                </a:uFill>
                <a:hlinkClick r:id="rId14" action="ppaction://hlinksldjump"/>
              </a:rPr>
              <a:t> </a:t>
            </a:r>
            <a:r>
              <a:rPr lang="en" b="1">
                <a:solidFill>
                  <a:schemeClr val="hlink"/>
                </a:solidFill>
                <a:uFill>
                  <a:noFill/>
                </a:uFill>
                <a:hlinkClick r:id="rId14" action="ppaction://hlinksldjump"/>
              </a:rPr>
              <a:t>infographic resources</a:t>
            </a:r>
            <a:r>
              <a:rPr lang="en">
                <a:solidFill>
                  <a:schemeClr val="dk1"/>
                </a:solidFill>
              </a:rPr>
              <a:t>, whose size and color can be edited. </a:t>
            </a:r>
            <a:endParaRPr>
              <a:solidFill>
                <a:schemeClr val="dk1"/>
              </a:solidFill>
            </a:endParaRPr>
          </a:p>
          <a:p>
            <a:pPr marL="914400" lvl="0" indent="-298450" algn="l" rtl="0">
              <a:spcBef>
                <a:spcPts val="0"/>
              </a:spcBef>
              <a:spcAft>
                <a:spcPts val="0"/>
              </a:spcAft>
              <a:buSzPts val="1100"/>
              <a:buChar char="●"/>
            </a:pPr>
            <a:r>
              <a:rPr lang="en">
                <a:solidFill>
                  <a:schemeClr val="dk1"/>
                </a:solidFill>
              </a:rPr>
              <a:t>Sets of </a:t>
            </a:r>
            <a:r>
              <a:rPr lang="en" b="1">
                <a:solidFill>
                  <a:schemeClr val="hlink"/>
                </a:solidFill>
                <a:uFill>
                  <a:noFill/>
                </a:uFill>
                <a:hlinkClick r:id="rId15" action="ppaction://hlinksldjump"/>
              </a:rPr>
              <a:t>customizable icons</a:t>
            </a:r>
            <a:r>
              <a:rPr lang="en">
                <a:solidFill>
                  <a:schemeClr val="dk1"/>
                </a:solidFill>
              </a:rPr>
              <a:t> of the following themes: general, business, avatar, creative process, education, help &amp; support, medical, nature, performing arts, SEO &amp; marketing, and teamwork.</a:t>
            </a:r>
            <a:endParaRPr>
              <a:solidFill>
                <a:schemeClr val="dk1"/>
              </a:solidFill>
            </a:endParaRPr>
          </a:p>
          <a:p>
            <a:pPr marL="0" lvl="0" indent="0" algn="l" rtl="0">
              <a:spcBef>
                <a:spcPts val="1600"/>
              </a:spcBef>
              <a:spcAft>
                <a:spcPts val="0"/>
              </a:spcAft>
              <a:buClr>
                <a:schemeClr val="dk1"/>
              </a:buClr>
              <a:buSzPts val="1100"/>
              <a:buFont typeface="Arial"/>
              <a:buNone/>
            </a:pPr>
            <a:r>
              <a:rPr lang="en">
                <a:solidFill>
                  <a:schemeClr val="dk1"/>
                </a:solidFill>
              </a:rPr>
              <a:t>You can delete this slide when you’re done editing the presentation.</a:t>
            </a:r>
            <a:endParaRPr>
              <a:solidFill>
                <a:schemeClr val="dk1"/>
              </a:solidFill>
            </a:endParaRPr>
          </a:p>
        </p:txBody>
      </p:sp>
      <p:sp>
        <p:nvSpPr>
          <p:cNvPr id="1613" name="Google Shape;1613;p127"/>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CONTENT OF THIS TEMPLATE</a:t>
            </a:r>
            <a:endParaRPr/>
          </a:p>
        </p:txBody>
      </p:sp>
      <p:sp>
        <p:nvSpPr>
          <p:cNvPr id="1614" name="Google Shape;1614;p12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86</a:t>
            </a:fld>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87.xml><?xml version="1.0" encoding="utf-8"?>
<p:sld xmlns:a="http://schemas.openxmlformats.org/drawingml/2006/main" xmlns:r="http://schemas.openxmlformats.org/officeDocument/2006/relationships" xmlns:p="http://schemas.openxmlformats.org/presentationml/2006/main" show="0">
  <p:cSld>
    <p:spTree>
      <p:nvGrpSpPr>
        <p:cNvPr id="1" name="Shape 1618"/>
        <p:cNvGrpSpPr/>
        <p:nvPr/>
      </p:nvGrpSpPr>
      <p:grpSpPr>
        <a:xfrm>
          <a:off x="0" y="0"/>
          <a:ext cx="0" cy="0"/>
          <a:chOff x="0" y="0"/>
          <a:chExt cx="0" cy="0"/>
        </a:xfrm>
      </p:grpSpPr>
      <p:sp>
        <p:nvSpPr>
          <p:cNvPr id="1619" name="Google Shape;1619;p128"/>
          <p:cNvSpPr txBox="1">
            <a:spLocks noGrp="1"/>
          </p:cNvSpPr>
          <p:nvPr>
            <p:ph type="title"/>
          </p:nvPr>
        </p:nvSpPr>
        <p:spPr>
          <a:xfrm flipH="1">
            <a:off x="713282" y="42067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TEAM</a:t>
            </a:r>
            <a:endParaRPr/>
          </a:p>
        </p:txBody>
      </p:sp>
      <p:sp>
        <p:nvSpPr>
          <p:cNvPr id="1620" name="Google Shape;1620;p128"/>
          <p:cNvSpPr txBox="1">
            <a:spLocks noGrp="1"/>
          </p:cNvSpPr>
          <p:nvPr>
            <p:ph type="subTitle" idx="1"/>
          </p:nvPr>
        </p:nvSpPr>
        <p:spPr>
          <a:xfrm flipH="1">
            <a:off x="912751" y="3263075"/>
            <a:ext cx="3187800" cy="36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JENNA DOE</a:t>
            </a:r>
            <a:endParaRPr/>
          </a:p>
        </p:txBody>
      </p:sp>
      <p:sp>
        <p:nvSpPr>
          <p:cNvPr id="1621" name="Google Shape;1621;p128"/>
          <p:cNvSpPr txBox="1">
            <a:spLocks noGrp="1"/>
          </p:cNvSpPr>
          <p:nvPr>
            <p:ph type="subTitle" idx="2"/>
          </p:nvPr>
        </p:nvSpPr>
        <p:spPr>
          <a:xfrm flipH="1">
            <a:off x="5043451" y="3263075"/>
            <a:ext cx="3187800" cy="36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JOHN JAMES</a:t>
            </a:r>
            <a:endParaRPr/>
          </a:p>
        </p:txBody>
      </p:sp>
      <p:sp>
        <p:nvSpPr>
          <p:cNvPr id="1622" name="Google Shape;1622;p128"/>
          <p:cNvSpPr txBox="1">
            <a:spLocks noGrp="1"/>
          </p:cNvSpPr>
          <p:nvPr>
            <p:ph type="subTitle" idx="3"/>
          </p:nvPr>
        </p:nvSpPr>
        <p:spPr>
          <a:xfrm flipH="1">
            <a:off x="912688" y="3712350"/>
            <a:ext cx="3187800" cy="516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You can replace the image on the screen with your own</a:t>
            </a:r>
            <a:endParaRPr/>
          </a:p>
        </p:txBody>
      </p:sp>
      <p:sp>
        <p:nvSpPr>
          <p:cNvPr id="1623" name="Google Shape;1623;p128"/>
          <p:cNvSpPr txBox="1">
            <a:spLocks noGrp="1"/>
          </p:cNvSpPr>
          <p:nvPr>
            <p:ph type="subTitle" idx="4"/>
          </p:nvPr>
        </p:nvSpPr>
        <p:spPr>
          <a:xfrm flipH="1">
            <a:off x="5042019" y="3715275"/>
            <a:ext cx="3187800" cy="516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You can replace the image on the screen with your own</a:t>
            </a:r>
            <a:endParaRPr/>
          </a:p>
        </p:txBody>
      </p:sp>
      <p:pic>
        <p:nvPicPr>
          <p:cNvPr id="1624" name="Google Shape;1624;p128"/>
          <p:cNvPicPr preferRelativeResize="0"/>
          <p:nvPr/>
        </p:nvPicPr>
        <p:blipFill rotWithShape="1">
          <a:blip r:embed="rId3">
            <a:alphaModFix/>
          </a:blip>
          <a:srcRect l="9854" r="21708"/>
          <a:stretch/>
        </p:blipFill>
        <p:spPr>
          <a:xfrm>
            <a:off x="1568950" y="1373975"/>
            <a:ext cx="1875300" cy="1827000"/>
          </a:xfrm>
          <a:prstGeom prst="ellipse">
            <a:avLst/>
          </a:prstGeom>
          <a:noFill/>
          <a:ln>
            <a:noFill/>
          </a:ln>
        </p:spPr>
      </p:pic>
      <p:pic>
        <p:nvPicPr>
          <p:cNvPr id="1625" name="Google Shape;1625;p128"/>
          <p:cNvPicPr preferRelativeResize="0"/>
          <p:nvPr/>
        </p:nvPicPr>
        <p:blipFill rotWithShape="1">
          <a:blip r:embed="rId4">
            <a:alphaModFix/>
          </a:blip>
          <a:srcRect l="25281" t="21525" r="19995" b="42954"/>
          <a:stretch/>
        </p:blipFill>
        <p:spPr>
          <a:xfrm>
            <a:off x="5699700" y="1373975"/>
            <a:ext cx="1875300" cy="1827000"/>
          </a:xfrm>
          <a:prstGeom prst="ellipse">
            <a:avLst/>
          </a:prstGeom>
          <a:noFill/>
          <a:ln>
            <a:noFill/>
          </a:ln>
        </p:spPr>
      </p:pic>
      <p:sp>
        <p:nvSpPr>
          <p:cNvPr id="1626" name="Google Shape;1626;p128"/>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87</a:t>
            </a:fld>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88.xml><?xml version="1.0" encoding="utf-8"?>
<p:sld xmlns:a="http://schemas.openxmlformats.org/drawingml/2006/main" xmlns:r="http://schemas.openxmlformats.org/officeDocument/2006/relationships" xmlns:p="http://schemas.openxmlformats.org/presentationml/2006/main" show="0">
  <p:cSld>
    <p:spTree>
      <p:nvGrpSpPr>
        <p:cNvPr id="1" name="Shape 1630"/>
        <p:cNvGrpSpPr/>
        <p:nvPr/>
      </p:nvGrpSpPr>
      <p:grpSpPr>
        <a:xfrm>
          <a:off x="0" y="0"/>
          <a:ext cx="0" cy="0"/>
          <a:chOff x="0" y="0"/>
          <a:chExt cx="0" cy="0"/>
        </a:xfrm>
      </p:grpSpPr>
      <p:sp>
        <p:nvSpPr>
          <p:cNvPr id="1631" name="Google Shape;1631;p129"/>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ICON PACK: WINTER SPORT</a:t>
            </a:r>
            <a:endParaRPr/>
          </a:p>
        </p:txBody>
      </p:sp>
      <p:grpSp>
        <p:nvGrpSpPr>
          <p:cNvPr id="1632" name="Google Shape;1632;p129"/>
          <p:cNvGrpSpPr/>
          <p:nvPr/>
        </p:nvGrpSpPr>
        <p:grpSpPr>
          <a:xfrm>
            <a:off x="1006910" y="1806084"/>
            <a:ext cx="365984" cy="365985"/>
            <a:chOff x="1190625" y="238125"/>
            <a:chExt cx="5228350" cy="5228350"/>
          </a:xfrm>
        </p:grpSpPr>
        <p:sp>
          <p:nvSpPr>
            <p:cNvPr id="1633" name="Google Shape;1633;p129"/>
            <p:cNvSpPr/>
            <p:nvPr/>
          </p:nvSpPr>
          <p:spPr>
            <a:xfrm>
              <a:off x="1190625" y="238125"/>
              <a:ext cx="5228350" cy="3083825"/>
            </a:xfrm>
            <a:custGeom>
              <a:avLst/>
              <a:gdLst/>
              <a:ahLst/>
              <a:cxnLst/>
              <a:rect l="l" t="t" r="r" b="b"/>
              <a:pathLst>
                <a:path w="209134" h="123353" extrusionOk="0">
                  <a:moveTo>
                    <a:pt x="86197" y="0"/>
                  </a:moveTo>
                  <a:cubicBezTo>
                    <a:pt x="59164" y="0"/>
                    <a:pt x="37180" y="21984"/>
                    <a:pt x="37180" y="49018"/>
                  </a:cubicBezTo>
                  <a:cubicBezTo>
                    <a:pt x="16911" y="49018"/>
                    <a:pt x="0" y="65929"/>
                    <a:pt x="0" y="86197"/>
                  </a:cubicBezTo>
                  <a:cubicBezTo>
                    <a:pt x="0" y="106466"/>
                    <a:pt x="16911" y="123353"/>
                    <a:pt x="37180" y="123353"/>
                  </a:cubicBezTo>
                  <a:lnTo>
                    <a:pt x="171978" y="123353"/>
                  </a:lnTo>
                  <a:cubicBezTo>
                    <a:pt x="192247" y="123353"/>
                    <a:pt x="209133" y="106466"/>
                    <a:pt x="209133" y="86197"/>
                  </a:cubicBezTo>
                  <a:cubicBezTo>
                    <a:pt x="209133" y="65929"/>
                    <a:pt x="192247" y="49018"/>
                    <a:pt x="171978" y="49018"/>
                  </a:cubicBezTo>
                  <a:lnTo>
                    <a:pt x="171365" y="49018"/>
                  </a:lnTo>
                  <a:cubicBezTo>
                    <a:pt x="168522" y="35048"/>
                    <a:pt x="156121" y="24509"/>
                    <a:pt x="141342" y="24509"/>
                  </a:cubicBezTo>
                  <a:cubicBezTo>
                    <a:pt x="137298" y="24509"/>
                    <a:pt x="133352" y="25293"/>
                    <a:pt x="129700" y="26837"/>
                  </a:cubicBezTo>
                  <a:cubicBezTo>
                    <a:pt x="121441" y="10539"/>
                    <a:pt x="104750" y="0"/>
                    <a:pt x="86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129"/>
            <p:cNvSpPr/>
            <p:nvPr/>
          </p:nvSpPr>
          <p:spPr>
            <a:xfrm>
              <a:off x="4534825" y="238125"/>
              <a:ext cx="1567975" cy="1081450"/>
            </a:xfrm>
            <a:custGeom>
              <a:avLst/>
              <a:gdLst/>
              <a:ahLst/>
              <a:cxnLst/>
              <a:rect l="l" t="t" r="r" b="b"/>
              <a:pathLst>
                <a:path w="62719" h="43258" extrusionOk="0">
                  <a:moveTo>
                    <a:pt x="25956" y="0"/>
                  </a:moveTo>
                  <a:cubicBezTo>
                    <a:pt x="15785" y="0"/>
                    <a:pt x="6667" y="4117"/>
                    <a:pt x="1" y="10784"/>
                  </a:cubicBezTo>
                  <a:cubicBezTo>
                    <a:pt x="516" y="11421"/>
                    <a:pt x="1079" y="12009"/>
                    <a:pt x="1569" y="12671"/>
                  </a:cubicBezTo>
                  <a:cubicBezTo>
                    <a:pt x="3555" y="12401"/>
                    <a:pt x="5540" y="12254"/>
                    <a:pt x="7574" y="12254"/>
                  </a:cubicBezTo>
                  <a:cubicBezTo>
                    <a:pt x="24681" y="12254"/>
                    <a:pt x="39926" y="22499"/>
                    <a:pt x="46715" y="37621"/>
                  </a:cubicBezTo>
                  <a:cubicBezTo>
                    <a:pt x="52254" y="38650"/>
                    <a:pt x="57425" y="40611"/>
                    <a:pt x="62131" y="43258"/>
                  </a:cubicBezTo>
                  <a:cubicBezTo>
                    <a:pt x="62498" y="41126"/>
                    <a:pt x="62719" y="38944"/>
                    <a:pt x="62719" y="36763"/>
                  </a:cubicBezTo>
                  <a:cubicBezTo>
                    <a:pt x="62719" y="16494"/>
                    <a:pt x="46224" y="0"/>
                    <a:pt x="259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129"/>
            <p:cNvSpPr/>
            <p:nvPr/>
          </p:nvSpPr>
          <p:spPr>
            <a:xfrm>
              <a:off x="4570975" y="3628300"/>
              <a:ext cx="919125" cy="919100"/>
            </a:xfrm>
            <a:custGeom>
              <a:avLst/>
              <a:gdLst/>
              <a:ahLst/>
              <a:cxnLst/>
              <a:rect l="l" t="t" r="r" b="b"/>
              <a:pathLst>
                <a:path w="36765" h="36764" extrusionOk="0">
                  <a:moveTo>
                    <a:pt x="18382" y="12254"/>
                  </a:moveTo>
                  <a:cubicBezTo>
                    <a:pt x="21765" y="12254"/>
                    <a:pt x="24510" y="14999"/>
                    <a:pt x="24510" y="18382"/>
                  </a:cubicBezTo>
                  <a:cubicBezTo>
                    <a:pt x="24510" y="21764"/>
                    <a:pt x="21765" y="24509"/>
                    <a:pt x="18382" y="24509"/>
                  </a:cubicBezTo>
                  <a:cubicBezTo>
                    <a:pt x="15000" y="24509"/>
                    <a:pt x="12255" y="21764"/>
                    <a:pt x="12255" y="18382"/>
                  </a:cubicBezTo>
                  <a:cubicBezTo>
                    <a:pt x="12255" y="14999"/>
                    <a:pt x="15000" y="12254"/>
                    <a:pt x="18382" y="12254"/>
                  </a:cubicBezTo>
                  <a:close/>
                  <a:moveTo>
                    <a:pt x="18382" y="0"/>
                  </a:moveTo>
                  <a:cubicBezTo>
                    <a:pt x="8236" y="0"/>
                    <a:pt x="1" y="8259"/>
                    <a:pt x="1" y="18382"/>
                  </a:cubicBezTo>
                  <a:cubicBezTo>
                    <a:pt x="1" y="28528"/>
                    <a:pt x="8236" y="36763"/>
                    <a:pt x="18382" y="36763"/>
                  </a:cubicBezTo>
                  <a:cubicBezTo>
                    <a:pt x="28505" y="36763"/>
                    <a:pt x="36764" y="28528"/>
                    <a:pt x="36764" y="18382"/>
                  </a:cubicBezTo>
                  <a:cubicBezTo>
                    <a:pt x="36764" y="8259"/>
                    <a:pt x="28505" y="0"/>
                    <a:pt x="183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129"/>
            <p:cNvSpPr/>
            <p:nvPr/>
          </p:nvSpPr>
          <p:spPr>
            <a:xfrm>
              <a:off x="3345550" y="4547375"/>
              <a:ext cx="919100" cy="919100"/>
            </a:xfrm>
            <a:custGeom>
              <a:avLst/>
              <a:gdLst/>
              <a:ahLst/>
              <a:cxnLst/>
              <a:rect l="l" t="t" r="r" b="b"/>
              <a:pathLst>
                <a:path w="36764" h="36764" extrusionOk="0">
                  <a:moveTo>
                    <a:pt x="18382" y="12255"/>
                  </a:moveTo>
                  <a:cubicBezTo>
                    <a:pt x="21764" y="12255"/>
                    <a:pt x="24509" y="15000"/>
                    <a:pt x="24509" y="18382"/>
                  </a:cubicBezTo>
                  <a:cubicBezTo>
                    <a:pt x="24509" y="21764"/>
                    <a:pt x="21764" y="24509"/>
                    <a:pt x="18382" y="24509"/>
                  </a:cubicBezTo>
                  <a:cubicBezTo>
                    <a:pt x="15000" y="24509"/>
                    <a:pt x="12255" y="21764"/>
                    <a:pt x="12255" y="18382"/>
                  </a:cubicBezTo>
                  <a:cubicBezTo>
                    <a:pt x="12255" y="15000"/>
                    <a:pt x="15000" y="12255"/>
                    <a:pt x="18382" y="12255"/>
                  </a:cubicBezTo>
                  <a:close/>
                  <a:moveTo>
                    <a:pt x="18382" y="0"/>
                  </a:moveTo>
                  <a:cubicBezTo>
                    <a:pt x="8235" y="0"/>
                    <a:pt x="0" y="8260"/>
                    <a:pt x="0" y="18382"/>
                  </a:cubicBezTo>
                  <a:cubicBezTo>
                    <a:pt x="0" y="28528"/>
                    <a:pt x="8235" y="36763"/>
                    <a:pt x="18382" y="36763"/>
                  </a:cubicBezTo>
                  <a:cubicBezTo>
                    <a:pt x="28504" y="36763"/>
                    <a:pt x="36764" y="28528"/>
                    <a:pt x="36764" y="18382"/>
                  </a:cubicBezTo>
                  <a:cubicBezTo>
                    <a:pt x="36764" y="8260"/>
                    <a:pt x="28504" y="0"/>
                    <a:pt x="183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129"/>
            <p:cNvSpPr/>
            <p:nvPr/>
          </p:nvSpPr>
          <p:spPr>
            <a:xfrm>
              <a:off x="2120100" y="3628300"/>
              <a:ext cx="919100" cy="919100"/>
            </a:xfrm>
            <a:custGeom>
              <a:avLst/>
              <a:gdLst/>
              <a:ahLst/>
              <a:cxnLst/>
              <a:rect l="l" t="t" r="r" b="b"/>
              <a:pathLst>
                <a:path w="36764" h="36764" extrusionOk="0">
                  <a:moveTo>
                    <a:pt x="18382" y="12254"/>
                  </a:moveTo>
                  <a:cubicBezTo>
                    <a:pt x="21765" y="12254"/>
                    <a:pt x="24510" y="14999"/>
                    <a:pt x="24510" y="18382"/>
                  </a:cubicBezTo>
                  <a:cubicBezTo>
                    <a:pt x="24510" y="21764"/>
                    <a:pt x="21765" y="24509"/>
                    <a:pt x="18382" y="24509"/>
                  </a:cubicBezTo>
                  <a:cubicBezTo>
                    <a:pt x="15000" y="24509"/>
                    <a:pt x="12255" y="21764"/>
                    <a:pt x="12255" y="18382"/>
                  </a:cubicBezTo>
                  <a:cubicBezTo>
                    <a:pt x="12255" y="14999"/>
                    <a:pt x="15000" y="12254"/>
                    <a:pt x="18382" y="12254"/>
                  </a:cubicBezTo>
                  <a:close/>
                  <a:moveTo>
                    <a:pt x="18382" y="0"/>
                  </a:moveTo>
                  <a:cubicBezTo>
                    <a:pt x="8236" y="0"/>
                    <a:pt x="1" y="8259"/>
                    <a:pt x="1" y="18382"/>
                  </a:cubicBezTo>
                  <a:cubicBezTo>
                    <a:pt x="1" y="28528"/>
                    <a:pt x="8236" y="36763"/>
                    <a:pt x="18382" y="36763"/>
                  </a:cubicBezTo>
                  <a:cubicBezTo>
                    <a:pt x="28505" y="36763"/>
                    <a:pt x="36764" y="28528"/>
                    <a:pt x="36764" y="18382"/>
                  </a:cubicBezTo>
                  <a:cubicBezTo>
                    <a:pt x="36764" y="8259"/>
                    <a:pt x="28505" y="0"/>
                    <a:pt x="183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129"/>
            <p:cNvSpPr/>
            <p:nvPr/>
          </p:nvSpPr>
          <p:spPr>
            <a:xfrm>
              <a:off x="3651900" y="3628300"/>
              <a:ext cx="306400" cy="306375"/>
            </a:xfrm>
            <a:custGeom>
              <a:avLst/>
              <a:gdLst/>
              <a:ahLst/>
              <a:cxnLst/>
              <a:rect l="l" t="t" r="r" b="b"/>
              <a:pathLst>
                <a:path w="12256" h="12255" extrusionOk="0">
                  <a:moveTo>
                    <a:pt x="6128" y="0"/>
                  </a:moveTo>
                  <a:cubicBezTo>
                    <a:pt x="2746" y="0"/>
                    <a:pt x="1" y="2745"/>
                    <a:pt x="1" y="6127"/>
                  </a:cubicBezTo>
                  <a:cubicBezTo>
                    <a:pt x="1" y="9509"/>
                    <a:pt x="2746" y="12254"/>
                    <a:pt x="6128" y="12254"/>
                  </a:cubicBezTo>
                  <a:cubicBezTo>
                    <a:pt x="9510" y="12254"/>
                    <a:pt x="12255" y="9509"/>
                    <a:pt x="12255" y="6127"/>
                  </a:cubicBezTo>
                  <a:cubicBezTo>
                    <a:pt x="12255" y="2745"/>
                    <a:pt x="9510" y="0"/>
                    <a:pt x="61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129"/>
            <p:cNvSpPr/>
            <p:nvPr/>
          </p:nvSpPr>
          <p:spPr>
            <a:xfrm>
              <a:off x="2426475" y="5160075"/>
              <a:ext cx="306375" cy="306400"/>
            </a:xfrm>
            <a:custGeom>
              <a:avLst/>
              <a:gdLst/>
              <a:ahLst/>
              <a:cxnLst/>
              <a:rect l="l" t="t" r="r" b="b"/>
              <a:pathLst>
                <a:path w="12255" h="12256" extrusionOk="0">
                  <a:moveTo>
                    <a:pt x="6127" y="1"/>
                  </a:moveTo>
                  <a:cubicBezTo>
                    <a:pt x="2745" y="1"/>
                    <a:pt x="0" y="2746"/>
                    <a:pt x="0" y="6128"/>
                  </a:cubicBezTo>
                  <a:cubicBezTo>
                    <a:pt x="0" y="9510"/>
                    <a:pt x="2745" y="12255"/>
                    <a:pt x="6127" y="12255"/>
                  </a:cubicBezTo>
                  <a:cubicBezTo>
                    <a:pt x="9510" y="12255"/>
                    <a:pt x="12255" y="9510"/>
                    <a:pt x="12255" y="6128"/>
                  </a:cubicBezTo>
                  <a:cubicBezTo>
                    <a:pt x="12255" y="2746"/>
                    <a:pt x="9510" y="1"/>
                    <a:pt x="6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129"/>
            <p:cNvSpPr/>
            <p:nvPr/>
          </p:nvSpPr>
          <p:spPr>
            <a:xfrm>
              <a:off x="4877350" y="5160075"/>
              <a:ext cx="306375" cy="306400"/>
            </a:xfrm>
            <a:custGeom>
              <a:avLst/>
              <a:gdLst/>
              <a:ahLst/>
              <a:cxnLst/>
              <a:rect l="l" t="t" r="r" b="b"/>
              <a:pathLst>
                <a:path w="12255" h="12256" extrusionOk="0">
                  <a:moveTo>
                    <a:pt x="6127" y="1"/>
                  </a:moveTo>
                  <a:cubicBezTo>
                    <a:pt x="2745" y="1"/>
                    <a:pt x="0" y="2746"/>
                    <a:pt x="0" y="6128"/>
                  </a:cubicBezTo>
                  <a:cubicBezTo>
                    <a:pt x="0" y="9510"/>
                    <a:pt x="2745" y="12255"/>
                    <a:pt x="6127" y="12255"/>
                  </a:cubicBezTo>
                  <a:cubicBezTo>
                    <a:pt x="9510" y="12255"/>
                    <a:pt x="12255" y="9510"/>
                    <a:pt x="12255" y="6128"/>
                  </a:cubicBezTo>
                  <a:cubicBezTo>
                    <a:pt x="12255" y="2746"/>
                    <a:pt x="9510" y="1"/>
                    <a:pt x="6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1" name="Google Shape;1641;p129"/>
          <p:cNvGrpSpPr/>
          <p:nvPr/>
        </p:nvGrpSpPr>
        <p:grpSpPr>
          <a:xfrm>
            <a:off x="1695198" y="1806087"/>
            <a:ext cx="365528" cy="365985"/>
            <a:chOff x="1152000" y="238125"/>
            <a:chExt cx="5266975" cy="5228350"/>
          </a:xfrm>
        </p:grpSpPr>
        <p:sp>
          <p:nvSpPr>
            <p:cNvPr id="1642" name="Google Shape;1642;p129"/>
            <p:cNvSpPr/>
            <p:nvPr/>
          </p:nvSpPr>
          <p:spPr>
            <a:xfrm>
              <a:off x="1152000" y="238125"/>
              <a:ext cx="5266975" cy="5228350"/>
            </a:xfrm>
            <a:custGeom>
              <a:avLst/>
              <a:gdLst/>
              <a:ahLst/>
              <a:cxnLst/>
              <a:rect l="l" t="t" r="r" b="b"/>
              <a:pathLst>
                <a:path w="210679" h="209134" extrusionOk="0">
                  <a:moveTo>
                    <a:pt x="93845" y="74335"/>
                  </a:moveTo>
                  <a:cubicBezTo>
                    <a:pt x="103992" y="74335"/>
                    <a:pt x="112227" y="82595"/>
                    <a:pt x="112227" y="92717"/>
                  </a:cubicBezTo>
                  <a:cubicBezTo>
                    <a:pt x="112227" y="102863"/>
                    <a:pt x="103992" y="111098"/>
                    <a:pt x="93845" y="111098"/>
                  </a:cubicBezTo>
                  <a:cubicBezTo>
                    <a:pt x="83723" y="111098"/>
                    <a:pt x="75463" y="102863"/>
                    <a:pt x="75463" y="92717"/>
                  </a:cubicBezTo>
                  <a:cubicBezTo>
                    <a:pt x="75463" y="82595"/>
                    <a:pt x="83723" y="74335"/>
                    <a:pt x="93845" y="74335"/>
                  </a:cubicBezTo>
                  <a:close/>
                  <a:moveTo>
                    <a:pt x="112227" y="134994"/>
                  </a:moveTo>
                  <a:lnTo>
                    <a:pt x="112227" y="172370"/>
                  </a:lnTo>
                  <a:lnTo>
                    <a:pt x="108648" y="172370"/>
                  </a:lnTo>
                  <a:lnTo>
                    <a:pt x="87718" y="151464"/>
                  </a:lnTo>
                  <a:lnTo>
                    <a:pt x="87718" y="135607"/>
                  </a:lnTo>
                  <a:lnTo>
                    <a:pt x="106099" y="135607"/>
                  </a:lnTo>
                  <a:cubicBezTo>
                    <a:pt x="108207" y="135607"/>
                    <a:pt x="110241" y="135411"/>
                    <a:pt x="112227" y="134994"/>
                  </a:cubicBezTo>
                  <a:close/>
                  <a:moveTo>
                    <a:pt x="97105" y="0"/>
                  </a:moveTo>
                  <a:cubicBezTo>
                    <a:pt x="93943" y="0"/>
                    <a:pt x="90806" y="147"/>
                    <a:pt x="87718" y="441"/>
                  </a:cubicBezTo>
                  <a:lnTo>
                    <a:pt x="87718" y="31053"/>
                  </a:lnTo>
                  <a:cubicBezTo>
                    <a:pt x="87718" y="34435"/>
                    <a:pt x="84973" y="37180"/>
                    <a:pt x="81591" y="37180"/>
                  </a:cubicBezTo>
                  <a:cubicBezTo>
                    <a:pt x="78208" y="37180"/>
                    <a:pt x="75463" y="34435"/>
                    <a:pt x="75463" y="31053"/>
                  </a:cubicBezTo>
                  <a:lnTo>
                    <a:pt x="75463" y="2500"/>
                  </a:lnTo>
                  <a:cubicBezTo>
                    <a:pt x="35490" y="11495"/>
                    <a:pt x="4388" y="45635"/>
                    <a:pt x="1741" y="86589"/>
                  </a:cubicBezTo>
                  <a:cubicBezTo>
                    <a:pt x="1" y="113451"/>
                    <a:pt x="10393" y="139602"/>
                    <a:pt x="29534" y="158376"/>
                  </a:cubicBezTo>
                  <a:cubicBezTo>
                    <a:pt x="30686" y="159503"/>
                    <a:pt x="32205" y="160116"/>
                    <a:pt x="33823" y="160116"/>
                  </a:cubicBezTo>
                  <a:lnTo>
                    <a:pt x="79066" y="160116"/>
                  </a:lnTo>
                  <a:lnTo>
                    <a:pt x="99972" y="181046"/>
                  </a:lnTo>
                  <a:lnTo>
                    <a:pt x="99972" y="203006"/>
                  </a:lnTo>
                  <a:cubicBezTo>
                    <a:pt x="99972" y="206388"/>
                    <a:pt x="102717" y="209133"/>
                    <a:pt x="106099" y="209133"/>
                  </a:cubicBezTo>
                  <a:lnTo>
                    <a:pt x="130608" y="209133"/>
                  </a:lnTo>
                  <a:cubicBezTo>
                    <a:pt x="133990" y="209133"/>
                    <a:pt x="136735" y="206388"/>
                    <a:pt x="136735" y="203006"/>
                  </a:cubicBezTo>
                  <a:lnTo>
                    <a:pt x="136735" y="178497"/>
                  </a:lnTo>
                  <a:cubicBezTo>
                    <a:pt x="136735" y="175115"/>
                    <a:pt x="133990" y="172370"/>
                    <a:pt x="130608" y="172370"/>
                  </a:cubicBezTo>
                  <a:lnTo>
                    <a:pt x="124481" y="172370"/>
                  </a:lnTo>
                  <a:lnTo>
                    <a:pt x="124481" y="129333"/>
                  </a:lnTo>
                  <a:cubicBezTo>
                    <a:pt x="131883" y="123745"/>
                    <a:pt x="136735" y="114946"/>
                    <a:pt x="136735" y="104971"/>
                  </a:cubicBezTo>
                  <a:lnTo>
                    <a:pt x="136735" y="98844"/>
                  </a:lnTo>
                  <a:lnTo>
                    <a:pt x="204551" y="98844"/>
                  </a:lnTo>
                  <a:cubicBezTo>
                    <a:pt x="207933" y="98844"/>
                    <a:pt x="210678" y="96099"/>
                    <a:pt x="210678" y="92717"/>
                  </a:cubicBezTo>
                  <a:cubicBezTo>
                    <a:pt x="210678" y="48331"/>
                    <a:pt x="178645" y="10392"/>
                    <a:pt x="136735" y="1863"/>
                  </a:cubicBezTo>
                  <a:lnTo>
                    <a:pt x="136735" y="31053"/>
                  </a:lnTo>
                  <a:cubicBezTo>
                    <a:pt x="136735" y="34435"/>
                    <a:pt x="133990" y="37180"/>
                    <a:pt x="130608" y="37180"/>
                  </a:cubicBezTo>
                  <a:cubicBezTo>
                    <a:pt x="127226" y="37180"/>
                    <a:pt x="124481" y="34435"/>
                    <a:pt x="124481" y="31053"/>
                  </a:cubicBezTo>
                  <a:lnTo>
                    <a:pt x="124481" y="319"/>
                  </a:lnTo>
                  <a:cubicBezTo>
                    <a:pt x="122447" y="172"/>
                    <a:pt x="120437" y="0"/>
                    <a:pt x="118354" y="0"/>
                  </a:cubicBezTo>
                  <a:lnTo>
                    <a:pt x="112227" y="0"/>
                  </a:lnTo>
                  <a:lnTo>
                    <a:pt x="112227" y="31053"/>
                  </a:lnTo>
                  <a:cubicBezTo>
                    <a:pt x="112227" y="34435"/>
                    <a:pt x="109482" y="37180"/>
                    <a:pt x="106099" y="37180"/>
                  </a:cubicBezTo>
                  <a:cubicBezTo>
                    <a:pt x="102717" y="37180"/>
                    <a:pt x="99972" y="34435"/>
                    <a:pt x="99972" y="31053"/>
                  </a:cubicBezTo>
                  <a:lnTo>
                    <a:pt x="9997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129"/>
            <p:cNvSpPr/>
            <p:nvPr/>
          </p:nvSpPr>
          <p:spPr>
            <a:xfrm>
              <a:off x="3344925" y="2402850"/>
              <a:ext cx="306400" cy="306375"/>
            </a:xfrm>
            <a:custGeom>
              <a:avLst/>
              <a:gdLst/>
              <a:ahLst/>
              <a:cxnLst/>
              <a:rect l="l" t="t" r="r" b="b"/>
              <a:pathLst>
                <a:path w="12256" h="12255" extrusionOk="0">
                  <a:moveTo>
                    <a:pt x="6128" y="0"/>
                  </a:moveTo>
                  <a:cubicBezTo>
                    <a:pt x="2746" y="0"/>
                    <a:pt x="1" y="2745"/>
                    <a:pt x="1" y="6128"/>
                  </a:cubicBezTo>
                  <a:cubicBezTo>
                    <a:pt x="1" y="9510"/>
                    <a:pt x="2746" y="12255"/>
                    <a:pt x="6128" y="12255"/>
                  </a:cubicBezTo>
                  <a:cubicBezTo>
                    <a:pt x="9510" y="12255"/>
                    <a:pt x="12255" y="9510"/>
                    <a:pt x="12255" y="6128"/>
                  </a:cubicBezTo>
                  <a:cubicBezTo>
                    <a:pt x="12255" y="2745"/>
                    <a:pt x="9510" y="0"/>
                    <a:pt x="61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4" name="Google Shape;1644;p129"/>
          <p:cNvGrpSpPr/>
          <p:nvPr/>
        </p:nvGrpSpPr>
        <p:grpSpPr>
          <a:xfrm>
            <a:off x="2383027" y="1806085"/>
            <a:ext cx="365985" cy="365985"/>
            <a:chOff x="1190625" y="238125"/>
            <a:chExt cx="5228350" cy="5228350"/>
          </a:xfrm>
        </p:grpSpPr>
        <p:sp>
          <p:nvSpPr>
            <p:cNvPr id="1645" name="Google Shape;1645;p129"/>
            <p:cNvSpPr/>
            <p:nvPr/>
          </p:nvSpPr>
          <p:spPr>
            <a:xfrm>
              <a:off x="5499875" y="238125"/>
              <a:ext cx="919100" cy="5228350"/>
            </a:xfrm>
            <a:custGeom>
              <a:avLst/>
              <a:gdLst/>
              <a:ahLst/>
              <a:cxnLst/>
              <a:rect l="l" t="t" r="r" b="b"/>
              <a:pathLst>
                <a:path w="36764" h="209134" extrusionOk="0">
                  <a:moveTo>
                    <a:pt x="6127" y="0"/>
                  </a:moveTo>
                  <a:cubicBezTo>
                    <a:pt x="2745" y="0"/>
                    <a:pt x="0" y="2745"/>
                    <a:pt x="0" y="6127"/>
                  </a:cubicBezTo>
                  <a:lnTo>
                    <a:pt x="0" y="55561"/>
                  </a:lnTo>
                  <a:cubicBezTo>
                    <a:pt x="0" y="58944"/>
                    <a:pt x="2745" y="61689"/>
                    <a:pt x="6127" y="61689"/>
                  </a:cubicBezTo>
                  <a:lnTo>
                    <a:pt x="12255" y="61689"/>
                  </a:lnTo>
                  <a:lnTo>
                    <a:pt x="12255" y="172370"/>
                  </a:lnTo>
                  <a:lnTo>
                    <a:pt x="6127" y="172370"/>
                  </a:lnTo>
                  <a:cubicBezTo>
                    <a:pt x="2745" y="172370"/>
                    <a:pt x="0" y="175115"/>
                    <a:pt x="0" y="178497"/>
                  </a:cubicBezTo>
                  <a:cubicBezTo>
                    <a:pt x="0" y="181880"/>
                    <a:pt x="2745" y="184625"/>
                    <a:pt x="6127" y="184625"/>
                  </a:cubicBezTo>
                  <a:lnTo>
                    <a:pt x="12255" y="184625"/>
                  </a:lnTo>
                  <a:lnTo>
                    <a:pt x="12255" y="203006"/>
                  </a:lnTo>
                  <a:cubicBezTo>
                    <a:pt x="12255" y="206388"/>
                    <a:pt x="15000" y="209133"/>
                    <a:pt x="18382" y="209133"/>
                  </a:cubicBezTo>
                  <a:cubicBezTo>
                    <a:pt x="21764" y="209133"/>
                    <a:pt x="24509" y="206388"/>
                    <a:pt x="24509" y="203006"/>
                  </a:cubicBezTo>
                  <a:lnTo>
                    <a:pt x="24509" y="184625"/>
                  </a:lnTo>
                  <a:lnTo>
                    <a:pt x="30636" y="184625"/>
                  </a:lnTo>
                  <a:cubicBezTo>
                    <a:pt x="34018" y="184625"/>
                    <a:pt x="36763" y="181880"/>
                    <a:pt x="36763" y="178497"/>
                  </a:cubicBezTo>
                  <a:cubicBezTo>
                    <a:pt x="36763" y="175115"/>
                    <a:pt x="34018" y="172370"/>
                    <a:pt x="30636" y="172370"/>
                  </a:cubicBezTo>
                  <a:lnTo>
                    <a:pt x="24509" y="172370"/>
                  </a:lnTo>
                  <a:lnTo>
                    <a:pt x="24509" y="61689"/>
                  </a:lnTo>
                  <a:lnTo>
                    <a:pt x="30636" y="61689"/>
                  </a:lnTo>
                  <a:cubicBezTo>
                    <a:pt x="34018" y="61689"/>
                    <a:pt x="36763" y="58944"/>
                    <a:pt x="36763" y="55561"/>
                  </a:cubicBezTo>
                  <a:lnTo>
                    <a:pt x="36763" y="6127"/>
                  </a:lnTo>
                  <a:cubicBezTo>
                    <a:pt x="36763" y="2745"/>
                    <a:pt x="34018" y="0"/>
                    <a:pt x="306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129"/>
            <p:cNvSpPr/>
            <p:nvPr/>
          </p:nvSpPr>
          <p:spPr>
            <a:xfrm>
              <a:off x="1190625" y="238125"/>
              <a:ext cx="919100" cy="5228350"/>
            </a:xfrm>
            <a:custGeom>
              <a:avLst/>
              <a:gdLst/>
              <a:ahLst/>
              <a:cxnLst/>
              <a:rect l="l" t="t" r="r" b="b"/>
              <a:pathLst>
                <a:path w="36764" h="209134" extrusionOk="0">
                  <a:moveTo>
                    <a:pt x="6127" y="0"/>
                  </a:moveTo>
                  <a:cubicBezTo>
                    <a:pt x="2745" y="0"/>
                    <a:pt x="0" y="2745"/>
                    <a:pt x="0" y="6127"/>
                  </a:cubicBezTo>
                  <a:lnTo>
                    <a:pt x="0" y="55561"/>
                  </a:lnTo>
                  <a:cubicBezTo>
                    <a:pt x="0" y="58944"/>
                    <a:pt x="2745" y="61689"/>
                    <a:pt x="6127" y="61689"/>
                  </a:cubicBezTo>
                  <a:lnTo>
                    <a:pt x="12254" y="61689"/>
                  </a:lnTo>
                  <a:lnTo>
                    <a:pt x="12254" y="172370"/>
                  </a:lnTo>
                  <a:lnTo>
                    <a:pt x="6127" y="172370"/>
                  </a:lnTo>
                  <a:cubicBezTo>
                    <a:pt x="2745" y="172370"/>
                    <a:pt x="0" y="175115"/>
                    <a:pt x="0" y="178497"/>
                  </a:cubicBezTo>
                  <a:cubicBezTo>
                    <a:pt x="0" y="181880"/>
                    <a:pt x="2745" y="184625"/>
                    <a:pt x="6127" y="184625"/>
                  </a:cubicBezTo>
                  <a:lnTo>
                    <a:pt x="12254" y="184625"/>
                  </a:lnTo>
                  <a:lnTo>
                    <a:pt x="12254" y="203006"/>
                  </a:lnTo>
                  <a:cubicBezTo>
                    <a:pt x="12254" y="206388"/>
                    <a:pt x="14999" y="209133"/>
                    <a:pt x="18382" y="209133"/>
                  </a:cubicBezTo>
                  <a:cubicBezTo>
                    <a:pt x="21764" y="209133"/>
                    <a:pt x="24509" y="206388"/>
                    <a:pt x="24509" y="203006"/>
                  </a:cubicBezTo>
                  <a:lnTo>
                    <a:pt x="24509" y="184625"/>
                  </a:lnTo>
                  <a:lnTo>
                    <a:pt x="30636" y="184625"/>
                  </a:lnTo>
                  <a:cubicBezTo>
                    <a:pt x="34018" y="184625"/>
                    <a:pt x="36763" y="181880"/>
                    <a:pt x="36763" y="178497"/>
                  </a:cubicBezTo>
                  <a:cubicBezTo>
                    <a:pt x="36763" y="175115"/>
                    <a:pt x="34018" y="172370"/>
                    <a:pt x="30636" y="172370"/>
                  </a:cubicBezTo>
                  <a:lnTo>
                    <a:pt x="24509" y="172370"/>
                  </a:lnTo>
                  <a:lnTo>
                    <a:pt x="24509" y="61689"/>
                  </a:lnTo>
                  <a:lnTo>
                    <a:pt x="30636" y="61689"/>
                  </a:lnTo>
                  <a:cubicBezTo>
                    <a:pt x="34018" y="61689"/>
                    <a:pt x="36763" y="58944"/>
                    <a:pt x="36763" y="55561"/>
                  </a:cubicBezTo>
                  <a:lnTo>
                    <a:pt x="36763" y="6127"/>
                  </a:lnTo>
                  <a:cubicBezTo>
                    <a:pt x="36763" y="2745"/>
                    <a:pt x="34018" y="0"/>
                    <a:pt x="306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129"/>
            <p:cNvSpPr/>
            <p:nvPr/>
          </p:nvSpPr>
          <p:spPr>
            <a:xfrm>
              <a:off x="2569225" y="2546225"/>
              <a:ext cx="929525" cy="1225475"/>
            </a:xfrm>
            <a:custGeom>
              <a:avLst/>
              <a:gdLst/>
              <a:ahLst/>
              <a:cxnLst/>
              <a:rect l="l" t="t" r="r" b="b"/>
              <a:pathLst>
                <a:path w="37181" h="49019" extrusionOk="0">
                  <a:moveTo>
                    <a:pt x="18799" y="1"/>
                  </a:moveTo>
                  <a:cubicBezTo>
                    <a:pt x="8628" y="1"/>
                    <a:pt x="1" y="8211"/>
                    <a:pt x="1" y="18382"/>
                  </a:cubicBezTo>
                  <a:lnTo>
                    <a:pt x="1" y="30637"/>
                  </a:lnTo>
                  <a:cubicBezTo>
                    <a:pt x="1" y="40783"/>
                    <a:pt x="8628" y="49018"/>
                    <a:pt x="18799" y="49018"/>
                  </a:cubicBezTo>
                  <a:cubicBezTo>
                    <a:pt x="28946" y="49018"/>
                    <a:pt x="37181" y="40783"/>
                    <a:pt x="37181" y="30637"/>
                  </a:cubicBezTo>
                  <a:lnTo>
                    <a:pt x="37181" y="18382"/>
                  </a:lnTo>
                  <a:cubicBezTo>
                    <a:pt x="37181" y="8211"/>
                    <a:pt x="28946" y="1"/>
                    <a:pt x="187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129"/>
            <p:cNvSpPr/>
            <p:nvPr/>
          </p:nvSpPr>
          <p:spPr>
            <a:xfrm>
              <a:off x="2416050" y="238275"/>
              <a:ext cx="1235875" cy="2312275"/>
            </a:xfrm>
            <a:custGeom>
              <a:avLst/>
              <a:gdLst/>
              <a:ahLst/>
              <a:cxnLst/>
              <a:rect l="l" t="t" r="r" b="b"/>
              <a:pathLst>
                <a:path w="49435" h="92491" extrusionOk="0">
                  <a:moveTo>
                    <a:pt x="24923" y="0"/>
                  </a:moveTo>
                  <a:cubicBezTo>
                    <a:pt x="23357" y="0"/>
                    <a:pt x="21789" y="594"/>
                    <a:pt x="20588" y="1783"/>
                  </a:cubicBezTo>
                  <a:cubicBezTo>
                    <a:pt x="19755" y="2616"/>
                    <a:pt x="1" y="22689"/>
                    <a:pt x="1" y="49428"/>
                  </a:cubicBezTo>
                  <a:lnTo>
                    <a:pt x="1" y="92490"/>
                  </a:lnTo>
                  <a:cubicBezTo>
                    <a:pt x="5589" y="84990"/>
                    <a:pt x="14853" y="80064"/>
                    <a:pt x="24926" y="80064"/>
                  </a:cubicBezTo>
                  <a:cubicBezTo>
                    <a:pt x="34975" y="80064"/>
                    <a:pt x="43847" y="84990"/>
                    <a:pt x="49435" y="92490"/>
                  </a:cubicBezTo>
                  <a:lnTo>
                    <a:pt x="49435" y="49428"/>
                  </a:lnTo>
                  <a:cubicBezTo>
                    <a:pt x="49435" y="22689"/>
                    <a:pt x="30073" y="2616"/>
                    <a:pt x="29240" y="1783"/>
                  </a:cubicBezTo>
                  <a:cubicBezTo>
                    <a:pt x="28051" y="594"/>
                    <a:pt x="26488" y="0"/>
                    <a:pt x="249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129"/>
            <p:cNvSpPr/>
            <p:nvPr/>
          </p:nvSpPr>
          <p:spPr>
            <a:xfrm>
              <a:off x="2416050" y="3766775"/>
              <a:ext cx="1235875" cy="1699700"/>
            </a:xfrm>
            <a:custGeom>
              <a:avLst/>
              <a:gdLst/>
              <a:ahLst/>
              <a:cxnLst/>
              <a:rect l="l" t="t" r="r" b="b"/>
              <a:pathLst>
                <a:path w="49435" h="67988" extrusionOk="0">
                  <a:moveTo>
                    <a:pt x="1" y="0"/>
                  </a:moveTo>
                  <a:lnTo>
                    <a:pt x="1" y="61860"/>
                  </a:lnTo>
                  <a:cubicBezTo>
                    <a:pt x="1" y="65242"/>
                    <a:pt x="2746" y="67987"/>
                    <a:pt x="6128" y="67987"/>
                  </a:cubicBezTo>
                  <a:lnTo>
                    <a:pt x="43308" y="67987"/>
                  </a:lnTo>
                  <a:cubicBezTo>
                    <a:pt x="46690" y="67987"/>
                    <a:pt x="49435" y="65242"/>
                    <a:pt x="49435" y="61860"/>
                  </a:cubicBezTo>
                  <a:lnTo>
                    <a:pt x="49435" y="0"/>
                  </a:lnTo>
                  <a:cubicBezTo>
                    <a:pt x="43847" y="7500"/>
                    <a:pt x="34975" y="12450"/>
                    <a:pt x="24926" y="12450"/>
                  </a:cubicBezTo>
                  <a:cubicBezTo>
                    <a:pt x="14853" y="12450"/>
                    <a:pt x="5589" y="750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129"/>
            <p:cNvSpPr/>
            <p:nvPr/>
          </p:nvSpPr>
          <p:spPr>
            <a:xfrm>
              <a:off x="4111450" y="2546225"/>
              <a:ext cx="928900" cy="1225475"/>
            </a:xfrm>
            <a:custGeom>
              <a:avLst/>
              <a:gdLst/>
              <a:ahLst/>
              <a:cxnLst/>
              <a:rect l="l" t="t" r="r" b="b"/>
              <a:pathLst>
                <a:path w="37156" h="49019" extrusionOk="0">
                  <a:moveTo>
                    <a:pt x="18382" y="1"/>
                  </a:moveTo>
                  <a:cubicBezTo>
                    <a:pt x="8211" y="1"/>
                    <a:pt x="0" y="8211"/>
                    <a:pt x="0" y="18382"/>
                  </a:cubicBezTo>
                  <a:lnTo>
                    <a:pt x="0" y="30637"/>
                  </a:lnTo>
                  <a:cubicBezTo>
                    <a:pt x="0" y="40783"/>
                    <a:pt x="8211" y="49018"/>
                    <a:pt x="18382" y="49018"/>
                  </a:cubicBezTo>
                  <a:cubicBezTo>
                    <a:pt x="28529" y="49018"/>
                    <a:pt x="37156" y="40783"/>
                    <a:pt x="37156" y="30637"/>
                  </a:cubicBezTo>
                  <a:lnTo>
                    <a:pt x="37156" y="18382"/>
                  </a:lnTo>
                  <a:cubicBezTo>
                    <a:pt x="37156" y="8211"/>
                    <a:pt x="28529" y="1"/>
                    <a:pt x="183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129"/>
            <p:cNvSpPr/>
            <p:nvPr/>
          </p:nvSpPr>
          <p:spPr>
            <a:xfrm>
              <a:off x="3958275" y="238275"/>
              <a:ext cx="1235250" cy="2312275"/>
            </a:xfrm>
            <a:custGeom>
              <a:avLst/>
              <a:gdLst/>
              <a:ahLst/>
              <a:cxnLst/>
              <a:rect l="l" t="t" r="r" b="b"/>
              <a:pathLst>
                <a:path w="49410" h="92491" extrusionOk="0">
                  <a:moveTo>
                    <a:pt x="24506" y="0"/>
                  </a:moveTo>
                  <a:cubicBezTo>
                    <a:pt x="22940" y="0"/>
                    <a:pt x="21372" y="594"/>
                    <a:pt x="20171" y="1783"/>
                  </a:cubicBezTo>
                  <a:cubicBezTo>
                    <a:pt x="19338" y="2616"/>
                    <a:pt x="0" y="22689"/>
                    <a:pt x="0" y="49428"/>
                  </a:cubicBezTo>
                  <a:lnTo>
                    <a:pt x="0" y="92490"/>
                  </a:lnTo>
                  <a:cubicBezTo>
                    <a:pt x="5588" y="84990"/>
                    <a:pt x="14436" y="80064"/>
                    <a:pt x="24509" y="80064"/>
                  </a:cubicBezTo>
                  <a:cubicBezTo>
                    <a:pt x="34557" y="80064"/>
                    <a:pt x="43822" y="84990"/>
                    <a:pt x="49410" y="92490"/>
                  </a:cubicBezTo>
                  <a:lnTo>
                    <a:pt x="49410" y="49428"/>
                  </a:lnTo>
                  <a:cubicBezTo>
                    <a:pt x="49410" y="22689"/>
                    <a:pt x="29656" y="2616"/>
                    <a:pt x="28822" y="1783"/>
                  </a:cubicBezTo>
                  <a:cubicBezTo>
                    <a:pt x="27634" y="594"/>
                    <a:pt x="26071" y="0"/>
                    <a:pt x="245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129"/>
            <p:cNvSpPr/>
            <p:nvPr/>
          </p:nvSpPr>
          <p:spPr>
            <a:xfrm>
              <a:off x="3958275" y="3766775"/>
              <a:ext cx="1235250" cy="1699700"/>
            </a:xfrm>
            <a:custGeom>
              <a:avLst/>
              <a:gdLst/>
              <a:ahLst/>
              <a:cxnLst/>
              <a:rect l="l" t="t" r="r" b="b"/>
              <a:pathLst>
                <a:path w="49410" h="67988" extrusionOk="0">
                  <a:moveTo>
                    <a:pt x="0" y="0"/>
                  </a:moveTo>
                  <a:lnTo>
                    <a:pt x="0" y="61860"/>
                  </a:lnTo>
                  <a:cubicBezTo>
                    <a:pt x="0" y="65242"/>
                    <a:pt x="2745" y="67987"/>
                    <a:pt x="6127" y="67987"/>
                  </a:cubicBezTo>
                  <a:lnTo>
                    <a:pt x="43283" y="67987"/>
                  </a:lnTo>
                  <a:cubicBezTo>
                    <a:pt x="46665" y="67987"/>
                    <a:pt x="49410" y="65242"/>
                    <a:pt x="49410" y="61860"/>
                  </a:cubicBezTo>
                  <a:lnTo>
                    <a:pt x="49410" y="0"/>
                  </a:lnTo>
                  <a:cubicBezTo>
                    <a:pt x="43822" y="7500"/>
                    <a:pt x="34557" y="12450"/>
                    <a:pt x="24509" y="12450"/>
                  </a:cubicBezTo>
                  <a:cubicBezTo>
                    <a:pt x="14436" y="12450"/>
                    <a:pt x="5588" y="750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3" name="Google Shape;1653;p129"/>
          <p:cNvGrpSpPr/>
          <p:nvPr/>
        </p:nvGrpSpPr>
        <p:grpSpPr>
          <a:xfrm>
            <a:off x="3071322" y="1806085"/>
            <a:ext cx="365794" cy="365985"/>
            <a:chOff x="1507400" y="238125"/>
            <a:chExt cx="4595400" cy="5228350"/>
          </a:xfrm>
        </p:grpSpPr>
        <p:sp>
          <p:nvSpPr>
            <p:cNvPr id="1654" name="Google Shape;1654;p129"/>
            <p:cNvSpPr/>
            <p:nvPr/>
          </p:nvSpPr>
          <p:spPr>
            <a:xfrm>
              <a:off x="3039175" y="1157200"/>
              <a:ext cx="919125" cy="306375"/>
            </a:xfrm>
            <a:custGeom>
              <a:avLst/>
              <a:gdLst/>
              <a:ahLst/>
              <a:cxnLst/>
              <a:rect l="l" t="t" r="r" b="b"/>
              <a:pathLst>
                <a:path w="36765" h="12255" extrusionOk="0">
                  <a:moveTo>
                    <a:pt x="6128" y="0"/>
                  </a:moveTo>
                  <a:cubicBezTo>
                    <a:pt x="2746" y="0"/>
                    <a:pt x="1" y="2745"/>
                    <a:pt x="1" y="6127"/>
                  </a:cubicBezTo>
                  <a:cubicBezTo>
                    <a:pt x="1" y="9510"/>
                    <a:pt x="2746" y="12255"/>
                    <a:pt x="6128" y="12255"/>
                  </a:cubicBezTo>
                  <a:lnTo>
                    <a:pt x="36764" y="12255"/>
                  </a:lnTo>
                  <a:lnTo>
                    <a:pt x="367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129"/>
            <p:cNvSpPr/>
            <p:nvPr/>
          </p:nvSpPr>
          <p:spPr>
            <a:xfrm>
              <a:off x="1507400" y="1463550"/>
              <a:ext cx="4595400" cy="2767675"/>
            </a:xfrm>
            <a:custGeom>
              <a:avLst/>
              <a:gdLst/>
              <a:ahLst/>
              <a:cxnLst/>
              <a:rect l="l" t="t" r="r" b="b"/>
              <a:pathLst>
                <a:path w="183816" h="110707" extrusionOk="0">
                  <a:moveTo>
                    <a:pt x="42890" y="61689"/>
                  </a:moveTo>
                  <a:cubicBezTo>
                    <a:pt x="53013" y="61689"/>
                    <a:pt x="61272" y="69924"/>
                    <a:pt x="61272" y="80071"/>
                  </a:cubicBezTo>
                  <a:cubicBezTo>
                    <a:pt x="61272" y="90193"/>
                    <a:pt x="53013" y="98452"/>
                    <a:pt x="42890" y="98452"/>
                  </a:cubicBezTo>
                  <a:cubicBezTo>
                    <a:pt x="32744" y="98452"/>
                    <a:pt x="24509" y="90193"/>
                    <a:pt x="24509" y="80071"/>
                  </a:cubicBezTo>
                  <a:cubicBezTo>
                    <a:pt x="24509" y="69924"/>
                    <a:pt x="32744" y="61689"/>
                    <a:pt x="42890" y="61689"/>
                  </a:cubicBezTo>
                  <a:close/>
                  <a:moveTo>
                    <a:pt x="0" y="1"/>
                  </a:moveTo>
                  <a:lnTo>
                    <a:pt x="0" y="110707"/>
                  </a:lnTo>
                  <a:lnTo>
                    <a:pt x="183816" y="110707"/>
                  </a:lnTo>
                  <a:lnTo>
                    <a:pt x="183816" y="92325"/>
                  </a:lnTo>
                  <a:cubicBezTo>
                    <a:pt x="183816" y="70757"/>
                    <a:pt x="167787" y="53062"/>
                    <a:pt x="147053" y="50047"/>
                  </a:cubicBezTo>
                  <a:lnTo>
                    <a:pt x="147053" y="67816"/>
                  </a:lnTo>
                  <a:cubicBezTo>
                    <a:pt x="147053" y="71199"/>
                    <a:pt x="144308" y="73944"/>
                    <a:pt x="140925" y="73944"/>
                  </a:cubicBezTo>
                  <a:cubicBezTo>
                    <a:pt x="137543" y="73944"/>
                    <a:pt x="134798" y="71199"/>
                    <a:pt x="134798" y="67816"/>
                  </a:cubicBezTo>
                  <a:lnTo>
                    <a:pt x="134798" y="49435"/>
                  </a:lnTo>
                  <a:lnTo>
                    <a:pt x="122544" y="49435"/>
                  </a:lnTo>
                  <a:lnTo>
                    <a:pt x="122544" y="67816"/>
                  </a:lnTo>
                  <a:cubicBezTo>
                    <a:pt x="122544" y="71199"/>
                    <a:pt x="119799" y="73944"/>
                    <a:pt x="116417" y="73944"/>
                  </a:cubicBezTo>
                  <a:cubicBezTo>
                    <a:pt x="113034" y="73944"/>
                    <a:pt x="110290" y="71199"/>
                    <a:pt x="110290" y="67816"/>
                  </a:cubicBezTo>
                  <a:lnTo>
                    <a:pt x="110290" y="48307"/>
                  </a:lnTo>
                  <a:cubicBezTo>
                    <a:pt x="103157" y="45758"/>
                    <a:pt x="98035" y="38626"/>
                    <a:pt x="98035" y="30637"/>
                  </a:cubicBezTo>
                  <a:lnTo>
                    <a:pt x="98035" y="12255"/>
                  </a:lnTo>
                  <a:lnTo>
                    <a:pt x="67399" y="12255"/>
                  </a:lnTo>
                  <a:cubicBezTo>
                    <a:pt x="59409" y="12255"/>
                    <a:pt x="52669" y="7108"/>
                    <a:pt x="50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129"/>
            <p:cNvSpPr/>
            <p:nvPr/>
          </p:nvSpPr>
          <p:spPr>
            <a:xfrm>
              <a:off x="2426475" y="3312125"/>
              <a:ext cx="306375" cy="306375"/>
            </a:xfrm>
            <a:custGeom>
              <a:avLst/>
              <a:gdLst/>
              <a:ahLst/>
              <a:cxnLst/>
              <a:rect l="l" t="t" r="r" b="b"/>
              <a:pathLst>
                <a:path w="12255" h="12255" extrusionOk="0">
                  <a:moveTo>
                    <a:pt x="6127" y="1"/>
                  </a:moveTo>
                  <a:cubicBezTo>
                    <a:pt x="2745" y="1"/>
                    <a:pt x="0" y="2745"/>
                    <a:pt x="0" y="6128"/>
                  </a:cubicBezTo>
                  <a:cubicBezTo>
                    <a:pt x="0" y="9510"/>
                    <a:pt x="2745" y="12255"/>
                    <a:pt x="6127" y="12255"/>
                  </a:cubicBezTo>
                  <a:cubicBezTo>
                    <a:pt x="9510" y="12255"/>
                    <a:pt x="12255" y="9510"/>
                    <a:pt x="12255" y="6128"/>
                  </a:cubicBezTo>
                  <a:cubicBezTo>
                    <a:pt x="12255" y="2745"/>
                    <a:pt x="9510" y="1"/>
                    <a:pt x="6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129"/>
            <p:cNvSpPr/>
            <p:nvPr/>
          </p:nvSpPr>
          <p:spPr>
            <a:xfrm>
              <a:off x="1507400" y="238125"/>
              <a:ext cx="2450900" cy="919100"/>
            </a:xfrm>
            <a:custGeom>
              <a:avLst/>
              <a:gdLst/>
              <a:ahLst/>
              <a:cxnLst/>
              <a:rect l="l" t="t" r="r" b="b"/>
              <a:pathLst>
                <a:path w="98036" h="36764" extrusionOk="0">
                  <a:moveTo>
                    <a:pt x="6127" y="0"/>
                  </a:moveTo>
                  <a:cubicBezTo>
                    <a:pt x="2745" y="0"/>
                    <a:pt x="0" y="2745"/>
                    <a:pt x="0" y="6127"/>
                  </a:cubicBezTo>
                  <a:lnTo>
                    <a:pt x="0" y="36763"/>
                  </a:lnTo>
                  <a:lnTo>
                    <a:pt x="50145" y="36763"/>
                  </a:lnTo>
                  <a:cubicBezTo>
                    <a:pt x="52669" y="29656"/>
                    <a:pt x="59409" y="24509"/>
                    <a:pt x="67399" y="24509"/>
                  </a:cubicBezTo>
                  <a:lnTo>
                    <a:pt x="98035" y="24509"/>
                  </a:lnTo>
                  <a:lnTo>
                    <a:pt x="98035" y="6127"/>
                  </a:lnTo>
                  <a:cubicBezTo>
                    <a:pt x="98035" y="2745"/>
                    <a:pt x="95290" y="0"/>
                    <a:pt x="919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129"/>
            <p:cNvSpPr/>
            <p:nvPr/>
          </p:nvSpPr>
          <p:spPr>
            <a:xfrm>
              <a:off x="1507400" y="4537575"/>
              <a:ext cx="4595400" cy="928900"/>
            </a:xfrm>
            <a:custGeom>
              <a:avLst/>
              <a:gdLst/>
              <a:ahLst/>
              <a:cxnLst/>
              <a:rect l="l" t="t" r="r" b="b"/>
              <a:pathLst>
                <a:path w="183816" h="37156" extrusionOk="0">
                  <a:moveTo>
                    <a:pt x="0" y="0"/>
                  </a:moveTo>
                  <a:lnTo>
                    <a:pt x="0" y="18774"/>
                  </a:lnTo>
                  <a:cubicBezTo>
                    <a:pt x="0" y="22156"/>
                    <a:pt x="2745" y="24901"/>
                    <a:pt x="6127" y="24901"/>
                  </a:cubicBezTo>
                  <a:lnTo>
                    <a:pt x="12254" y="24901"/>
                  </a:lnTo>
                  <a:lnTo>
                    <a:pt x="12254" y="31028"/>
                  </a:lnTo>
                  <a:cubicBezTo>
                    <a:pt x="12254" y="34410"/>
                    <a:pt x="14999" y="37155"/>
                    <a:pt x="18382" y="37155"/>
                  </a:cubicBezTo>
                  <a:cubicBezTo>
                    <a:pt x="21764" y="37155"/>
                    <a:pt x="24509" y="34410"/>
                    <a:pt x="24509" y="31028"/>
                  </a:cubicBezTo>
                  <a:lnTo>
                    <a:pt x="24509" y="24901"/>
                  </a:lnTo>
                  <a:lnTo>
                    <a:pt x="49018" y="24901"/>
                  </a:lnTo>
                  <a:lnTo>
                    <a:pt x="49018" y="31028"/>
                  </a:lnTo>
                  <a:cubicBezTo>
                    <a:pt x="49018" y="34410"/>
                    <a:pt x="51763" y="37155"/>
                    <a:pt x="55145" y="37155"/>
                  </a:cubicBezTo>
                  <a:cubicBezTo>
                    <a:pt x="58527" y="37155"/>
                    <a:pt x="61272" y="34410"/>
                    <a:pt x="61272" y="31028"/>
                  </a:cubicBezTo>
                  <a:lnTo>
                    <a:pt x="61272" y="24901"/>
                  </a:lnTo>
                  <a:lnTo>
                    <a:pt x="67399" y="24901"/>
                  </a:lnTo>
                  <a:cubicBezTo>
                    <a:pt x="70365" y="24901"/>
                    <a:pt x="72840" y="22793"/>
                    <a:pt x="73404" y="19999"/>
                  </a:cubicBezTo>
                  <a:lnTo>
                    <a:pt x="74164" y="21519"/>
                  </a:lnTo>
                  <a:cubicBezTo>
                    <a:pt x="75217" y="23602"/>
                    <a:pt x="77325" y="24901"/>
                    <a:pt x="79654" y="24901"/>
                  </a:cubicBezTo>
                  <a:lnTo>
                    <a:pt x="85781" y="24901"/>
                  </a:lnTo>
                  <a:lnTo>
                    <a:pt x="85781" y="31028"/>
                  </a:lnTo>
                  <a:cubicBezTo>
                    <a:pt x="85781" y="34410"/>
                    <a:pt x="88526" y="37155"/>
                    <a:pt x="91908" y="37155"/>
                  </a:cubicBezTo>
                  <a:cubicBezTo>
                    <a:pt x="95290" y="37155"/>
                    <a:pt x="98035" y="34410"/>
                    <a:pt x="98035" y="31028"/>
                  </a:cubicBezTo>
                  <a:lnTo>
                    <a:pt x="98035" y="24901"/>
                  </a:lnTo>
                  <a:lnTo>
                    <a:pt x="122544" y="24901"/>
                  </a:lnTo>
                  <a:lnTo>
                    <a:pt x="122544" y="31028"/>
                  </a:lnTo>
                  <a:cubicBezTo>
                    <a:pt x="122544" y="34410"/>
                    <a:pt x="125289" y="37155"/>
                    <a:pt x="128671" y="37155"/>
                  </a:cubicBezTo>
                  <a:cubicBezTo>
                    <a:pt x="132053" y="37155"/>
                    <a:pt x="134798" y="34410"/>
                    <a:pt x="134798" y="31028"/>
                  </a:cubicBezTo>
                  <a:lnTo>
                    <a:pt x="134798" y="24901"/>
                  </a:lnTo>
                  <a:lnTo>
                    <a:pt x="159307" y="24901"/>
                  </a:lnTo>
                  <a:lnTo>
                    <a:pt x="159307" y="31028"/>
                  </a:lnTo>
                  <a:cubicBezTo>
                    <a:pt x="159307" y="34410"/>
                    <a:pt x="162052" y="37155"/>
                    <a:pt x="165434" y="37155"/>
                  </a:cubicBezTo>
                  <a:cubicBezTo>
                    <a:pt x="168816" y="37155"/>
                    <a:pt x="171561" y="34410"/>
                    <a:pt x="171561" y="31028"/>
                  </a:cubicBezTo>
                  <a:lnTo>
                    <a:pt x="171561" y="24901"/>
                  </a:lnTo>
                  <a:lnTo>
                    <a:pt x="177689" y="24901"/>
                  </a:lnTo>
                  <a:cubicBezTo>
                    <a:pt x="181071" y="24901"/>
                    <a:pt x="183816" y="22156"/>
                    <a:pt x="183816" y="18774"/>
                  </a:cubicBezTo>
                  <a:lnTo>
                    <a:pt x="1838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9" name="Google Shape;1659;p129"/>
          <p:cNvGrpSpPr/>
          <p:nvPr/>
        </p:nvGrpSpPr>
        <p:grpSpPr>
          <a:xfrm>
            <a:off x="3759405" y="1806214"/>
            <a:ext cx="390254" cy="365719"/>
            <a:chOff x="1175900" y="401100"/>
            <a:chExt cx="5273700" cy="4902400"/>
          </a:xfrm>
        </p:grpSpPr>
        <p:sp>
          <p:nvSpPr>
            <p:cNvPr id="1660" name="Google Shape;1660;p129"/>
            <p:cNvSpPr/>
            <p:nvPr/>
          </p:nvSpPr>
          <p:spPr>
            <a:xfrm>
              <a:off x="3952750" y="401100"/>
              <a:ext cx="917275" cy="917250"/>
            </a:xfrm>
            <a:custGeom>
              <a:avLst/>
              <a:gdLst/>
              <a:ahLst/>
              <a:cxnLst/>
              <a:rect l="l" t="t" r="r" b="b"/>
              <a:pathLst>
                <a:path w="36691" h="36690" extrusionOk="0">
                  <a:moveTo>
                    <a:pt x="18333" y="0"/>
                  </a:moveTo>
                  <a:cubicBezTo>
                    <a:pt x="8235" y="0"/>
                    <a:pt x="1" y="8235"/>
                    <a:pt x="1" y="18357"/>
                  </a:cubicBezTo>
                  <a:cubicBezTo>
                    <a:pt x="1" y="28455"/>
                    <a:pt x="8235" y="36690"/>
                    <a:pt x="18333" y="36690"/>
                  </a:cubicBezTo>
                  <a:cubicBezTo>
                    <a:pt x="28455" y="36690"/>
                    <a:pt x="36690" y="28455"/>
                    <a:pt x="36690" y="18357"/>
                  </a:cubicBezTo>
                  <a:cubicBezTo>
                    <a:pt x="36690" y="8235"/>
                    <a:pt x="28455" y="0"/>
                    <a:pt x="183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129"/>
            <p:cNvSpPr/>
            <p:nvPr/>
          </p:nvSpPr>
          <p:spPr>
            <a:xfrm>
              <a:off x="1175900" y="401100"/>
              <a:ext cx="1849225" cy="917250"/>
            </a:xfrm>
            <a:custGeom>
              <a:avLst/>
              <a:gdLst/>
              <a:ahLst/>
              <a:cxnLst/>
              <a:rect l="l" t="t" r="r" b="b"/>
              <a:pathLst>
                <a:path w="73969" h="36690" extrusionOk="0">
                  <a:moveTo>
                    <a:pt x="18946" y="0"/>
                  </a:moveTo>
                  <a:cubicBezTo>
                    <a:pt x="17304" y="0"/>
                    <a:pt x="15760" y="638"/>
                    <a:pt x="14608" y="1789"/>
                  </a:cubicBezTo>
                  <a:lnTo>
                    <a:pt x="2378" y="14019"/>
                  </a:lnTo>
                  <a:cubicBezTo>
                    <a:pt x="1" y="16421"/>
                    <a:pt x="1" y="20294"/>
                    <a:pt x="2378" y="22671"/>
                  </a:cubicBezTo>
                  <a:cubicBezTo>
                    <a:pt x="3579" y="23872"/>
                    <a:pt x="5142" y="24472"/>
                    <a:pt x="6704" y="24472"/>
                  </a:cubicBezTo>
                  <a:cubicBezTo>
                    <a:pt x="8266" y="24472"/>
                    <a:pt x="9829" y="23872"/>
                    <a:pt x="11030" y="22671"/>
                  </a:cubicBezTo>
                  <a:lnTo>
                    <a:pt x="21470" y="12230"/>
                  </a:lnTo>
                  <a:lnTo>
                    <a:pt x="31176" y="12230"/>
                  </a:lnTo>
                  <a:lnTo>
                    <a:pt x="31176" y="36690"/>
                  </a:lnTo>
                  <a:lnTo>
                    <a:pt x="55636" y="36690"/>
                  </a:lnTo>
                  <a:lnTo>
                    <a:pt x="55636" y="12230"/>
                  </a:lnTo>
                  <a:lnTo>
                    <a:pt x="67866" y="12230"/>
                  </a:lnTo>
                  <a:cubicBezTo>
                    <a:pt x="71248" y="12230"/>
                    <a:pt x="73968" y="9510"/>
                    <a:pt x="73968" y="6128"/>
                  </a:cubicBezTo>
                  <a:cubicBezTo>
                    <a:pt x="73968" y="2745"/>
                    <a:pt x="71248" y="0"/>
                    <a:pt x="678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129"/>
            <p:cNvSpPr/>
            <p:nvPr/>
          </p:nvSpPr>
          <p:spPr>
            <a:xfrm>
              <a:off x="2729775" y="3764300"/>
              <a:ext cx="1849200" cy="1539200"/>
            </a:xfrm>
            <a:custGeom>
              <a:avLst/>
              <a:gdLst/>
              <a:ahLst/>
              <a:cxnLst/>
              <a:rect l="l" t="t" r="r" b="b"/>
              <a:pathLst>
                <a:path w="73968" h="61568" extrusionOk="0">
                  <a:moveTo>
                    <a:pt x="18333" y="1"/>
                  </a:moveTo>
                  <a:lnTo>
                    <a:pt x="18333" y="49337"/>
                  </a:lnTo>
                  <a:lnTo>
                    <a:pt x="6103" y="49337"/>
                  </a:lnTo>
                  <a:cubicBezTo>
                    <a:pt x="2721" y="49337"/>
                    <a:pt x="0" y="52082"/>
                    <a:pt x="0" y="55464"/>
                  </a:cubicBezTo>
                  <a:cubicBezTo>
                    <a:pt x="0" y="58822"/>
                    <a:pt x="2721" y="61567"/>
                    <a:pt x="6103" y="61567"/>
                  </a:cubicBezTo>
                  <a:lnTo>
                    <a:pt x="55022" y="61567"/>
                  </a:lnTo>
                  <a:cubicBezTo>
                    <a:pt x="56664" y="61567"/>
                    <a:pt x="58208" y="60930"/>
                    <a:pt x="59360" y="59778"/>
                  </a:cubicBezTo>
                  <a:lnTo>
                    <a:pt x="71590" y="47548"/>
                  </a:lnTo>
                  <a:cubicBezTo>
                    <a:pt x="73968" y="45171"/>
                    <a:pt x="73968" y="41298"/>
                    <a:pt x="71590" y="38896"/>
                  </a:cubicBezTo>
                  <a:cubicBezTo>
                    <a:pt x="70389" y="37708"/>
                    <a:pt x="68821" y="37113"/>
                    <a:pt x="67255" y="37113"/>
                  </a:cubicBezTo>
                  <a:cubicBezTo>
                    <a:pt x="65690" y="37113"/>
                    <a:pt x="64127" y="37708"/>
                    <a:pt x="62939" y="38896"/>
                  </a:cubicBezTo>
                  <a:lnTo>
                    <a:pt x="52498" y="49337"/>
                  </a:lnTo>
                  <a:lnTo>
                    <a:pt x="42792" y="49337"/>
                  </a:lnTo>
                  <a:lnTo>
                    <a:pt x="427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129"/>
            <p:cNvSpPr/>
            <p:nvPr/>
          </p:nvSpPr>
          <p:spPr>
            <a:xfrm>
              <a:off x="1649550" y="1624075"/>
              <a:ext cx="3388350" cy="1834525"/>
            </a:xfrm>
            <a:custGeom>
              <a:avLst/>
              <a:gdLst/>
              <a:ahLst/>
              <a:cxnLst/>
              <a:rect l="l" t="t" r="r" b="b"/>
              <a:pathLst>
                <a:path w="135534" h="73381" extrusionOk="0">
                  <a:moveTo>
                    <a:pt x="12230" y="1"/>
                  </a:moveTo>
                  <a:cubicBezTo>
                    <a:pt x="7696" y="1"/>
                    <a:pt x="3774" y="2452"/>
                    <a:pt x="1691" y="6128"/>
                  </a:cubicBezTo>
                  <a:cubicBezTo>
                    <a:pt x="588" y="7966"/>
                    <a:pt x="0" y="10025"/>
                    <a:pt x="0" y="12231"/>
                  </a:cubicBezTo>
                  <a:cubicBezTo>
                    <a:pt x="0" y="18971"/>
                    <a:pt x="5490" y="24461"/>
                    <a:pt x="12230" y="24461"/>
                  </a:cubicBezTo>
                  <a:lnTo>
                    <a:pt x="97986" y="24461"/>
                  </a:lnTo>
                  <a:lnTo>
                    <a:pt x="79041" y="48920"/>
                  </a:lnTo>
                  <a:lnTo>
                    <a:pt x="36690" y="48920"/>
                  </a:lnTo>
                  <a:lnTo>
                    <a:pt x="36690" y="36690"/>
                  </a:lnTo>
                  <a:lnTo>
                    <a:pt x="12230" y="36690"/>
                  </a:lnTo>
                  <a:lnTo>
                    <a:pt x="12230" y="61150"/>
                  </a:lnTo>
                  <a:cubicBezTo>
                    <a:pt x="12230" y="67890"/>
                    <a:pt x="17720" y="73380"/>
                    <a:pt x="24460" y="73380"/>
                  </a:cubicBezTo>
                  <a:lnTo>
                    <a:pt x="86001" y="73380"/>
                  </a:lnTo>
                  <a:cubicBezTo>
                    <a:pt x="90413" y="73380"/>
                    <a:pt x="94334" y="71076"/>
                    <a:pt x="96516" y="67523"/>
                  </a:cubicBezTo>
                  <a:lnTo>
                    <a:pt x="133230" y="18480"/>
                  </a:lnTo>
                  <a:cubicBezTo>
                    <a:pt x="135411" y="14682"/>
                    <a:pt x="135534" y="10147"/>
                    <a:pt x="133352" y="6251"/>
                  </a:cubicBezTo>
                  <a:cubicBezTo>
                    <a:pt x="131147" y="2329"/>
                    <a:pt x="127103" y="1"/>
                    <a:pt x="1226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129"/>
            <p:cNvSpPr/>
            <p:nvPr/>
          </p:nvSpPr>
          <p:spPr>
            <a:xfrm>
              <a:off x="5037275" y="1014000"/>
              <a:ext cx="1412325" cy="940975"/>
            </a:xfrm>
            <a:custGeom>
              <a:avLst/>
              <a:gdLst/>
              <a:ahLst/>
              <a:cxnLst/>
              <a:rect l="l" t="t" r="r" b="b"/>
              <a:pathLst>
                <a:path w="56493" h="37639" extrusionOk="0">
                  <a:moveTo>
                    <a:pt x="42401" y="1"/>
                  </a:moveTo>
                  <a:cubicBezTo>
                    <a:pt x="40939" y="1"/>
                    <a:pt x="39475" y="265"/>
                    <a:pt x="38087" y="826"/>
                  </a:cubicBezTo>
                  <a:lnTo>
                    <a:pt x="0" y="15899"/>
                  </a:lnTo>
                  <a:cubicBezTo>
                    <a:pt x="3456" y="18032"/>
                    <a:pt x="6421" y="20973"/>
                    <a:pt x="8480" y="24649"/>
                  </a:cubicBezTo>
                  <a:cubicBezTo>
                    <a:pt x="10784" y="28717"/>
                    <a:pt x="11740" y="33178"/>
                    <a:pt x="11544" y="37639"/>
                  </a:cubicBezTo>
                  <a:lnTo>
                    <a:pt x="47179" y="23546"/>
                  </a:lnTo>
                  <a:cubicBezTo>
                    <a:pt x="53429" y="21022"/>
                    <a:pt x="56493" y="13890"/>
                    <a:pt x="53993" y="7640"/>
                  </a:cubicBezTo>
                  <a:cubicBezTo>
                    <a:pt x="52090" y="2929"/>
                    <a:pt x="47261" y="1"/>
                    <a:pt x="424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5" name="Google Shape;1665;p129"/>
          <p:cNvSpPr/>
          <p:nvPr/>
        </p:nvSpPr>
        <p:spPr>
          <a:xfrm>
            <a:off x="4471963" y="1806288"/>
            <a:ext cx="414533" cy="365572"/>
          </a:xfrm>
          <a:custGeom>
            <a:avLst/>
            <a:gdLst/>
            <a:ahLst/>
            <a:cxnLst/>
            <a:rect l="l" t="t" r="r" b="b"/>
            <a:pathLst>
              <a:path w="209625" h="183474" extrusionOk="0">
                <a:moveTo>
                  <a:pt x="155926" y="36690"/>
                </a:moveTo>
                <a:lnTo>
                  <a:pt x="149799" y="48920"/>
                </a:lnTo>
                <a:lnTo>
                  <a:pt x="132912" y="48920"/>
                </a:lnTo>
                <a:lnTo>
                  <a:pt x="126785" y="36690"/>
                </a:lnTo>
                <a:close/>
                <a:moveTo>
                  <a:pt x="141784" y="88355"/>
                </a:moveTo>
                <a:lnTo>
                  <a:pt x="143941" y="99114"/>
                </a:lnTo>
                <a:lnTo>
                  <a:pt x="71125" y="132495"/>
                </a:lnTo>
                <a:lnTo>
                  <a:pt x="56273" y="97840"/>
                </a:lnTo>
                <a:lnTo>
                  <a:pt x="116883" y="97840"/>
                </a:lnTo>
                <a:cubicBezTo>
                  <a:pt x="117668" y="97840"/>
                  <a:pt x="118452" y="97693"/>
                  <a:pt x="119163" y="97423"/>
                </a:cubicBezTo>
                <a:lnTo>
                  <a:pt x="141784" y="88355"/>
                </a:lnTo>
                <a:close/>
                <a:moveTo>
                  <a:pt x="47916" y="109359"/>
                </a:moveTo>
                <a:lnTo>
                  <a:pt x="58699" y="134529"/>
                </a:lnTo>
                <a:lnTo>
                  <a:pt x="39607" y="134529"/>
                </a:lnTo>
                <a:lnTo>
                  <a:pt x="47916" y="109359"/>
                </a:lnTo>
                <a:close/>
                <a:moveTo>
                  <a:pt x="80194" y="1"/>
                </a:moveTo>
                <a:cubicBezTo>
                  <a:pt x="76811" y="1"/>
                  <a:pt x="74091" y="2746"/>
                  <a:pt x="74091" y="6128"/>
                </a:cubicBezTo>
                <a:cubicBezTo>
                  <a:pt x="74091" y="9510"/>
                  <a:pt x="76811" y="12231"/>
                  <a:pt x="80194" y="12231"/>
                </a:cubicBezTo>
                <a:lnTo>
                  <a:pt x="100879" y="12231"/>
                </a:lnTo>
                <a:lnTo>
                  <a:pt x="123648" y="57768"/>
                </a:lnTo>
                <a:cubicBezTo>
                  <a:pt x="124702" y="59851"/>
                  <a:pt x="126809" y="61150"/>
                  <a:pt x="129113" y="61150"/>
                </a:cubicBezTo>
                <a:lnTo>
                  <a:pt x="136343" y="61150"/>
                </a:lnTo>
                <a:lnTo>
                  <a:pt x="139333" y="76174"/>
                </a:lnTo>
                <a:lnTo>
                  <a:pt x="115707" y="85610"/>
                </a:lnTo>
                <a:lnTo>
                  <a:pt x="51028" y="85610"/>
                </a:lnTo>
                <a:lnTo>
                  <a:pt x="45587" y="72890"/>
                </a:lnTo>
                <a:cubicBezTo>
                  <a:pt x="51102" y="71811"/>
                  <a:pt x="55881" y="68429"/>
                  <a:pt x="58479" y="63258"/>
                </a:cubicBezTo>
                <a:lnTo>
                  <a:pt x="65635" y="48920"/>
                </a:lnTo>
                <a:lnTo>
                  <a:pt x="80194" y="48920"/>
                </a:lnTo>
                <a:cubicBezTo>
                  <a:pt x="83576" y="48920"/>
                  <a:pt x="86321" y="46200"/>
                  <a:pt x="86321" y="42817"/>
                </a:cubicBezTo>
                <a:cubicBezTo>
                  <a:pt x="86321" y="39435"/>
                  <a:pt x="83576" y="36690"/>
                  <a:pt x="80194" y="36690"/>
                </a:cubicBezTo>
                <a:lnTo>
                  <a:pt x="6422" y="36690"/>
                </a:lnTo>
                <a:cubicBezTo>
                  <a:pt x="4290" y="36690"/>
                  <a:pt x="2329" y="37793"/>
                  <a:pt x="1202" y="39607"/>
                </a:cubicBezTo>
                <a:cubicBezTo>
                  <a:pt x="99" y="41396"/>
                  <a:pt x="1" y="43651"/>
                  <a:pt x="932" y="45538"/>
                </a:cubicBezTo>
                <a:lnTo>
                  <a:pt x="9804" y="63258"/>
                </a:lnTo>
                <a:cubicBezTo>
                  <a:pt x="12917" y="69508"/>
                  <a:pt x="19608" y="73380"/>
                  <a:pt x="26617" y="73380"/>
                </a:cubicBezTo>
                <a:lnTo>
                  <a:pt x="32500" y="73380"/>
                </a:lnTo>
                <a:lnTo>
                  <a:pt x="40636" y="92399"/>
                </a:lnTo>
                <a:lnTo>
                  <a:pt x="14216" y="171243"/>
                </a:lnTo>
                <a:lnTo>
                  <a:pt x="6422" y="171243"/>
                </a:lnTo>
                <a:cubicBezTo>
                  <a:pt x="3040" y="171243"/>
                  <a:pt x="295" y="173964"/>
                  <a:pt x="295" y="177346"/>
                </a:cubicBezTo>
                <a:cubicBezTo>
                  <a:pt x="295" y="180728"/>
                  <a:pt x="3040" y="183473"/>
                  <a:pt x="6422" y="183473"/>
                </a:cubicBezTo>
                <a:lnTo>
                  <a:pt x="67964" y="183473"/>
                </a:lnTo>
                <a:cubicBezTo>
                  <a:pt x="69606" y="183473"/>
                  <a:pt x="71150" y="182812"/>
                  <a:pt x="72302" y="181660"/>
                </a:cubicBezTo>
                <a:lnTo>
                  <a:pt x="84532" y="169430"/>
                </a:lnTo>
                <a:cubicBezTo>
                  <a:pt x="86909" y="167052"/>
                  <a:pt x="86909" y="163180"/>
                  <a:pt x="84532" y="160803"/>
                </a:cubicBezTo>
                <a:cubicBezTo>
                  <a:pt x="83331" y="159602"/>
                  <a:pt x="81762" y="159001"/>
                  <a:pt x="80197" y="159001"/>
                </a:cubicBezTo>
                <a:cubicBezTo>
                  <a:pt x="78631" y="159001"/>
                  <a:pt x="77069" y="159602"/>
                  <a:pt x="75880" y="160803"/>
                </a:cubicBezTo>
                <a:lnTo>
                  <a:pt x="65439" y="171243"/>
                </a:lnTo>
                <a:lnTo>
                  <a:pt x="27500" y="171243"/>
                </a:lnTo>
                <a:lnTo>
                  <a:pt x="35563" y="146784"/>
                </a:lnTo>
                <a:lnTo>
                  <a:pt x="67964" y="146784"/>
                </a:lnTo>
                <a:cubicBezTo>
                  <a:pt x="68846" y="146784"/>
                  <a:pt x="69679" y="146563"/>
                  <a:pt x="70439" y="146245"/>
                </a:cubicBezTo>
                <a:cubicBezTo>
                  <a:pt x="70464" y="146220"/>
                  <a:pt x="70488" y="146220"/>
                  <a:pt x="70513" y="146220"/>
                </a:cubicBezTo>
                <a:lnTo>
                  <a:pt x="146392" y="111442"/>
                </a:lnTo>
                <a:lnTo>
                  <a:pt x="158352" y="171243"/>
                </a:lnTo>
                <a:lnTo>
                  <a:pt x="129113" y="171243"/>
                </a:lnTo>
                <a:cubicBezTo>
                  <a:pt x="125755" y="171243"/>
                  <a:pt x="123010" y="173964"/>
                  <a:pt x="123010" y="177346"/>
                </a:cubicBezTo>
                <a:cubicBezTo>
                  <a:pt x="123010" y="180728"/>
                  <a:pt x="125755" y="183473"/>
                  <a:pt x="129113" y="183473"/>
                </a:cubicBezTo>
                <a:lnTo>
                  <a:pt x="190679" y="183473"/>
                </a:lnTo>
                <a:cubicBezTo>
                  <a:pt x="192297" y="183473"/>
                  <a:pt x="193865" y="182812"/>
                  <a:pt x="195017" y="181660"/>
                </a:cubicBezTo>
                <a:lnTo>
                  <a:pt x="207247" y="169430"/>
                </a:lnTo>
                <a:cubicBezTo>
                  <a:pt x="209624" y="167052"/>
                  <a:pt x="209624" y="163180"/>
                  <a:pt x="207247" y="160803"/>
                </a:cubicBezTo>
                <a:cubicBezTo>
                  <a:pt x="206046" y="159602"/>
                  <a:pt x="204478" y="159001"/>
                  <a:pt x="202912" y="159001"/>
                </a:cubicBezTo>
                <a:cubicBezTo>
                  <a:pt x="201347" y="159001"/>
                  <a:pt x="199784" y="159602"/>
                  <a:pt x="198595" y="160803"/>
                </a:cubicBezTo>
                <a:lnTo>
                  <a:pt x="188155" y="171243"/>
                </a:lnTo>
                <a:lnTo>
                  <a:pt x="170827" y="171243"/>
                </a:lnTo>
                <a:lnTo>
                  <a:pt x="148818" y="61150"/>
                </a:lnTo>
                <a:lnTo>
                  <a:pt x="153573" y="61150"/>
                </a:lnTo>
                <a:cubicBezTo>
                  <a:pt x="155901" y="61150"/>
                  <a:pt x="158009" y="59851"/>
                  <a:pt x="159063" y="57768"/>
                </a:cubicBezTo>
                <a:lnTo>
                  <a:pt x="182224" y="12231"/>
                </a:lnTo>
                <a:lnTo>
                  <a:pt x="202909" y="12231"/>
                </a:lnTo>
                <a:cubicBezTo>
                  <a:pt x="206291" y="12231"/>
                  <a:pt x="209036" y="9510"/>
                  <a:pt x="209036" y="6128"/>
                </a:cubicBezTo>
                <a:cubicBezTo>
                  <a:pt x="209036" y="2746"/>
                  <a:pt x="206291" y="1"/>
                  <a:pt x="202909" y="1"/>
                </a:cubicBezTo>
                <a:lnTo>
                  <a:pt x="178033" y="1"/>
                </a:lnTo>
                <a:cubicBezTo>
                  <a:pt x="175729" y="1"/>
                  <a:pt x="173621" y="1324"/>
                  <a:pt x="172567" y="3383"/>
                </a:cubicBezTo>
                <a:lnTo>
                  <a:pt x="162028" y="24460"/>
                </a:lnTo>
                <a:lnTo>
                  <a:pt x="120682" y="24460"/>
                </a:lnTo>
                <a:lnTo>
                  <a:pt x="110143" y="3383"/>
                </a:lnTo>
                <a:cubicBezTo>
                  <a:pt x="109089" y="1324"/>
                  <a:pt x="106982" y="1"/>
                  <a:pt x="1046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6" name="Google Shape;1666;p129"/>
          <p:cNvGrpSpPr/>
          <p:nvPr/>
        </p:nvGrpSpPr>
        <p:grpSpPr>
          <a:xfrm>
            <a:off x="5208776" y="1806085"/>
            <a:ext cx="365985" cy="365985"/>
            <a:chOff x="1190625" y="238125"/>
            <a:chExt cx="5228350" cy="5228350"/>
          </a:xfrm>
        </p:grpSpPr>
        <p:sp>
          <p:nvSpPr>
            <p:cNvPr id="1667" name="Google Shape;1667;p129"/>
            <p:cNvSpPr/>
            <p:nvPr/>
          </p:nvSpPr>
          <p:spPr>
            <a:xfrm>
              <a:off x="1190625" y="238125"/>
              <a:ext cx="5228350" cy="3993100"/>
            </a:xfrm>
            <a:custGeom>
              <a:avLst/>
              <a:gdLst/>
              <a:ahLst/>
              <a:cxnLst/>
              <a:rect l="l" t="t" r="r" b="b"/>
              <a:pathLst>
                <a:path w="209134" h="159724" extrusionOk="0">
                  <a:moveTo>
                    <a:pt x="80070" y="85781"/>
                  </a:moveTo>
                  <a:cubicBezTo>
                    <a:pt x="83452" y="85781"/>
                    <a:pt x="86197" y="88526"/>
                    <a:pt x="86197" y="91908"/>
                  </a:cubicBezTo>
                  <a:cubicBezTo>
                    <a:pt x="86197" y="95290"/>
                    <a:pt x="83452" y="98035"/>
                    <a:pt x="80070" y="98035"/>
                  </a:cubicBezTo>
                  <a:cubicBezTo>
                    <a:pt x="76688" y="98035"/>
                    <a:pt x="73943" y="95290"/>
                    <a:pt x="73943" y="91908"/>
                  </a:cubicBezTo>
                  <a:cubicBezTo>
                    <a:pt x="73943" y="88526"/>
                    <a:pt x="76688" y="85781"/>
                    <a:pt x="80070" y="85781"/>
                  </a:cubicBezTo>
                  <a:close/>
                  <a:moveTo>
                    <a:pt x="129088" y="85781"/>
                  </a:moveTo>
                  <a:cubicBezTo>
                    <a:pt x="132470" y="85781"/>
                    <a:pt x="135215" y="88526"/>
                    <a:pt x="135215" y="91908"/>
                  </a:cubicBezTo>
                  <a:cubicBezTo>
                    <a:pt x="135215" y="95290"/>
                    <a:pt x="132470" y="98035"/>
                    <a:pt x="129088" y="98035"/>
                  </a:cubicBezTo>
                  <a:cubicBezTo>
                    <a:pt x="125705" y="98035"/>
                    <a:pt x="122961" y="95290"/>
                    <a:pt x="122961" y="91908"/>
                  </a:cubicBezTo>
                  <a:cubicBezTo>
                    <a:pt x="122961" y="88526"/>
                    <a:pt x="125705" y="85781"/>
                    <a:pt x="129088" y="85781"/>
                  </a:cubicBezTo>
                  <a:close/>
                  <a:moveTo>
                    <a:pt x="67816" y="0"/>
                  </a:moveTo>
                  <a:cubicBezTo>
                    <a:pt x="64434" y="0"/>
                    <a:pt x="61689" y="2745"/>
                    <a:pt x="61689" y="6127"/>
                  </a:cubicBezTo>
                  <a:lnTo>
                    <a:pt x="61689" y="24509"/>
                  </a:lnTo>
                  <a:lnTo>
                    <a:pt x="43307" y="24509"/>
                  </a:lnTo>
                  <a:cubicBezTo>
                    <a:pt x="19607" y="24509"/>
                    <a:pt x="0" y="43724"/>
                    <a:pt x="0" y="67399"/>
                  </a:cubicBezTo>
                  <a:lnTo>
                    <a:pt x="0" y="159724"/>
                  </a:lnTo>
                  <a:lnTo>
                    <a:pt x="37180" y="159724"/>
                  </a:lnTo>
                  <a:lnTo>
                    <a:pt x="37180" y="79654"/>
                  </a:lnTo>
                  <a:cubicBezTo>
                    <a:pt x="37180" y="76271"/>
                    <a:pt x="39925" y="73526"/>
                    <a:pt x="43307" y="73526"/>
                  </a:cubicBezTo>
                  <a:cubicBezTo>
                    <a:pt x="46689" y="73526"/>
                    <a:pt x="49434" y="76271"/>
                    <a:pt x="49434" y="79654"/>
                  </a:cubicBezTo>
                  <a:lnTo>
                    <a:pt x="49434" y="100363"/>
                  </a:lnTo>
                  <a:lnTo>
                    <a:pt x="52816" y="98672"/>
                  </a:lnTo>
                  <a:cubicBezTo>
                    <a:pt x="53674" y="98243"/>
                    <a:pt x="54612" y="98029"/>
                    <a:pt x="55552" y="98029"/>
                  </a:cubicBezTo>
                  <a:cubicBezTo>
                    <a:pt x="56493" y="98029"/>
                    <a:pt x="57436" y="98243"/>
                    <a:pt x="58306" y="98672"/>
                  </a:cubicBezTo>
                  <a:lnTo>
                    <a:pt x="80070" y="109554"/>
                  </a:lnTo>
                  <a:lnTo>
                    <a:pt x="101834" y="98672"/>
                  </a:lnTo>
                  <a:cubicBezTo>
                    <a:pt x="102692" y="98243"/>
                    <a:pt x="103629" y="98029"/>
                    <a:pt x="104570" y="98029"/>
                  </a:cubicBezTo>
                  <a:cubicBezTo>
                    <a:pt x="105510" y="98029"/>
                    <a:pt x="106454" y="98243"/>
                    <a:pt x="107324" y="98672"/>
                  </a:cubicBezTo>
                  <a:lnTo>
                    <a:pt x="129088" y="109554"/>
                  </a:lnTo>
                  <a:lnTo>
                    <a:pt x="150851" y="98672"/>
                  </a:lnTo>
                  <a:cubicBezTo>
                    <a:pt x="151709" y="98243"/>
                    <a:pt x="152647" y="98029"/>
                    <a:pt x="153587" y="98029"/>
                  </a:cubicBezTo>
                  <a:cubicBezTo>
                    <a:pt x="154528" y="98029"/>
                    <a:pt x="155471" y="98243"/>
                    <a:pt x="156341" y="98672"/>
                  </a:cubicBezTo>
                  <a:lnTo>
                    <a:pt x="159724" y="100363"/>
                  </a:lnTo>
                  <a:lnTo>
                    <a:pt x="159724" y="79654"/>
                  </a:lnTo>
                  <a:cubicBezTo>
                    <a:pt x="159724" y="76271"/>
                    <a:pt x="162469" y="73526"/>
                    <a:pt x="165851" y="73526"/>
                  </a:cubicBezTo>
                  <a:cubicBezTo>
                    <a:pt x="169233" y="73526"/>
                    <a:pt x="171978" y="76271"/>
                    <a:pt x="171978" y="79654"/>
                  </a:cubicBezTo>
                  <a:lnTo>
                    <a:pt x="171978" y="159724"/>
                  </a:lnTo>
                  <a:lnTo>
                    <a:pt x="209133" y="159724"/>
                  </a:lnTo>
                  <a:lnTo>
                    <a:pt x="209133" y="67399"/>
                  </a:lnTo>
                  <a:cubicBezTo>
                    <a:pt x="209133" y="43724"/>
                    <a:pt x="189526" y="24509"/>
                    <a:pt x="165851" y="24509"/>
                  </a:cubicBezTo>
                  <a:lnTo>
                    <a:pt x="147469" y="24509"/>
                  </a:lnTo>
                  <a:lnTo>
                    <a:pt x="147469" y="6127"/>
                  </a:lnTo>
                  <a:cubicBezTo>
                    <a:pt x="147469" y="2745"/>
                    <a:pt x="144724" y="0"/>
                    <a:pt x="1413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129"/>
            <p:cNvSpPr/>
            <p:nvPr/>
          </p:nvSpPr>
          <p:spPr>
            <a:xfrm>
              <a:off x="4760325" y="3013725"/>
              <a:ext cx="423400" cy="269625"/>
            </a:xfrm>
            <a:custGeom>
              <a:avLst/>
              <a:gdLst/>
              <a:ahLst/>
              <a:cxnLst/>
              <a:rect l="l" t="t" r="r" b="b"/>
              <a:pathLst>
                <a:path w="16936" h="10785" extrusionOk="0">
                  <a:moveTo>
                    <a:pt x="10808" y="1"/>
                  </a:moveTo>
                  <a:lnTo>
                    <a:pt x="0" y="5393"/>
                  </a:lnTo>
                  <a:lnTo>
                    <a:pt x="10808" y="10785"/>
                  </a:lnTo>
                  <a:lnTo>
                    <a:pt x="16936" y="7721"/>
                  </a:lnTo>
                  <a:lnTo>
                    <a:pt x="16936" y="3064"/>
                  </a:lnTo>
                  <a:lnTo>
                    <a:pt x="108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129"/>
            <p:cNvSpPr/>
            <p:nvPr/>
          </p:nvSpPr>
          <p:spPr>
            <a:xfrm>
              <a:off x="2426475" y="3320100"/>
              <a:ext cx="2757250" cy="1217500"/>
            </a:xfrm>
            <a:custGeom>
              <a:avLst/>
              <a:gdLst/>
              <a:ahLst/>
              <a:cxnLst/>
              <a:rect l="l" t="t" r="r" b="b"/>
              <a:pathLst>
                <a:path w="110290" h="48700" extrusionOk="0">
                  <a:moveTo>
                    <a:pt x="30636" y="11519"/>
                  </a:moveTo>
                  <a:cubicBezTo>
                    <a:pt x="34018" y="11519"/>
                    <a:pt x="36763" y="14264"/>
                    <a:pt x="36763" y="17646"/>
                  </a:cubicBezTo>
                  <a:cubicBezTo>
                    <a:pt x="36763" y="21029"/>
                    <a:pt x="34018" y="23774"/>
                    <a:pt x="30636" y="23774"/>
                  </a:cubicBezTo>
                  <a:cubicBezTo>
                    <a:pt x="27254" y="23774"/>
                    <a:pt x="24509" y="21029"/>
                    <a:pt x="24509" y="17646"/>
                  </a:cubicBezTo>
                  <a:cubicBezTo>
                    <a:pt x="24509" y="14264"/>
                    <a:pt x="27254" y="11519"/>
                    <a:pt x="30636" y="11519"/>
                  </a:cubicBezTo>
                  <a:close/>
                  <a:moveTo>
                    <a:pt x="79654" y="11519"/>
                  </a:moveTo>
                  <a:cubicBezTo>
                    <a:pt x="83036" y="11519"/>
                    <a:pt x="85781" y="14264"/>
                    <a:pt x="85781" y="17646"/>
                  </a:cubicBezTo>
                  <a:cubicBezTo>
                    <a:pt x="85781" y="21029"/>
                    <a:pt x="83036" y="23774"/>
                    <a:pt x="79654" y="23774"/>
                  </a:cubicBezTo>
                  <a:cubicBezTo>
                    <a:pt x="76271" y="23774"/>
                    <a:pt x="73527" y="21029"/>
                    <a:pt x="73527" y="17646"/>
                  </a:cubicBezTo>
                  <a:cubicBezTo>
                    <a:pt x="73527" y="14264"/>
                    <a:pt x="76271" y="11519"/>
                    <a:pt x="79654" y="11519"/>
                  </a:cubicBezTo>
                  <a:close/>
                  <a:moveTo>
                    <a:pt x="30636" y="0"/>
                  </a:moveTo>
                  <a:lnTo>
                    <a:pt x="8872" y="10882"/>
                  </a:lnTo>
                  <a:cubicBezTo>
                    <a:pt x="8002" y="11311"/>
                    <a:pt x="7059" y="11525"/>
                    <a:pt x="6118" y="11525"/>
                  </a:cubicBezTo>
                  <a:cubicBezTo>
                    <a:pt x="5178" y="11525"/>
                    <a:pt x="4240" y="11311"/>
                    <a:pt x="3382" y="10882"/>
                  </a:cubicBezTo>
                  <a:lnTo>
                    <a:pt x="0" y="9191"/>
                  </a:lnTo>
                  <a:lnTo>
                    <a:pt x="0" y="48699"/>
                  </a:lnTo>
                  <a:lnTo>
                    <a:pt x="110290" y="48699"/>
                  </a:lnTo>
                  <a:lnTo>
                    <a:pt x="110290" y="9191"/>
                  </a:lnTo>
                  <a:lnTo>
                    <a:pt x="106907" y="10882"/>
                  </a:lnTo>
                  <a:cubicBezTo>
                    <a:pt x="106037" y="11311"/>
                    <a:pt x="105094" y="11525"/>
                    <a:pt x="104153" y="11525"/>
                  </a:cubicBezTo>
                  <a:cubicBezTo>
                    <a:pt x="103213" y="11525"/>
                    <a:pt x="102275" y="11311"/>
                    <a:pt x="101417" y="10882"/>
                  </a:cubicBezTo>
                  <a:lnTo>
                    <a:pt x="79654" y="0"/>
                  </a:lnTo>
                  <a:lnTo>
                    <a:pt x="57890" y="10882"/>
                  </a:lnTo>
                  <a:cubicBezTo>
                    <a:pt x="57020" y="11311"/>
                    <a:pt x="56076" y="11525"/>
                    <a:pt x="55136" y="11525"/>
                  </a:cubicBezTo>
                  <a:cubicBezTo>
                    <a:pt x="54195" y="11525"/>
                    <a:pt x="53258" y="11311"/>
                    <a:pt x="52400" y="10882"/>
                  </a:cubicBezTo>
                  <a:lnTo>
                    <a:pt x="3063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129"/>
            <p:cNvSpPr/>
            <p:nvPr/>
          </p:nvSpPr>
          <p:spPr>
            <a:xfrm>
              <a:off x="3534875" y="3013725"/>
              <a:ext cx="540450" cy="269625"/>
            </a:xfrm>
            <a:custGeom>
              <a:avLst/>
              <a:gdLst/>
              <a:ahLst/>
              <a:cxnLst/>
              <a:rect l="l" t="t" r="r" b="b"/>
              <a:pathLst>
                <a:path w="21618" h="10785" extrusionOk="0">
                  <a:moveTo>
                    <a:pt x="10809" y="1"/>
                  </a:moveTo>
                  <a:lnTo>
                    <a:pt x="1" y="5393"/>
                  </a:lnTo>
                  <a:lnTo>
                    <a:pt x="10809" y="10785"/>
                  </a:lnTo>
                  <a:lnTo>
                    <a:pt x="21617" y="5393"/>
                  </a:lnTo>
                  <a:lnTo>
                    <a:pt x="1080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129"/>
            <p:cNvSpPr/>
            <p:nvPr/>
          </p:nvSpPr>
          <p:spPr>
            <a:xfrm>
              <a:off x="5490075" y="4537575"/>
              <a:ext cx="928900" cy="612725"/>
            </a:xfrm>
            <a:custGeom>
              <a:avLst/>
              <a:gdLst/>
              <a:ahLst/>
              <a:cxnLst/>
              <a:rect l="l" t="t" r="r" b="b"/>
              <a:pathLst>
                <a:path w="37156" h="24509" extrusionOk="0">
                  <a:moveTo>
                    <a:pt x="0" y="0"/>
                  </a:moveTo>
                  <a:lnTo>
                    <a:pt x="0" y="24509"/>
                  </a:lnTo>
                  <a:lnTo>
                    <a:pt x="31028" y="24509"/>
                  </a:lnTo>
                  <a:cubicBezTo>
                    <a:pt x="34410" y="24509"/>
                    <a:pt x="37155" y="21764"/>
                    <a:pt x="37155" y="18382"/>
                  </a:cubicBezTo>
                  <a:lnTo>
                    <a:pt x="371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129"/>
            <p:cNvSpPr/>
            <p:nvPr/>
          </p:nvSpPr>
          <p:spPr>
            <a:xfrm>
              <a:off x="1190625" y="4537575"/>
              <a:ext cx="929500" cy="612725"/>
            </a:xfrm>
            <a:custGeom>
              <a:avLst/>
              <a:gdLst/>
              <a:ahLst/>
              <a:cxnLst/>
              <a:rect l="l" t="t" r="r" b="b"/>
              <a:pathLst>
                <a:path w="37180" h="24509" extrusionOk="0">
                  <a:moveTo>
                    <a:pt x="0" y="0"/>
                  </a:moveTo>
                  <a:lnTo>
                    <a:pt x="0" y="18382"/>
                  </a:lnTo>
                  <a:cubicBezTo>
                    <a:pt x="0" y="21764"/>
                    <a:pt x="2745" y="24509"/>
                    <a:pt x="6127" y="24509"/>
                  </a:cubicBezTo>
                  <a:lnTo>
                    <a:pt x="37180" y="24509"/>
                  </a:lnTo>
                  <a:lnTo>
                    <a:pt x="371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129"/>
            <p:cNvSpPr/>
            <p:nvPr/>
          </p:nvSpPr>
          <p:spPr>
            <a:xfrm>
              <a:off x="2426475" y="4843925"/>
              <a:ext cx="2757250" cy="622550"/>
            </a:xfrm>
            <a:custGeom>
              <a:avLst/>
              <a:gdLst/>
              <a:ahLst/>
              <a:cxnLst/>
              <a:rect l="l" t="t" r="r" b="b"/>
              <a:pathLst>
                <a:path w="110290" h="24902" extrusionOk="0">
                  <a:moveTo>
                    <a:pt x="0" y="0"/>
                  </a:moveTo>
                  <a:lnTo>
                    <a:pt x="0" y="18774"/>
                  </a:lnTo>
                  <a:cubicBezTo>
                    <a:pt x="0" y="22156"/>
                    <a:pt x="2745" y="24901"/>
                    <a:pt x="6127" y="24901"/>
                  </a:cubicBezTo>
                  <a:lnTo>
                    <a:pt x="104162" y="24901"/>
                  </a:lnTo>
                  <a:cubicBezTo>
                    <a:pt x="107545" y="24901"/>
                    <a:pt x="110290" y="22156"/>
                    <a:pt x="110290" y="18774"/>
                  </a:cubicBezTo>
                  <a:lnTo>
                    <a:pt x="1102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129"/>
            <p:cNvSpPr/>
            <p:nvPr/>
          </p:nvSpPr>
          <p:spPr>
            <a:xfrm>
              <a:off x="2426475" y="3013725"/>
              <a:ext cx="423400" cy="269625"/>
            </a:xfrm>
            <a:custGeom>
              <a:avLst/>
              <a:gdLst/>
              <a:ahLst/>
              <a:cxnLst/>
              <a:rect l="l" t="t" r="r" b="b"/>
              <a:pathLst>
                <a:path w="16936" h="10785" extrusionOk="0">
                  <a:moveTo>
                    <a:pt x="6127" y="1"/>
                  </a:moveTo>
                  <a:lnTo>
                    <a:pt x="0" y="3064"/>
                  </a:lnTo>
                  <a:lnTo>
                    <a:pt x="0" y="7721"/>
                  </a:lnTo>
                  <a:lnTo>
                    <a:pt x="6127" y="10785"/>
                  </a:lnTo>
                  <a:lnTo>
                    <a:pt x="16936" y="5393"/>
                  </a:lnTo>
                  <a:lnTo>
                    <a:pt x="61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5" name="Google Shape;1675;p129"/>
          <p:cNvGrpSpPr/>
          <p:nvPr/>
        </p:nvGrpSpPr>
        <p:grpSpPr>
          <a:xfrm>
            <a:off x="5956721" y="1851931"/>
            <a:ext cx="562570" cy="274291"/>
            <a:chOff x="1190625" y="1575675"/>
            <a:chExt cx="5228350" cy="2549175"/>
          </a:xfrm>
        </p:grpSpPr>
        <p:sp>
          <p:nvSpPr>
            <p:cNvPr id="1676" name="Google Shape;1676;p129"/>
            <p:cNvSpPr/>
            <p:nvPr/>
          </p:nvSpPr>
          <p:spPr>
            <a:xfrm>
              <a:off x="6112575" y="2341575"/>
              <a:ext cx="306400" cy="919100"/>
            </a:xfrm>
            <a:custGeom>
              <a:avLst/>
              <a:gdLst/>
              <a:ahLst/>
              <a:cxnLst/>
              <a:rect l="l" t="t" r="r" b="b"/>
              <a:pathLst>
                <a:path w="12256" h="36764" extrusionOk="0">
                  <a:moveTo>
                    <a:pt x="1" y="1"/>
                  </a:moveTo>
                  <a:lnTo>
                    <a:pt x="1" y="36764"/>
                  </a:lnTo>
                  <a:lnTo>
                    <a:pt x="6128" y="36764"/>
                  </a:lnTo>
                  <a:cubicBezTo>
                    <a:pt x="9510" y="36764"/>
                    <a:pt x="12255" y="34019"/>
                    <a:pt x="12255" y="30637"/>
                  </a:cubicBezTo>
                  <a:lnTo>
                    <a:pt x="12255" y="6128"/>
                  </a:lnTo>
                  <a:cubicBezTo>
                    <a:pt x="12255" y="2746"/>
                    <a:pt x="9510" y="1"/>
                    <a:pt x="6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129"/>
            <p:cNvSpPr/>
            <p:nvPr/>
          </p:nvSpPr>
          <p:spPr>
            <a:xfrm>
              <a:off x="1803325" y="1575675"/>
              <a:ext cx="4002925" cy="2549175"/>
            </a:xfrm>
            <a:custGeom>
              <a:avLst/>
              <a:gdLst/>
              <a:ahLst/>
              <a:cxnLst/>
              <a:rect l="l" t="t" r="r" b="b"/>
              <a:pathLst>
                <a:path w="160117" h="101967" extrusionOk="0">
                  <a:moveTo>
                    <a:pt x="55559" y="24522"/>
                  </a:moveTo>
                  <a:cubicBezTo>
                    <a:pt x="57125" y="24522"/>
                    <a:pt x="58687" y="25122"/>
                    <a:pt x="59876" y="26323"/>
                  </a:cubicBezTo>
                  <a:cubicBezTo>
                    <a:pt x="62278" y="28700"/>
                    <a:pt x="62278" y="32573"/>
                    <a:pt x="59876" y="34975"/>
                  </a:cubicBezTo>
                  <a:lnTo>
                    <a:pt x="35367" y="59483"/>
                  </a:lnTo>
                  <a:cubicBezTo>
                    <a:pt x="34178" y="60684"/>
                    <a:pt x="32616" y="61285"/>
                    <a:pt x="31050" y="61285"/>
                  </a:cubicBezTo>
                  <a:cubicBezTo>
                    <a:pt x="29485" y="61285"/>
                    <a:pt x="27916" y="60684"/>
                    <a:pt x="26715" y="59483"/>
                  </a:cubicBezTo>
                  <a:cubicBezTo>
                    <a:pt x="24313" y="57082"/>
                    <a:pt x="24313" y="53209"/>
                    <a:pt x="26715" y="50832"/>
                  </a:cubicBezTo>
                  <a:lnTo>
                    <a:pt x="51224" y="26323"/>
                  </a:lnTo>
                  <a:cubicBezTo>
                    <a:pt x="52425" y="25122"/>
                    <a:pt x="53994" y="24522"/>
                    <a:pt x="55559" y="24522"/>
                  </a:cubicBezTo>
                  <a:close/>
                  <a:moveTo>
                    <a:pt x="86195" y="24522"/>
                  </a:moveTo>
                  <a:cubicBezTo>
                    <a:pt x="87761" y="24522"/>
                    <a:pt x="89323" y="25122"/>
                    <a:pt x="90512" y="26323"/>
                  </a:cubicBezTo>
                  <a:cubicBezTo>
                    <a:pt x="92914" y="28700"/>
                    <a:pt x="92914" y="32573"/>
                    <a:pt x="90512" y="34975"/>
                  </a:cubicBezTo>
                  <a:lnTo>
                    <a:pt x="66003" y="59483"/>
                  </a:lnTo>
                  <a:cubicBezTo>
                    <a:pt x="64814" y="60684"/>
                    <a:pt x="63252" y="61285"/>
                    <a:pt x="61686" y="61285"/>
                  </a:cubicBezTo>
                  <a:cubicBezTo>
                    <a:pt x="60121" y="61285"/>
                    <a:pt x="58552" y="60684"/>
                    <a:pt x="57351" y="59483"/>
                  </a:cubicBezTo>
                  <a:cubicBezTo>
                    <a:pt x="54949" y="57082"/>
                    <a:pt x="54949" y="53209"/>
                    <a:pt x="57351" y="50832"/>
                  </a:cubicBezTo>
                  <a:lnTo>
                    <a:pt x="81860" y="26323"/>
                  </a:lnTo>
                  <a:cubicBezTo>
                    <a:pt x="83061" y="25122"/>
                    <a:pt x="84630" y="24522"/>
                    <a:pt x="86195" y="24522"/>
                  </a:cubicBezTo>
                  <a:close/>
                  <a:moveTo>
                    <a:pt x="80071" y="1"/>
                  </a:moveTo>
                  <a:cubicBezTo>
                    <a:pt x="41421" y="1"/>
                    <a:pt x="13260" y="6643"/>
                    <a:pt x="2844" y="13211"/>
                  </a:cubicBezTo>
                  <a:cubicBezTo>
                    <a:pt x="1079" y="14338"/>
                    <a:pt x="1" y="16299"/>
                    <a:pt x="1" y="18382"/>
                  </a:cubicBezTo>
                  <a:lnTo>
                    <a:pt x="1" y="85781"/>
                  </a:lnTo>
                  <a:cubicBezTo>
                    <a:pt x="1" y="88698"/>
                    <a:pt x="2060" y="91222"/>
                    <a:pt x="4927" y="91786"/>
                  </a:cubicBezTo>
                  <a:lnTo>
                    <a:pt x="54582" y="101639"/>
                  </a:lnTo>
                  <a:cubicBezTo>
                    <a:pt x="55671" y="101860"/>
                    <a:pt x="56753" y="101966"/>
                    <a:pt x="57816" y="101966"/>
                  </a:cubicBezTo>
                  <a:cubicBezTo>
                    <a:pt x="66510" y="101966"/>
                    <a:pt x="73944" y="94866"/>
                    <a:pt x="73944" y="85781"/>
                  </a:cubicBezTo>
                  <a:cubicBezTo>
                    <a:pt x="73944" y="82399"/>
                    <a:pt x="76689" y="79654"/>
                    <a:pt x="80071" y="79654"/>
                  </a:cubicBezTo>
                  <a:cubicBezTo>
                    <a:pt x="83453" y="79654"/>
                    <a:pt x="86198" y="82399"/>
                    <a:pt x="86198" y="85781"/>
                  </a:cubicBezTo>
                  <a:cubicBezTo>
                    <a:pt x="86198" y="94952"/>
                    <a:pt x="93706" y="101963"/>
                    <a:pt x="102329" y="101963"/>
                  </a:cubicBezTo>
                  <a:cubicBezTo>
                    <a:pt x="103385" y="101963"/>
                    <a:pt x="104458" y="101858"/>
                    <a:pt x="105536" y="101639"/>
                  </a:cubicBezTo>
                  <a:lnTo>
                    <a:pt x="155190" y="91786"/>
                  </a:lnTo>
                  <a:cubicBezTo>
                    <a:pt x="158058" y="91222"/>
                    <a:pt x="160117" y="88698"/>
                    <a:pt x="160117" y="85781"/>
                  </a:cubicBezTo>
                  <a:lnTo>
                    <a:pt x="160117" y="18382"/>
                  </a:lnTo>
                  <a:cubicBezTo>
                    <a:pt x="160117" y="16299"/>
                    <a:pt x="159038" y="14338"/>
                    <a:pt x="157274" y="13211"/>
                  </a:cubicBezTo>
                  <a:cubicBezTo>
                    <a:pt x="146882" y="6643"/>
                    <a:pt x="118697" y="1"/>
                    <a:pt x="800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129"/>
            <p:cNvSpPr/>
            <p:nvPr/>
          </p:nvSpPr>
          <p:spPr>
            <a:xfrm>
              <a:off x="1190625" y="2341575"/>
              <a:ext cx="306375" cy="919100"/>
            </a:xfrm>
            <a:custGeom>
              <a:avLst/>
              <a:gdLst/>
              <a:ahLst/>
              <a:cxnLst/>
              <a:rect l="l" t="t" r="r" b="b"/>
              <a:pathLst>
                <a:path w="12255" h="36764" extrusionOk="0">
                  <a:moveTo>
                    <a:pt x="6127" y="1"/>
                  </a:moveTo>
                  <a:cubicBezTo>
                    <a:pt x="2745" y="1"/>
                    <a:pt x="0" y="2746"/>
                    <a:pt x="0" y="6128"/>
                  </a:cubicBezTo>
                  <a:lnTo>
                    <a:pt x="0" y="30637"/>
                  </a:lnTo>
                  <a:cubicBezTo>
                    <a:pt x="0" y="34019"/>
                    <a:pt x="2745" y="36764"/>
                    <a:pt x="6127" y="36764"/>
                  </a:cubicBezTo>
                  <a:lnTo>
                    <a:pt x="12254" y="36764"/>
                  </a:lnTo>
                  <a:lnTo>
                    <a:pt x="122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9" name="Google Shape;1679;p129"/>
          <p:cNvGrpSpPr/>
          <p:nvPr/>
        </p:nvGrpSpPr>
        <p:grpSpPr>
          <a:xfrm>
            <a:off x="6901238" y="1806232"/>
            <a:ext cx="487934" cy="365675"/>
            <a:chOff x="1180200" y="860025"/>
            <a:chExt cx="5218550" cy="3974725"/>
          </a:xfrm>
        </p:grpSpPr>
        <p:sp>
          <p:nvSpPr>
            <p:cNvPr id="1680" name="Google Shape;1680;p129"/>
            <p:cNvSpPr/>
            <p:nvPr/>
          </p:nvSpPr>
          <p:spPr>
            <a:xfrm>
              <a:off x="1180200" y="3306000"/>
              <a:ext cx="917250" cy="305775"/>
            </a:xfrm>
            <a:custGeom>
              <a:avLst/>
              <a:gdLst/>
              <a:ahLst/>
              <a:cxnLst/>
              <a:rect l="l" t="t" r="r" b="b"/>
              <a:pathLst>
                <a:path w="36690" h="12231" extrusionOk="0">
                  <a:moveTo>
                    <a:pt x="6128" y="0"/>
                  </a:moveTo>
                  <a:cubicBezTo>
                    <a:pt x="2745" y="0"/>
                    <a:pt x="0" y="2721"/>
                    <a:pt x="0" y="6103"/>
                  </a:cubicBezTo>
                  <a:cubicBezTo>
                    <a:pt x="0" y="9485"/>
                    <a:pt x="2745" y="12230"/>
                    <a:pt x="6128" y="12230"/>
                  </a:cubicBezTo>
                  <a:lnTo>
                    <a:pt x="30587" y="12230"/>
                  </a:lnTo>
                  <a:cubicBezTo>
                    <a:pt x="33970" y="12230"/>
                    <a:pt x="36690" y="9485"/>
                    <a:pt x="36690" y="6103"/>
                  </a:cubicBezTo>
                  <a:cubicBezTo>
                    <a:pt x="36690" y="2721"/>
                    <a:pt x="33970" y="0"/>
                    <a:pt x="305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129"/>
            <p:cNvSpPr/>
            <p:nvPr/>
          </p:nvSpPr>
          <p:spPr>
            <a:xfrm>
              <a:off x="1485950" y="3917500"/>
              <a:ext cx="917250" cy="305775"/>
            </a:xfrm>
            <a:custGeom>
              <a:avLst/>
              <a:gdLst/>
              <a:ahLst/>
              <a:cxnLst/>
              <a:rect l="l" t="t" r="r" b="b"/>
              <a:pathLst>
                <a:path w="36690" h="12231" extrusionOk="0">
                  <a:moveTo>
                    <a:pt x="6127" y="0"/>
                  </a:moveTo>
                  <a:cubicBezTo>
                    <a:pt x="2745" y="0"/>
                    <a:pt x="0" y="2721"/>
                    <a:pt x="0" y="6103"/>
                  </a:cubicBezTo>
                  <a:cubicBezTo>
                    <a:pt x="0" y="9485"/>
                    <a:pt x="2745" y="12230"/>
                    <a:pt x="6127" y="12230"/>
                  </a:cubicBezTo>
                  <a:lnTo>
                    <a:pt x="30587" y="12230"/>
                  </a:lnTo>
                  <a:cubicBezTo>
                    <a:pt x="33969" y="12230"/>
                    <a:pt x="36690" y="9485"/>
                    <a:pt x="36690" y="6103"/>
                  </a:cubicBezTo>
                  <a:cubicBezTo>
                    <a:pt x="36690" y="2721"/>
                    <a:pt x="33969" y="0"/>
                    <a:pt x="305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129"/>
            <p:cNvSpPr/>
            <p:nvPr/>
          </p:nvSpPr>
          <p:spPr>
            <a:xfrm>
              <a:off x="1180200" y="1471525"/>
              <a:ext cx="917250" cy="305775"/>
            </a:xfrm>
            <a:custGeom>
              <a:avLst/>
              <a:gdLst/>
              <a:ahLst/>
              <a:cxnLst/>
              <a:rect l="l" t="t" r="r" b="b"/>
              <a:pathLst>
                <a:path w="36690" h="12231" extrusionOk="0">
                  <a:moveTo>
                    <a:pt x="6128" y="0"/>
                  </a:moveTo>
                  <a:cubicBezTo>
                    <a:pt x="2745" y="0"/>
                    <a:pt x="0" y="2721"/>
                    <a:pt x="0" y="6103"/>
                  </a:cubicBezTo>
                  <a:cubicBezTo>
                    <a:pt x="0" y="9485"/>
                    <a:pt x="2745" y="12230"/>
                    <a:pt x="6128" y="12230"/>
                  </a:cubicBezTo>
                  <a:lnTo>
                    <a:pt x="30587" y="12230"/>
                  </a:lnTo>
                  <a:cubicBezTo>
                    <a:pt x="33970" y="12230"/>
                    <a:pt x="36690" y="9485"/>
                    <a:pt x="36690" y="6103"/>
                  </a:cubicBezTo>
                  <a:cubicBezTo>
                    <a:pt x="36690" y="2721"/>
                    <a:pt x="33970" y="0"/>
                    <a:pt x="305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129"/>
            <p:cNvSpPr/>
            <p:nvPr/>
          </p:nvSpPr>
          <p:spPr>
            <a:xfrm>
              <a:off x="1485950" y="860025"/>
              <a:ext cx="917250" cy="305775"/>
            </a:xfrm>
            <a:custGeom>
              <a:avLst/>
              <a:gdLst/>
              <a:ahLst/>
              <a:cxnLst/>
              <a:rect l="l" t="t" r="r" b="b"/>
              <a:pathLst>
                <a:path w="36690" h="12231" extrusionOk="0">
                  <a:moveTo>
                    <a:pt x="6127" y="0"/>
                  </a:moveTo>
                  <a:cubicBezTo>
                    <a:pt x="2745" y="0"/>
                    <a:pt x="0" y="2721"/>
                    <a:pt x="0" y="6103"/>
                  </a:cubicBezTo>
                  <a:cubicBezTo>
                    <a:pt x="0" y="9485"/>
                    <a:pt x="2745" y="12230"/>
                    <a:pt x="6127" y="12230"/>
                  </a:cubicBezTo>
                  <a:lnTo>
                    <a:pt x="30587" y="12230"/>
                  </a:lnTo>
                  <a:cubicBezTo>
                    <a:pt x="33969" y="12230"/>
                    <a:pt x="36690" y="9485"/>
                    <a:pt x="36690" y="6103"/>
                  </a:cubicBezTo>
                  <a:cubicBezTo>
                    <a:pt x="36690" y="2721"/>
                    <a:pt x="33969" y="0"/>
                    <a:pt x="305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129"/>
            <p:cNvSpPr/>
            <p:nvPr/>
          </p:nvSpPr>
          <p:spPr>
            <a:xfrm>
              <a:off x="5012750" y="860025"/>
              <a:ext cx="917275" cy="917275"/>
            </a:xfrm>
            <a:custGeom>
              <a:avLst/>
              <a:gdLst/>
              <a:ahLst/>
              <a:cxnLst/>
              <a:rect l="l" t="t" r="r" b="b"/>
              <a:pathLst>
                <a:path w="36691" h="36691" extrusionOk="0">
                  <a:moveTo>
                    <a:pt x="18333" y="0"/>
                  </a:moveTo>
                  <a:cubicBezTo>
                    <a:pt x="8236" y="0"/>
                    <a:pt x="1" y="8211"/>
                    <a:pt x="1" y="18333"/>
                  </a:cubicBezTo>
                  <a:cubicBezTo>
                    <a:pt x="1" y="28455"/>
                    <a:pt x="8236" y="36690"/>
                    <a:pt x="18333" y="36690"/>
                  </a:cubicBezTo>
                  <a:cubicBezTo>
                    <a:pt x="28455" y="36690"/>
                    <a:pt x="36690" y="28455"/>
                    <a:pt x="36690" y="18333"/>
                  </a:cubicBezTo>
                  <a:cubicBezTo>
                    <a:pt x="36690" y="8211"/>
                    <a:pt x="28455" y="0"/>
                    <a:pt x="183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129"/>
            <p:cNvSpPr/>
            <p:nvPr/>
          </p:nvSpPr>
          <p:spPr>
            <a:xfrm>
              <a:off x="1180200" y="1165775"/>
              <a:ext cx="5218550" cy="3668975"/>
            </a:xfrm>
            <a:custGeom>
              <a:avLst/>
              <a:gdLst/>
              <a:ahLst/>
              <a:cxnLst/>
              <a:rect l="l" t="t" r="r" b="b"/>
              <a:pathLst>
                <a:path w="208742" h="146759" extrusionOk="0">
                  <a:moveTo>
                    <a:pt x="116589" y="24460"/>
                  </a:moveTo>
                  <a:lnTo>
                    <a:pt x="136980" y="48920"/>
                  </a:lnTo>
                  <a:lnTo>
                    <a:pt x="102913" y="48920"/>
                  </a:lnTo>
                  <a:lnTo>
                    <a:pt x="78453" y="24460"/>
                  </a:lnTo>
                  <a:close/>
                  <a:moveTo>
                    <a:pt x="61150" y="0"/>
                  </a:moveTo>
                  <a:cubicBezTo>
                    <a:pt x="54410" y="0"/>
                    <a:pt x="48920" y="5466"/>
                    <a:pt x="48920" y="12230"/>
                  </a:cubicBezTo>
                  <a:lnTo>
                    <a:pt x="48920" y="24460"/>
                  </a:lnTo>
                  <a:cubicBezTo>
                    <a:pt x="48920" y="27695"/>
                    <a:pt x="50219" y="30808"/>
                    <a:pt x="52523" y="33087"/>
                  </a:cubicBezTo>
                  <a:lnTo>
                    <a:pt x="68331" y="48920"/>
                  </a:lnTo>
                  <a:lnTo>
                    <a:pt x="24460" y="48920"/>
                  </a:lnTo>
                  <a:lnTo>
                    <a:pt x="24460" y="42793"/>
                  </a:lnTo>
                  <a:cubicBezTo>
                    <a:pt x="24460" y="39410"/>
                    <a:pt x="21740" y="36690"/>
                    <a:pt x="18357" y="36690"/>
                  </a:cubicBezTo>
                  <a:cubicBezTo>
                    <a:pt x="14975" y="36690"/>
                    <a:pt x="12230" y="39410"/>
                    <a:pt x="12230" y="42793"/>
                  </a:cubicBezTo>
                  <a:lnTo>
                    <a:pt x="12230" y="48920"/>
                  </a:lnTo>
                  <a:lnTo>
                    <a:pt x="6128" y="48920"/>
                  </a:lnTo>
                  <a:cubicBezTo>
                    <a:pt x="2745" y="48920"/>
                    <a:pt x="0" y="51640"/>
                    <a:pt x="0" y="55022"/>
                  </a:cubicBezTo>
                  <a:cubicBezTo>
                    <a:pt x="0" y="58405"/>
                    <a:pt x="2745" y="61150"/>
                    <a:pt x="6128" y="61150"/>
                  </a:cubicBezTo>
                  <a:lnTo>
                    <a:pt x="12230" y="61150"/>
                  </a:lnTo>
                  <a:lnTo>
                    <a:pt x="12230" y="67252"/>
                  </a:lnTo>
                  <a:cubicBezTo>
                    <a:pt x="12230" y="70635"/>
                    <a:pt x="14975" y="73380"/>
                    <a:pt x="18357" y="73380"/>
                  </a:cubicBezTo>
                  <a:cubicBezTo>
                    <a:pt x="21740" y="73380"/>
                    <a:pt x="24460" y="70635"/>
                    <a:pt x="24460" y="67252"/>
                  </a:cubicBezTo>
                  <a:lnTo>
                    <a:pt x="24460" y="61150"/>
                  </a:lnTo>
                  <a:lnTo>
                    <a:pt x="80561" y="61150"/>
                  </a:lnTo>
                  <a:lnTo>
                    <a:pt x="97864" y="78428"/>
                  </a:lnTo>
                  <a:lnTo>
                    <a:pt x="97864" y="134529"/>
                  </a:lnTo>
                  <a:lnTo>
                    <a:pt x="55047" y="134529"/>
                  </a:lnTo>
                  <a:cubicBezTo>
                    <a:pt x="51665" y="134529"/>
                    <a:pt x="48920" y="137274"/>
                    <a:pt x="48920" y="140632"/>
                  </a:cubicBezTo>
                  <a:cubicBezTo>
                    <a:pt x="48920" y="144014"/>
                    <a:pt x="51665" y="146759"/>
                    <a:pt x="55047" y="146759"/>
                  </a:cubicBezTo>
                  <a:lnTo>
                    <a:pt x="177762" y="146759"/>
                  </a:lnTo>
                  <a:cubicBezTo>
                    <a:pt x="179380" y="146759"/>
                    <a:pt x="180924" y="146122"/>
                    <a:pt x="182076" y="144970"/>
                  </a:cubicBezTo>
                  <a:lnTo>
                    <a:pt x="194306" y="132740"/>
                  </a:lnTo>
                  <a:cubicBezTo>
                    <a:pt x="196708" y="130338"/>
                    <a:pt x="196708" y="126490"/>
                    <a:pt x="194306" y="124088"/>
                  </a:cubicBezTo>
                  <a:cubicBezTo>
                    <a:pt x="193117" y="122900"/>
                    <a:pt x="191555" y="122305"/>
                    <a:pt x="189989" y="122305"/>
                  </a:cubicBezTo>
                  <a:cubicBezTo>
                    <a:pt x="188424" y="122305"/>
                    <a:pt x="186855" y="122900"/>
                    <a:pt x="185654" y="124088"/>
                  </a:cubicBezTo>
                  <a:lnTo>
                    <a:pt x="175238" y="134529"/>
                  </a:lnTo>
                  <a:lnTo>
                    <a:pt x="122324" y="134529"/>
                  </a:lnTo>
                  <a:lnTo>
                    <a:pt x="122324" y="73380"/>
                  </a:lnTo>
                  <a:cubicBezTo>
                    <a:pt x="122324" y="70144"/>
                    <a:pt x="121025" y="67007"/>
                    <a:pt x="118721" y="64728"/>
                  </a:cubicBezTo>
                  <a:lnTo>
                    <a:pt x="115143" y="61150"/>
                  </a:lnTo>
                  <a:lnTo>
                    <a:pt x="196095" y="61150"/>
                  </a:lnTo>
                  <a:cubicBezTo>
                    <a:pt x="202835" y="61150"/>
                    <a:pt x="208742" y="55660"/>
                    <a:pt x="208742" y="48920"/>
                  </a:cubicBezTo>
                  <a:cubicBezTo>
                    <a:pt x="208742" y="42180"/>
                    <a:pt x="202859" y="36690"/>
                    <a:pt x="196095" y="36690"/>
                  </a:cubicBezTo>
                  <a:lnTo>
                    <a:pt x="159013" y="36690"/>
                  </a:lnTo>
                  <a:lnTo>
                    <a:pt x="131710" y="4387"/>
                  </a:lnTo>
                  <a:cubicBezTo>
                    <a:pt x="129382" y="1593"/>
                    <a:pt x="125951" y="0"/>
                    <a:pt x="1223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6" name="Google Shape;1686;p129"/>
          <p:cNvGrpSpPr/>
          <p:nvPr/>
        </p:nvGrpSpPr>
        <p:grpSpPr>
          <a:xfrm>
            <a:off x="1715908" y="2357799"/>
            <a:ext cx="237695" cy="365985"/>
            <a:chOff x="2109700" y="238125"/>
            <a:chExt cx="3390800" cy="5228350"/>
          </a:xfrm>
        </p:grpSpPr>
        <p:sp>
          <p:nvSpPr>
            <p:cNvPr id="1687" name="Google Shape;1687;p129"/>
            <p:cNvSpPr/>
            <p:nvPr/>
          </p:nvSpPr>
          <p:spPr>
            <a:xfrm>
              <a:off x="2426475" y="2699400"/>
              <a:ext cx="2757250" cy="2767075"/>
            </a:xfrm>
            <a:custGeom>
              <a:avLst/>
              <a:gdLst/>
              <a:ahLst/>
              <a:cxnLst/>
              <a:rect l="l" t="t" r="r" b="b"/>
              <a:pathLst>
                <a:path w="110290" h="110683" extrusionOk="0">
                  <a:moveTo>
                    <a:pt x="67396" y="18370"/>
                  </a:moveTo>
                  <a:cubicBezTo>
                    <a:pt x="68962" y="18370"/>
                    <a:pt x="70524" y="18971"/>
                    <a:pt x="71713" y="20171"/>
                  </a:cubicBezTo>
                  <a:cubicBezTo>
                    <a:pt x="74115" y="22573"/>
                    <a:pt x="74115" y="26446"/>
                    <a:pt x="71713" y="28823"/>
                  </a:cubicBezTo>
                  <a:lnTo>
                    <a:pt x="61272" y="39288"/>
                  </a:lnTo>
                  <a:lnTo>
                    <a:pt x="61272" y="49018"/>
                  </a:lnTo>
                  <a:lnTo>
                    <a:pt x="70978" y="49018"/>
                  </a:lnTo>
                  <a:lnTo>
                    <a:pt x="81443" y="38553"/>
                  </a:lnTo>
                  <a:cubicBezTo>
                    <a:pt x="82644" y="37352"/>
                    <a:pt x="84212" y="36752"/>
                    <a:pt x="85778" y="36752"/>
                  </a:cubicBezTo>
                  <a:cubicBezTo>
                    <a:pt x="87343" y="36752"/>
                    <a:pt x="88906" y="37352"/>
                    <a:pt x="90094" y="38553"/>
                  </a:cubicBezTo>
                  <a:cubicBezTo>
                    <a:pt x="92496" y="40955"/>
                    <a:pt x="92496" y="44827"/>
                    <a:pt x="90094" y="47205"/>
                  </a:cubicBezTo>
                  <a:lnTo>
                    <a:pt x="82178" y="55145"/>
                  </a:lnTo>
                  <a:lnTo>
                    <a:pt x="90094" y="63062"/>
                  </a:lnTo>
                  <a:cubicBezTo>
                    <a:pt x="92496" y="65464"/>
                    <a:pt x="92496" y="69336"/>
                    <a:pt x="90094" y="71713"/>
                  </a:cubicBezTo>
                  <a:cubicBezTo>
                    <a:pt x="88906" y="72914"/>
                    <a:pt x="87343" y="73515"/>
                    <a:pt x="85778" y="73515"/>
                  </a:cubicBezTo>
                  <a:cubicBezTo>
                    <a:pt x="84212" y="73515"/>
                    <a:pt x="82644" y="72914"/>
                    <a:pt x="81443" y="71713"/>
                  </a:cubicBezTo>
                  <a:lnTo>
                    <a:pt x="70978" y="61273"/>
                  </a:lnTo>
                  <a:lnTo>
                    <a:pt x="61272" y="61273"/>
                  </a:lnTo>
                  <a:lnTo>
                    <a:pt x="61272" y="70978"/>
                  </a:lnTo>
                  <a:lnTo>
                    <a:pt x="71713" y="81443"/>
                  </a:lnTo>
                  <a:cubicBezTo>
                    <a:pt x="74115" y="83845"/>
                    <a:pt x="74115" y="87718"/>
                    <a:pt x="71713" y="90095"/>
                  </a:cubicBezTo>
                  <a:cubicBezTo>
                    <a:pt x="70524" y="91296"/>
                    <a:pt x="68962" y="91896"/>
                    <a:pt x="67396" y="91896"/>
                  </a:cubicBezTo>
                  <a:cubicBezTo>
                    <a:pt x="65831" y="91896"/>
                    <a:pt x="64262" y="91296"/>
                    <a:pt x="63061" y="90095"/>
                  </a:cubicBezTo>
                  <a:lnTo>
                    <a:pt x="55145" y="82179"/>
                  </a:lnTo>
                  <a:lnTo>
                    <a:pt x="47204" y="90095"/>
                  </a:lnTo>
                  <a:cubicBezTo>
                    <a:pt x="46015" y="91296"/>
                    <a:pt x="44453" y="91896"/>
                    <a:pt x="42887" y="91896"/>
                  </a:cubicBezTo>
                  <a:cubicBezTo>
                    <a:pt x="41322" y="91896"/>
                    <a:pt x="39753" y="91296"/>
                    <a:pt x="38552" y="90095"/>
                  </a:cubicBezTo>
                  <a:cubicBezTo>
                    <a:pt x="36151" y="87718"/>
                    <a:pt x="36151" y="83845"/>
                    <a:pt x="38552" y="81443"/>
                  </a:cubicBezTo>
                  <a:lnTo>
                    <a:pt x="49018" y="70978"/>
                  </a:lnTo>
                  <a:lnTo>
                    <a:pt x="49018" y="61273"/>
                  </a:lnTo>
                  <a:lnTo>
                    <a:pt x="39288" y="61273"/>
                  </a:lnTo>
                  <a:lnTo>
                    <a:pt x="28823" y="71713"/>
                  </a:lnTo>
                  <a:cubicBezTo>
                    <a:pt x="27634" y="72914"/>
                    <a:pt x="26071" y="73515"/>
                    <a:pt x="24506" y="73515"/>
                  </a:cubicBezTo>
                  <a:cubicBezTo>
                    <a:pt x="22940" y="73515"/>
                    <a:pt x="21372" y="72914"/>
                    <a:pt x="20171" y="71713"/>
                  </a:cubicBezTo>
                  <a:cubicBezTo>
                    <a:pt x="17769" y="69336"/>
                    <a:pt x="17769" y="65464"/>
                    <a:pt x="20171" y="63062"/>
                  </a:cubicBezTo>
                  <a:lnTo>
                    <a:pt x="28087" y="55145"/>
                  </a:lnTo>
                  <a:lnTo>
                    <a:pt x="20171" y="47205"/>
                  </a:lnTo>
                  <a:cubicBezTo>
                    <a:pt x="17769" y="44827"/>
                    <a:pt x="17769" y="40955"/>
                    <a:pt x="20171" y="38553"/>
                  </a:cubicBezTo>
                  <a:cubicBezTo>
                    <a:pt x="21372" y="37352"/>
                    <a:pt x="22940" y="36752"/>
                    <a:pt x="24506" y="36752"/>
                  </a:cubicBezTo>
                  <a:cubicBezTo>
                    <a:pt x="26071" y="36752"/>
                    <a:pt x="27634" y="37352"/>
                    <a:pt x="28823" y="38553"/>
                  </a:cubicBezTo>
                  <a:lnTo>
                    <a:pt x="39288" y="49018"/>
                  </a:lnTo>
                  <a:lnTo>
                    <a:pt x="49018" y="49018"/>
                  </a:lnTo>
                  <a:lnTo>
                    <a:pt x="49018" y="39288"/>
                  </a:lnTo>
                  <a:lnTo>
                    <a:pt x="38552" y="28823"/>
                  </a:lnTo>
                  <a:cubicBezTo>
                    <a:pt x="36151" y="26446"/>
                    <a:pt x="36151" y="22573"/>
                    <a:pt x="38552" y="20171"/>
                  </a:cubicBezTo>
                  <a:cubicBezTo>
                    <a:pt x="39753" y="18971"/>
                    <a:pt x="41322" y="18370"/>
                    <a:pt x="42887" y="18370"/>
                  </a:cubicBezTo>
                  <a:cubicBezTo>
                    <a:pt x="44453" y="18370"/>
                    <a:pt x="46015" y="18971"/>
                    <a:pt x="47204" y="20171"/>
                  </a:cubicBezTo>
                  <a:lnTo>
                    <a:pt x="55145" y="28088"/>
                  </a:lnTo>
                  <a:lnTo>
                    <a:pt x="63061" y="20171"/>
                  </a:lnTo>
                  <a:cubicBezTo>
                    <a:pt x="64262" y="18971"/>
                    <a:pt x="65831" y="18370"/>
                    <a:pt x="67396" y="18370"/>
                  </a:cubicBezTo>
                  <a:close/>
                  <a:moveTo>
                    <a:pt x="55145" y="1"/>
                  </a:moveTo>
                  <a:cubicBezTo>
                    <a:pt x="24681" y="1"/>
                    <a:pt x="0" y="24681"/>
                    <a:pt x="0" y="55145"/>
                  </a:cubicBezTo>
                  <a:cubicBezTo>
                    <a:pt x="0" y="85585"/>
                    <a:pt x="24681" y="110682"/>
                    <a:pt x="55145" y="110682"/>
                  </a:cubicBezTo>
                  <a:cubicBezTo>
                    <a:pt x="85585" y="110682"/>
                    <a:pt x="110290" y="85585"/>
                    <a:pt x="110290" y="55145"/>
                  </a:cubicBezTo>
                  <a:cubicBezTo>
                    <a:pt x="110290" y="24681"/>
                    <a:pt x="85585" y="1"/>
                    <a:pt x="55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129"/>
            <p:cNvSpPr/>
            <p:nvPr/>
          </p:nvSpPr>
          <p:spPr>
            <a:xfrm>
              <a:off x="2109700" y="238125"/>
              <a:ext cx="2075300" cy="1542225"/>
            </a:xfrm>
            <a:custGeom>
              <a:avLst/>
              <a:gdLst/>
              <a:ahLst/>
              <a:cxnLst/>
              <a:rect l="l" t="t" r="r" b="b"/>
              <a:pathLst>
                <a:path w="83012" h="61689" extrusionOk="0">
                  <a:moveTo>
                    <a:pt x="6544" y="0"/>
                  </a:moveTo>
                  <a:cubicBezTo>
                    <a:pt x="4191" y="0"/>
                    <a:pt x="2034" y="1348"/>
                    <a:pt x="1005" y="3480"/>
                  </a:cubicBezTo>
                  <a:cubicBezTo>
                    <a:pt x="0" y="5588"/>
                    <a:pt x="270" y="8112"/>
                    <a:pt x="1740" y="9951"/>
                  </a:cubicBezTo>
                  <a:lnTo>
                    <a:pt x="42792" y="61689"/>
                  </a:lnTo>
                  <a:lnTo>
                    <a:pt x="83011" y="61689"/>
                  </a:lnTo>
                  <a:lnTo>
                    <a:pt x="35832" y="2304"/>
                  </a:lnTo>
                  <a:cubicBezTo>
                    <a:pt x="34656" y="833"/>
                    <a:pt x="32915" y="0"/>
                    <a:pt x="310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129"/>
            <p:cNvSpPr/>
            <p:nvPr/>
          </p:nvSpPr>
          <p:spPr>
            <a:xfrm>
              <a:off x="4001150" y="238125"/>
              <a:ext cx="1499350" cy="1449700"/>
            </a:xfrm>
            <a:custGeom>
              <a:avLst/>
              <a:gdLst/>
              <a:ahLst/>
              <a:cxnLst/>
              <a:rect l="l" t="t" r="r" b="b"/>
              <a:pathLst>
                <a:path w="59974" h="57988" extrusionOk="0">
                  <a:moveTo>
                    <a:pt x="28921" y="0"/>
                  </a:moveTo>
                  <a:cubicBezTo>
                    <a:pt x="27058" y="0"/>
                    <a:pt x="25294" y="833"/>
                    <a:pt x="24117" y="2304"/>
                  </a:cubicBezTo>
                  <a:lnTo>
                    <a:pt x="1" y="32866"/>
                  </a:lnTo>
                  <a:lnTo>
                    <a:pt x="20098" y="57988"/>
                  </a:lnTo>
                  <a:lnTo>
                    <a:pt x="58209" y="9951"/>
                  </a:lnTo>
                  <a:cubicBezTo>
                    <a:pt x="59680" y="8112"/>
                    <a:pt x="59974" y="5588"/>
                    <a:pt x="58944" y="3480"/>
                  </a:cubicBezTo>
                  <a:cubicBezTo>
                    <a:pt x="57915" y="1348"/>
                    <a:pt x="55783" y="0"/>
                    <a:pt x="534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129"/>
            <p:cNvSpPr/>
            <p:nvPr/>
          </p:nvSpPr>
          <p:spPr>
            <a:xfrm>
              <a:off x="3192375" y="2086675"/>
              <a:ext cx="1225450" cy="423425"/>
            </a:xfrm>
            <a:custGeom>
              <a:avLst/>
              <a:gdLst/>
              <a:ahLst/>
              <a:cxnLst/>
              <a:rect l="l" t="t" r="r" b="b"/>
              <a:pathLst>
                <a:path w="49018" h="16937" extrusionOk="0">
                  <a:moveTo>
                    <a:pt x="6127" y="1"/>
                  </a:moveTo>
                  <a:cubicBezTo>
                    <a:pt x="2745" y="1"/>
                    <a:pt x="0" y="2746"/>
                    <a:pt x="0" y="6128"/>
                  </a:cubicBezTo>
                  <a:lnTo>
                    <a:pt x="0" y="16937"/>
                  </a:lnTo>
                  <a:cubicBezTo>
                    <a:pt x="7598" y="13946"/>
                    <a:pt x="15857" y="12255"/>
                    <a:pt x="24509" y="12255"/>
                  </a:cubicBezTo>
                  <a:cubicBezTo>
                    <a:pt x="33161" y="12255"/>
                    <a:pt x="41395" y="13946"/>
                    <a:pt x="49018" y="16937"/>
                  </a:cubicBezTo>
                  <a:lnTo>
                    <a:pt x="49018" y="6128"/>
                  </a:lnTo>
                  <a:cubicBezTo>
                    <a:pt x="49018" y="2746"/>
                    <a:pt x="46273" y="1"/>
                    <a:pt x="428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1" name="Google Shape;1691;p129"/>
          <p:cNvSpPr/>
          <p:nvPr/>
        </p:nvSpPr>
        <p:spPr>
          <a:xfrm>
            <a:off x="973350" y="2357799"/>
            <a:ext cx="346684" cy="365985"/>
          </a:xfrm>
          <a:custGeom>
            <a:avLst/>
            <a:gdLst/>
            <a:ahLst/>
            <a:cxnLst/>
            <a:rect l="l" t="t" r="r" b="b"/>
            <a:pathLst>
              <a:path w="198105" h="209134" extrusionOk="0">
                <a:moveTo>
                  <a:pt x="185850" y="24509"/>
                </a:moveTo>
                <a:lnTo>
                  <a:pt x="185850" y="53919"/>
                </a:lnTo>
                <a:lnTo>
                  <a:pt x="151121" y="53919"/>
                </a:lnTo>
                <a:lnTo>
                  <a:pt x="151121" y="85781"/>
                </a:lnTo>
                <a:lnTo>
                  <a:pt x="116417" y="85781"/>
                </a:lnTo>
                <a:lnTo>
                  <a:pt x="116417" y="53919"/>
                </a:lnTo>
                <a:lnTo>
                  <a:pt x="81688" y="53919"/>
                </a:lnTo>
                <a:lnTo>
                  <a:pt x="81688" y="85781"/>
                </a:lnTo>
                <a:lnTo>
                  <a:pt x="46959" y="85781"/>
                </a:lnTo>
                <a:lnTo>
                  <a:pt x="46959" y="53919"/>
                </a:lnTo>
                <a:lnTo>
                  <a:pt x="12255" y="53919"/>
                </a:lnTo>
                <a:lnTo>
                  <a:pt x="12255" y="24509"/>
                </a:lnTo>
                <a:lnTo>
                  <a:pt x="46959" y="24509"/>
                </a:lnTo>
                <a:lnTo>
                  <a:pt x="46959" y="53919"/>
                </a:lnTo>
                <a:lnTo>
                  <a:pt x="81688" y="53919"/>
                </a:lnTo>
                <a:lnTo>
                  <a:pt x="81688" y="24509"/>
                </a:lnTo>
                <a:lnTo>
                  <a:pt x="116417" y="24509"/>
                </a:lnTo>
                <a:lnTo>
                  <a:pt x="116417" y="53919"/>
                </a:lnTo>
                <a:lnTo>
                  <a:pt x="151121" y="53919"/>
                </a:lnTo>
                <a:lnTo>
                  <a:pt x="151121" y="24509"/>
                </a:lnTo>
                <a:close/>
                <a:moveTo>
                  <a:pt x="185850" y="98035"/>
                </a:moveTo>
                <a:lnTo>
                  <a:pt x="185850" y="185752"/>
                </a:lnTo>
                <a:cubicBezTo>
                  <a:pt x="183914" y="185066"/>
                  <a:pt x="181880" y="184625"/>
                  <a:pt x="179723" y="184625"/>
                </a:cubicBezTo>
                <a:lnTo>
                  <a:pt x="96908" y="184625"/>
                </a:lnTo>
                <a:cubicBezTo>
                  <a:pt x="94359" y="177517"/>
                  <a:pt x="87644" y="172370"/>
                  <a:pt x="79654" y="172370"/>
                </a:cubicBezTo>
                <a:lnTo>
                  <a:pt x="30636" y="172370"/>
                </a:lnTo>
                <a:cubicBezTo>
                  <a:pt x="23700" y="172370"/>
                  <a:pt x="17377" y="174772"/>
                  <a:pt x="12255" y="178644"/>
                </a:cubicBezTo>
                <a:lnTo>
                  <a:pt x="12255" y="98035"/>
                </a:lnTo>
                <a:close/>
                <a:moveTo>
                  <a:pt x="6128" y="0"/>
                </a:moveTo>
                <a:cubicBezTo>
                  <a:pt x="2745" y="0"/>
                  <a:pt x="0" y="2745"/>
                  <a:pt x="0" y="6127"/>
                </a:cubicBezTo>
                <a:lnTo>
                  <a:pt x="0" y="203006"/>
                </a:lnTo>
                <a:cubicBezTo>
                  <a:pt x="0" y="206388"/>
                  <a:pt x="2745" y="209133"/>
                  <a:pt x="6128" y="209133"/>
                </a:cubicBezTo>
                <a:lnTo>
                  <a:pt x="191978" y="209133"/>
                </a:lnTo>
                <a:cubicBezTo>
                  <a:pt x="195360" y="209133"/>
                  <a:pt x="198105" y="206388"/>
                  <a:pt x="198105" y="203006"/>
                </a:cubicBezTo>
                <a:lnTo>
                  <a:pt x="198105" y="6127"/>
                </a:lnTo>
                <a:cubicBezTo>
                  <a:pt x="198105" y="2745"/>
                  <a:pt x="195360" y="0"/>
                  <a:pt x="191978" y="0"/>
                </a:cubicBezTo>
                <a:cubicBezTo>
                  <a:pt x="188595" y="0"/>
                  <a:pt x="185850" y="2745"/>
                  <a:pt x="185850" y="6127"/>
                </a:cubicBezTo>
                <a:lnTo>
                  <a:pt x="185850" y="12254"/>
                </a:lnTo>
                <a:lnTo>
                  <a:pt x="12255" y="12254"/>
                </a:lnTo>
                <a:lnTo>
                  <a:pt x="12255" y="6127"/>
                </a:lnTo>
                <a:cubicBezTo>
                  <a:pt x="12255" y="2745"/>
                  <a:pt x="9510" y="0"/>
                  <a:pt x="61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2" name="Google Shape;1692;p129"/>
          <p:cNvGrpSpPr/>
          <p:nvPr/>
        </p:nvGrpSpPr>
        <p:grpSpPr>
          <a:xfrm>
            <a:off x="7771101" y="1806085"/>
            <a:ext cx="365985" cy="365985"/>
            <a:chOff x="1190625" y="238125"/>
            <a:chExt cx="5228350" cy="5228350"/>
          </a:xfrm>
        </p:grpSpPr>
        <p:sp>
          <p:nvSpPr>
            <p:cNvPr id="1693" name="Google Shape;1693;p129"/>
            <p:cNvSpPr/>
            <p:nvPr/>
          </p:nvSpPr>
          <p:spPr>
            <a:xfrm>
              <a:off x="1190625" y="4547375"/>
              <a:ext cx="5228350" cy="919100"/>
            </a:xfrm>
            <a:custGeom>
              <a:avLst/>
              <a:gdLst/>
              <a:ahLst/>
              <a:cxnLst/>
              <a:rect l="l" t="t" r="r" b="b"/>
              <a:pathLst>
                <a:path w="209134" h="36764" extrusionOk="0">
                  <a:moveTo>
                    <a:pt x="18382" y="0"/>
                  </a:moveTo>
                  <a:cubicBezTo>
                    <a:pt x="8235" y="0"/>
                    <a:pt x="0" y="8235"/>
                    <a:pt x="0" y="18382"/>
                  </a:cubicBezTo>
                  <a:cubicBezTo>
                    <a:pt x="0" y="28553"/>
                    <a:pt x="8235" y="36763"/>
                    <a:pt x="18382" y="36763"/>
                  </a:cubicBezTo>
                  <a:lnTo>
                    <a:pt x="190752" y="36763"/>
                  </a:lnTo>
                  <a:cubicBezTo>
                    <a:pt x="200923" y="36763"/>
                    <a:pt x="209133" y="28553"/>
                    <a:pt x="209133" y="18382"/>
                  </a:cubicBezTo>
                  <a:cubicBezTo>
                    <a:pt x="209133" y="8235"/>
                    <a:pt x="200923" y="0"/>
                    <a:pt x="1907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129"/>
            <p:cNvSpPr/>
            <p:nvPr/>
          </p:nvSpPr>
          <p:spPr>
            <a:xfrm>
              <a:off x="3805075" y="238125"/>
              <a:ext cx="919125" cy="919100"/>
            </a:xfrm>
            <a:custGeom>
              <a:avLst/>
              <a:gdLst/>
              <a:ahLst/>
              <a:cxnLst/>
              <a:rect l="l" t="t" r="r" b="b"/>
              <a:pathLst>
                <a:path w="36765" h="36764" extrusionOk="0">
                  <a:moveTo>
                    <a:pt x="18383" y="0"/>
                  </a:moveTo>
                  <a:cubicBezTo>
                    <a:pt x="8211" y="0"/>
                    <a:pt x="1" y="8235"/>
                    <a:pt x="1" y="18382"/>
                  </a:cubicBezTo>
                  <a:cubicBezTo>
                    <a:pt x="1" y="28528"/>
                    <a:pt x="8211" y="36763"/>
                    <a:pt x="18383" y="36763"/>
                  </a:cubicBezTo>
                  <a:cubicBezTo>
                    <a:pt x="28529" y="36763"/>
                    <a:pt x="36764" y="28528"/>
                    <a:pt x="36764" y="18382"/>
                  </a:cubicBezTo>
                  <a:cubicBezTo>
                    <a:pt x="36764" y="8235"/>
                    <a:pt x="28529" y="0"/>
                    <a:pt x="183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129"/>
            <p:cNvSpPr/>
            <p:nvPr/>
          </p:nvSpPr>
          <p:spPr>
            <a:xfrm>
              <a:off x="4877350" y="3015575"/>
              <a:ext cx="612750" cy="1225450"/>
            </a:xfrm>
            <a:custGeom>
              <a:avLst/>
              <a:gdLst/>
              <a:ahLst/>
              <a:cxnLst/>
              <a:rect l="l" t="t" r="r" b="b"/>
              <a:pathLst>
                <a:path w="24510" h="49018" extrusionOk="0">
                  <a:moveTo>
                    <a:pt x="12255" y="0"/>
                  </a:moveTo>
                  <a:cubicBezTo>
                    <a:pt x="5466" y="0"/>
                    <a:pt x="0" y="5490"/>
                    <a:pt x="0" y="12255"/>
                  </a:cubicBezTo>
                  <a:lnTo>
                    <a:pt x="0" y="49018"/>
                  </a:lnTo>
                  <a:lnTo>
                    <a:pt x="24509" y="49018"/>
                  </a:lnTo>
                  <a:lnTo>
                    <a:pt x="24509" y="12255"/>
                  </a:lnTo>
                  <a:cubicBezTo>
                    <a:pt x="24509" y="5490"/>
                    <a:pt x="19019" y="0"/>
                    <a:pt x="122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129"/>
            <p:cNvSpPr/>
            <p:nvPr/>
          </p:nvSpPr>
          <p:spPr>
            <a:xfrm>
              <a:off x="2243275" y="391375"/>
              <a:ext cx="4042125" cy="2624225"/>
            </a:xfrm>
            <a:custGeom>
              <a:avLst/>
              <a:gdLst/>
              <a:ahLst/>
              <a:cxnLst/>
              <a:rect l="l" t="t" r="r" b="b"/>
              <a:pathLst>
                <a:path w="161685" h="104969" extrusionOk="0">
                  <a:moveTo>
                    <a:pt x="13440" y="0"/>
                  </a:moveTo>
                  <a:cubicBezTo>
                    <a:pt x="10304" y="0"/>
                    <a:pt x="7166" y="1189"/>
                    <a:pt x="4779" y="3575"/>
                  </a:cubicBezTo>
                  <a:cubicBezTo>
                    <a:pt x="0" y="8355"/>
                    <a:pt x="0" y="16148"/>
                    <a:pt x="4779" y="20928"/>
                  </a:cubicBezTo>
                  <a:lnTo>
                    <a:pt x="56346" y="72470"/>
                  </a:lnTo>
                  <a:lnTo>
                    <a:pt x="56346" y="104968"/>
                  </a:lnTo>
                  <a:lnTo>
                    <a:pt x="96516" y="104968"/>
                  </a:lnTo>
                  <a:cubicBezTo>
                    <a:pt x="98648" y="101316"/>
                    <a:pt x="101687" y="98277"/>
                    <a:pt x="105363" y="96121"/>
                  </a:cubicBezTo>
                  <a:lnTo>
                    <a:pt x="105363" y="72470"/>
                  </a:lnTo>
                  <a:lnTo>
                    <a:pt x="156905" y="20928"/>
                  </a:lnTo>
                  <a:cubicBezTo>
                    <a:pt x="161684" y="16148"/>
                    <a:pt x="161684" y="8355"/>
                    <a:pt x="156905" y="3575"/>
                  </a:cubicBezTo>
                  <a:cubicBezTo>
                    <a:pt x="154525" y="1195"/>
                    <a:pt x="151383" y="0"/>
                    <a:pt x="148238" y="0"/>
                  </a:cubicBezTo>
                  <a:cubicBezTo>
                    <a:pt x="145102" y="0"/>
                    <a:pt x="141964" y="1189"/>
                    <a:pt x="139578" y="3575"/>
                  </a:cubicBezTo>
                  <a:lnTo>
                    <a:pt x="100290" y="42888"/>
                  </a:lnTo>
                  <a:lnTo>
                    <a:pt x="61419" y="42888"/>
                  </a:lnTo>
                  <a:lnTo>
                    <a:pt x="22107" y="3575"/>
                  </a:lnTo>
                  <a:cubicBezTo>
                    <a:pt x="19727" y="1195"/>
                    <a:pt x="16584" y="0"/>
                    <a:pt x="134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129"/>
            <p:cNvSpPr/>
            <p:nvPr/>
          </p:nvSpPr>
          <p:spPr>
            <a:xfrm>
              <a:off x="2196700" y="3321925"/>
              <a:ext cx="2374300" cy="919100"/>
            </a:xfrm>
            <a:custGeom>
              <a:avLst/>
              <a:gdLst/>
              <a:ahLst/>
              <a:cxnLst/>
              <a:rect l="l" t="t" r="r" b="b"/>
              <a:pathLst>
                <a:path w="94972" h="36764" extrusionOk="0">
                  <a:moveTo>
                    <a:pt x="33700" y="1"/>
                  </a:moveTo>
                  <a:cubicBezTo>
                    <a:pt x="29852" y="1"/>
                    <a:pt x="26200" y="1839"/>
                    <a:pt x="23896" y="4902"/>
                  </a:cubicBezTo>
                  <a:lnTo>
                    <a:pt x="0" y="36764"/>
                  </a:lnTo>
                  <a:lnTo>
                    <a:pt x="30636" y="36764"/>
                  </a:lnTo>
                  <a:lnTo>
                    <a:pt x="39827" y="24509"/>
                  </a:lnTo>
                  <a:lnTo>
                    <a:pt x="94972" y="24509"/>
                  </a:lnTo>
                  <a:lnTo>
                    <a:pt x="9497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8" name="Google Shape;1698;p129"/>
          <p:cNvGrpSpPr/>
          <p:nvPr/>
        </p:nvGrpSpPr>
        <p:grpSpPr>
          <a:xfrm>
            <a:off x="2349476" y="2357799"/>
            <a:ext cx="365985" cy="365985"/>
            <a:chOff x="1190625" y="238125"/>
            <a:chExt cx="5228350" cy="5228350"/>
          </a:xfrm>
        </p:grpSpPr>
        <p:sp>
          <p:nvSpPr>
            <p:cNvPr id="1699" name="Google Shape;1699;p129"/>
            <p:cNvSpPr/>
            <p:nvPr/>
          </p:nvSpPr>
          <p:spPr>
            <a:xfrm>
              <a:off x="5382850" y="1175575"/>
              <a:ext cx="540425" cy="269625"/>
            </a:xfrm>
            <a:custGeom>
              <a:avLst/>
              <a:gdLst/>
              <a:ahLst/>
              <a:cxnLst/>
              <a:rect l="l" t="t" r="r" b="b"/>
              <a:pathLst>
                <a:path w="21617" h="10785" extrusionOk="0">
                  <a:moveTo>
                    <a:pt x="10808" y="0"/>
                  </a:moveTo>
                  <a:lnTo>
                    <a:pt x="0" y="5392"/>
                  </a:lnTo>
                  <a:lnTo>
                    <a:pt x="10808" y="10784"/>
                  </a:lnTo>
                  <a:lnTo>
                    <a:pt x="21617" y="5392"/>
                  </a:lnTo>
                  <a:lnTo>
                    <a:pt x="108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129"/>
            <p:cNvSpPr/>
            <p:nvPr/>
          </p:nvSpPr>
          <p:spPr>
            <a:xfrm>
              <a:off x="4147600" y="1175575"/>
              <a:ext cx="540450" cy="269625"/>
            </a:xfrm>
            <a:custGeom>
              <a:avLst/>
              <a:gdLst/>
              <a:ahLst/>
              <a:cxnLst/>
              <a:rect l="l" t="t" r="r" b="b"/>
              <a:pathLst>
                <a:path w="21618" h="10785" extrusionOk="0">
                  <a:moveTo>
                    <a:pt x="10809" y="0"/>
                  </a:moveTo>
                  <a:lnTo>
                    <a:pt x="0" y="5392"/>
                  </a:lnTo>
                  <a:lnTo>
                    <a:pt x="10809" y="10784"/>
                  </a:lnTo>
                  <a:lnTo>
                    <a:pt x="21617" y="5392"/>
                  </a:lnTo>
                  <a:lnTo>
                    <a:pt x="108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129"/>
            <p:cNvSpPr/>
            <p:nvPr/>
          </p:nvSpPr>
          <p:spPr>
            <a:xfrm>
              <a:off x="1190625" y="238125"/>
              <a:ext cx="5228350" cy="900700"/>
            </a:xfrm>
            <a:custGeom>
              <a:avLst/>
              <a:gdLst/>
              <a:ahLst/>
              <a:cxnLst/>
              <a:rect l="l" t="t" r="r" b="b"/>
              <a:pathLst>
                <a:path w="209134" h="36028" extrusionOk="0">
                  <a:moveTo>
                    <a:pt x="18382" y="0"/>
                  </a:moveTo>
                  <a:cubicBezTo>
                    <a:pt x="8235" y="0"/>
                    <a:pt x="0" y="8235"/>
                    <a:pt x="0" y="18382"/>
                  </a:cubicBezTo>
                  <a:lnTo>
                    <a:pt x="0" y="32964"/>
                  </a:lnTo>
                  <a:lnTo>
                    <a:pt x="6127" y="36028"/>
                  </a:lnTo>
                  <a:lnTo>
                    <a:pt x="27891" y="25146"/>
                  </a:lnTo>
                  <a:cubicBezTo>
                    <a:pt x="28761" y="24717"/>
                    <a:pt x="29699" y="24503"/>
                    <a:pt x="30636" y="24503"/>
                  </a:cubicBezTo>
                  <a:cubicBezTo>
                    <a:pt x="31573" y="24503"/>
                    <a:pt x="32511" y="24717"/>
                    <a:pt x="33381" y="25146"/>
                  </a:cubicBezTo>
                  <a:lnTo>
                    <a:pt x="55145" y="36028"/>
                  </a:lnTo>
                  <a:lnTo>
                    <a:pt x="76909" y="25146"/>
                  </a:lnTo>
                  <a:cubicBezTo>
                    <a:pt x="77779" y="24717"/>
                    <a:pt x="78716" y="24503"/>
                    <a:pt x="79654" y="24503"/>
                  </a:cubicBezTo>
                  <a:cubicBezTo>
                    <a:pt x="80591" y="24503"/>
                    <a:pt x="81528" y="24717"/>
                    <a:pt x="82398" y="25146"/>
                  </a:cubicBezTo>
                  <a:lnTo>
                    <a:pt x="104162" y="36028"/>
                  </a:lnTo>
                  <a:lnTo>
                    <a:pt x="126343" y="25146"/>
                  </a:lnTo>
                  <a:cubicBezTo>
                    <a:pt x="127201" y="24717"/>
                    <a:pt x="128138" y="24503"/>
                    <a:pt x="129079" y="24503"/>
                  </a:cubicBezTo>
                  <a:cubicBezTo>
                    <a:pt x="130019" y="24503"/>
                    <a:pt x="130963" y="24717"/>
                    <a:pt x="131833" y="25146"/>
                  </a:cubicBezTo>
                  <a:lnTo>
                    <a:pt x="153596" y="36028"/>
                  </a:lnTo>
                  <a:lnTo>
                    <a:pt x="175752" y="25146"/>
                  </a:lnTo>
                  <a:cubicBezTo>
                    <a:pt x="176622" y="24717"/>
                    <a:pt x="177566" y="24503"/>
                    <a:pt x="178507" y="24503"/>
                  </a:cubicBezTo>
                  <a:cubicBezTo>
                    <a:pt x="179447" y="24503"/>
                    <a:pt x="180385" y="24717"/>
                    <a:pt x="181242" y="25146"/>
                  </a:cubicBezTo>
                  <a:lnTo>
                    <a:pt x="203006" y="36028"/>
                  </a:lnTo>
                  <a:lnTo>
                    <a:pt x="209133" y="32964"/>
                  </a:lnTo>
                  <a:lnTo>
                    <a:pt x="209133" y="18382"/>
                  </a:lnTo>
                  <a:cubicBezTo>
                    <a:pt x="209133" y="8235"/>
                    <a:pt x="200898" y="0"/>
                    <a:pt x="1907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129"/>
            <p:cNvSpPr/>
            <p:nvPr/>
          </p:nvSpPr>
          <p:spPr>
            <a:xfrm>
              <a:off x="1190625" y="1481925"/>
              <a:ext cx="5228350" cy="900725"/>
            </a:xfrm>
            <a:custGeom>
              <a:avLst/>
              <a:gdLst/>
              <a:ahLst/>
              <a:cxnLst/>
              <a:rect l="l" t="t" r="r" b="b"/>
              <a:pathLst>
                <a:path w="209134" h="36029" extrusionOk="0">
                  <a:moveTo>
                    <a:pt x="6127" y="1"/>
                  </a:moveTo>
                  <a:lnTo>
                    <a:pt x="0" y="3064"/>
                  </a:lnTo>
                  <a:lnTo>
                    <a:pt x="0" y="17647"/>
                  </a:lnTo>
                  <a:cubicBezTo>
                    <a:pt x="0" y="27794"/>
                    <a:pt x="8235" y="36029"/>
                    <a:pt x="18382" y="36029"/>
                  </a:cubicBezTo>
                  <a:lnTo>
                    <a:pt x="190752" y="36029"/>
                  </a:lnTo>
                  <a:cubicBezTo>
                    <a:pt x="200898" y="36029"/>
                    <a:pt x="209133" y="27794"/>
                    <a:pt x="209133" y="17647"/>
                  </a:cubicBezTo>
                  <a:lnTo>
                    <a:pt x="209133" y="3064"/>
                  </a:lnTo>
                  <a:lnTo>
                    <a:pt x="203006" y="1"/>
                  </a:lnTo>
                  <a:lnTo>
                    <a:pt x="181242" y="10883"/>
                  </a:lnTo>
                  <a:cubicBezTo>
                    <a:pt x="180385" y="11299"/>
                    <a:pt x="179453" y="11520"/>
                    <a:pt x="178497" y="11520"/>
                  </a:cubicBezTo>
                  <a:cubicBezTo>
                    <a:pt x="177566" y="11520"/>
                    <a:pt x="176635" y="11299"/>
                    <a:pt x="175752" y="10883"/>
                  </a:cubicBezTo>
                  <a:lnTo>
                    <a:pt x="153596" y="1"/>
                  </a:lnTo>
                  <a:lnTo>
                    <a:pt x="131833" y="10883"/>
                  </a:lnTo>
                  <a:cubicBezTo>
                    <a:pt x="130950" y="11299"/>
                    <a:pt x="130019" y="11520"/>
                    <a:pt x="129088" y="11520"/>
                  </a:cubicBezTo>
                  <a:cubicBezTo>
                    <a:pt x="128132" y="11520"/>
                    <a:pt x="127201" y="11299"/>
                    <a:pt x="126343" y="10883"/>
                  </a:cubicBezTo>
                  <a:lnTo>
                    <a:pt x="104162" y="1"/>
                  </a:lnTo>
                  <a:lnTo>
                    <a:pt x="82398" y="10883"/>
                  </a:lnTo>
                  <a:cubicBezTo>
                    <a:pt x="81541" y="11299"/>
                    <a:pt x="80585" y="11520"/>
                    <a:pt x="79654" y="11520"/>
                  </a:cubicBezTo>
                  <a:cubicBezTo>
                    <a:pt x="78722" y="11520"/>
                    <a:pt x="77766" y="11299"/>
                    <a:pt x="76909" y="10883"/>
                  </a:cubicBezTo>
                  <a:lnTo>
                    <a:pt x="55145" y="1"/>
                  </a:lnTo>
                  <a:lnTo>
                    <a:pt x="33381" y="10883"/>
                  </a:lnTo>
                  <a:cubicBezTo>
                    <a:pt x="32523" y="11299"/>
                    <a:pt x="31567" y="11520"/>
                    <a:pt x="30636" y="11520"/>
                  </a:cubicBezTo>
                  <a:cubicBezTo>
                    <a:pt x="29705" y="11520"/>
                    <a:pt x="28749" y="11299"/>
                    <a:pt x="27891" y="10883"/>
                  </a:cubicBezTo>
                  <a:lnTo>
                    <a:pt x="61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129"/>
            <p:cNvSpPr/>
            <p:nvPr/>
          </p:nvSpPr>
          <p:spPr>
            <a:xfrm>
              <a:off x="1686300" y="1175575"/>
              <a:ext cx="540450" cy="269625"/>
            </a:xfrm>
            <a:custGeom>
              <a:avLst/>
              <a:gdLst/>
              <a:ahLst/>
              <a:cxnLst/>
              <a:rect l="l" t="t" r="r" b="b"/>
              <a:pathLst>
                <a:path w="21618" h="10785" extrusionOk="0">
                  <a:moveTo>
                    <a:pt x="10809" y="0"/>
                  </a:moveTo>
                  <a:lnTo>
                    <a:pt x="1" y="5392"/>
                  </a:lnTo>
                  <a:lnTo>
                    <a:pt x="10809" y="10784"/>
                  </a:lnTo>
                  <a:lnTo>
                    <a:pt x="21617" y="5392"/>
                  </a:lnTo>
                  <a:lnTo>
                    <a:pt x="108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129"/>
            <p:cNvSpPr/>
            <p:nvPr/>
          </p:nvSpPr>
          <p:spPr>
            <a:xfrm>
              <a:off x="2911750" y="1175575"/>
              <a:ext cx="540425" cy="269625"/>
            </a:xfrm>
            <a:custGeom>
              <a:avLst/>
              <a:gdLst/>
              <a:ahLst/>
              <a:cxnLst/>
              <a:rect l="l" t="t" r="r" b="b"/>
              <a:pathLst>
                <a:path w="21617" h="10785" extrusionOk="0">
                  <a:moveTo>
                    <a:pt x="10809" y="0"/>
                  </a:moveTo>
                  <a:lnTo>
                    <a:pt x="0" y="5392"/>
                  </a:lnTo>
                  <a:lnTo>
                    <a:pt x="10809" y="10784"/>
                  </a:lnTo>
                  <a:lnTo>
                    <a:pt x="21617" y="5392"/>
                  </a:lnTo>
                  <a:lnTo>
                    <a:pt x="108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129"/>
            <p:cNvSpPr/>
            <p:nvPr/>
          </p:nvSpPr>
          <p:spPr>
            <a:xfrm>
              <a:off x="1496975" y="2689000"/>
              <a:ext cx="2144550" cy="1245675"/>
            </a:xfrm>
            <a:custGeom>
              <a:avLst/>
              <a:gdLst/>
              <a:ahLst/>
              <a:cxnLst/>
              <a:rect l="l" t="t" r="r" b="b"/>
              <a:pathLst>
                <a:path w="85782" h="49827" extrusionOk="0">
                  <a:moveTo>
                    <a:pt x="0" y="0"/>
                  </a:moveTo>
                  <a:lnTo>
                    <a:pt x="0" y="49826"/>
                  </a:lnTo>
                  <a:lnTo>
                    <a:pt x="85781" y="49826"/>
                  </a:lnTo>
                  <a:lnTo>
                    <a:pt x="8578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129"/>
            <p:cNvSpPr/>
            <p:nvPr/>
          </p:nvSpPr>
          <p:spPr>
            <a:xfrm>
              <a:off x="1496975" y="4241000"/>
              <a:ext cx="2144550" cy="1225475"/>
            </a:xfrm>
            <a:custGeom>
              <a:avLst/>
              <a:gdLst/>
              <a:ahLst/>
              <a:cxnLst/>
              <a:rect l="l" t="t" r="r" b="b"/>
              <a:pathLst>
                <a:path w="85782" h="49019" extrusionOk="0">
                  <a:moveTo>
                    <a:pt x="0" y="1"/>
                  </a:moveTo>
                  <a:lnTo>
                    <a:pt x="0" y="42891"/>
                  </a:lnTo>
                  <a:cubicBezTo>
                    <a:pt x="0" y="46273"/>
                    <a:pt x="2745" y="49018"/>
                    <a:pt x="6128" y="49018"/>
                  </a:cubicBezTo>
                  <a:cubicBezTo>
                    <a:pt x="9510" y="49018"/>
                    <a:pt x="12255" y="46273"/>
                    <a:pt x="12255" y="42891"/>
                  </a:cubicBezTo>
                  <a:lnTo>
                    <a:pt x="12255" y="24510"/>
                  </a:lnTo>
                  <a:lnTo>
                    <a:pt x="24509" y="24510"/>
                  </a:lnTo>
                  <a:lnTo>
                    <a:pt x="24509" y="42891"/>
                  </a:lnTo>
                  <a:cubicBezTo>
                    <a:pt x="24509" y="46273"/>
                    <a:pt x="27254" y="49018"/>
                    <a:pt x="30636" y="49018"/>
                  </a:cubicBezTo>
                  <a:cubicBezTo>
                    <a:pt x="34019" y="49018"/>
                    <a:pt x="36764" y="46273"/>
                    <a:pt x="36764" y="42891"/>
                  </a:cubicBezTo>
                  <a:lnTo>
                    <a:pt x="36764" y="24510"/>
                  </a:lnTo>
                  <a:lnTo>
                    <a:pt x="49018" y="24510"/>
                  </a:lnTo>
                  <a:lnTo>
                    <a:pt x="49018" y="42891"/>
                  </a:lnTo>
                  <a:cubicBezTo>
                    <a:pt x="49018" y="46273"/>
                    <a:pt x="51763" y="49018"/>
                    <a:pt x="55145" y="49018"/>
                  </a:cubicBezTo>
                  <a:cubicBezTo>
                    <a:pt x="58527" y="49018"/>
                    <a:pt x="61272" y="46273"/>
                    <a:pt x="61272" y="42891"/>
                  </a:cubicBezTo>
                  <a:lnTo>
                    <a:pt x="61272" y="24510"/>
                  </a:lnTo>
                  <a:lnTo>
                    <a:pt x="73527" y="24510"/>
                  </a:lnTo>
                  <a:lnTo>
                    <a:pt x="73527" y="42891"/>
                  </a:lnTo>
                  <a:cubicBezTo>
                    <a:pt x="73527" y="46273"/>
                    <a:pt x="76272" y="49018"/>
                    <a:pt x="79654" y="49018"/>
                  </a:cubicBezTo>
                  <a:cubicBezTo>
                    <a:pt x="83036" y="49018"/>
                    <a:pt x="85781" y="46273"/>
                    <a:pt x="85781" y="42891"/>
                  </a:cubicBezTo>
                  <a:lnTo>
                    <a:pt x="8578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7" name="Google Shape;1707;p129"/>
          <p:cNvGrpSpPr/>
          <p:nvPr/>
        </p:nvGrpSpPr>
        <p:grpSpPr>
          <a:xfrm>
            <a:off x="3111326" y="2357799"/>
            <a:ext cx="365984" cy="365985"/>
            <a:chOff x="1190625" y="238125"/>
            <a:chExt cx="5228350" cy="5228350"/>
          </a:xfrm>
        </p:grpSpPr>
        <p:sp>
          <p:nvSpPr>
            <p:cNvPr id="1708" name="Google Shape;1708;p129"/>
            <p:cNvSpPr/>
            <p:nvPr/>
          </p:nvSpPr>
          <p:spPr>
            <a:xfrm>
              <a:off x="1595625" y="2689000"/>
              <a:ext cx="3193525" cy="2777475"/>
            </a:xfrm>
            <a:custGeom>
              <a:avLst/>
              <a:gdLst/>
              <a:ahLst/>
              <a:cxnLst/>
              <a:rect l="l" t="t" r="r" b="b"/>
              <a:pathLst>
                <a:path w="127741" h="111099" extrusionOk="0">
                  <a:moveTo>
                    <a:pt x="76121" y="12261"/>
                  </a:moveTo>
                  <a:cubicBezTo>
                    <a:pt x="77687" y="12261"/>
                    <a:pt x="79249" y="12855"/>
                    <a:pt x="80438" y="14044"/>
                  </a:cubicBezTo>
                  <a:cubicBezTo>
                    <a:pt x="82840" y="16445"/>
                    <a:pt x="82840" y="20318"/>
                    <a:pt x="80438" y="22720"/>
                  </a:cubicBezTo>
                  <a:lnTo>
                    <a:pt x="69997" y="33185"/>
                  </a:lnTo>
                  <a:lnTo>
                    <a:pt x="69997" y="42890"/>
                  </a:lnTo>
                  <a:lnTo>
                    <a:pt x="79703" y="42890"/>
                  </a:lnTo>
                  <a:lnTo>
                    <a:pt x="90168" y="32425"/>
                  </a:lnTo>
                  <a:cubicBezTo>
                    <a:pt x="91369" y="31237"/>
                    <a:pt x="92938" y="30642"/>
                    <a:pt x="94503" y="30642"/>
                  </a:cubicBezTo>
                  <a:cubicBezTo>
                    <a:pt x="96069" y="30642"/>
                    <a:pt x="97631" y="31237"/>
                    <a:pt x="98820" y="32425"/>
                  </a:cubicBezTo>
                  <a:cubicBezTo>
                    <a:pt x="101222" y="34827"/>
                    <a:pt x="101222" y="38699"/>
                    <a:pt x="98820" y="41101"/>
                  </a:cubicBezTo>
                  <a:lnTo>
                    <a:pt x="90903" y="49018"/>
                  </a:lnTo>
                  <a:lnTo>
                    <a:pt x="98820" y="56934"/>
                  </a:lnTo>
                  <a:cubicBezTo>
                    <a:pt x="101222" y="59336"/>
                    <a:pt x="101222" y="63208"/>
                    <a:pt x="98820" y="65610"/>
                  </a:cubicBezTo>
                  <a:cubicBezTo>
                    <a:pt x="97643" y="66811"/>
                    <a:pt x="96075" y="67399"/>
                    <a:pt x="94506" y="67399"/>
                  </a:cubicBezTo>
                  <a:cubicBezTo>
                    <a:pt x="92938" y="67399"/>
                    <a:pt x="91369" y="66811"/>
                    <a:pt x="90168" y="65610"/>
                  </a:cubicBezTo>
                  <a:lnTo>
                    <a:pt x="79703" y="55145"/>
                  </a:lnTo>
                  <a:lnTo>
                    <a:pt x="69997" y="55145"/>
                  </a:lnTo>
                  <a:lnTo>
                    <a:pt x="69997" y="64850"/>
                  </a:lnTo>
                  <a:lnTo>
                    <a:pt x="80438" y="75316"/>
                  </a:lnTo>
                  <a:cubicBezTo>
                    <a:pt x="82840" y="77717"/>
                    <a:pt x="82840" y="81590"/>
                    <a:pt x="80438" y="83992"/>
                  </a:cubicBezTo>
                  <a:cubicBezTo>
                    <a:pt x="79262" y="85193"/>
                    <a:pt x="77693" y="85781"/>
                    <a:pt x="76125" y="85781"/>
                  </a:cubicBezTo>
                  <a:cubicBezTo>
                    <a:pt x="74556" y="85781"/>
                    <a:pt x="72987" y="85193"/>
                    <a:pt x="71786" y="83992"/>
                  </a:cubicBezTo>
                  <a:lnTo>
                    <a:pt x="63870" y="76075"/>
                  </a:lnTo>
                  <a:lnTo>
                    <a:pt x="55929" y="83992"/>
                  </a:lnTo>
                  <a:cubicBezTo>
                    <a:pt x="54741" y="85180"/>
                    <a:pt x="53178" y="85775"/>
                    <a:pt x="51613" y="85775"/>
                  </a:cubicBezTo>
                  <a:cubicBezTo>
                    <a:pt x="50047" y="85775"/>
                    <a:pt x="48479" y="85180"/>
                    <a:pt x="47278" y="83992"/>
                  </a:cubicBezTo>
                  <a:cubicBezTo>
                    <a:pt x="44876" y="81590"/>
                    <a:pt x="44876" y="77717"/>
                    <a:pt x="47278" y="75316"/>
                  </a:cubicBezTo>
                  <a:lnTo>
                    <a:pt x="57743" y="64850"/>
                  </a:lnTo>
                  <a:lnTo>
                    <a:pt x="57743" y="55145"/>
                  </a:lnTo>
                  <a:lnTo>
                    <a:pt x="48013" y="55145"/>
                  </a:lnTo>
                  <a:lnTo>
                    <a:pt x="37548" y="65610"/>
                  </a:lnTo>
                  <a:cubicBezTo>
                    <a:pt x="36371" y="66811"/>
                    <a:pt x="34803" y="67399"/>
                    <a:pt x="33234" y="67399"/>
                  </a:cubicBezTo>
                  <a:cubicBezTo>
                    <a:pt x="31666" y="67399"/>
                    <a:pt x="30097" y="66811"/>
                    <a:pt x="28896" y="65610"/>
                  </a:cubicBezTo>
                  <a:cubicBezTo>
                    <a:pt x="26494" y="63208"/>
                    <a:pt x="26494" y="59336"/>
                    <a:pt x="28896" y="56934"/>
                  </a:cubicBezTo>
                  <a:lnTo>
                    <a:pt x="36812" y="49018"/>
                  </a:lnTo>
                  <a:lnTo>
                    <a:pt x="28896" y="41101"/>
                  </a:lnTo>
                  <a:cubicBezTo>
                    <a:pt x="26494" y="38699"/>
                    <a:pt x="26494" y="34827"/>
                    <a:pt x="28896" y="32425"/>
                  </a:cubicBezTo>
                  <a:cubicBezTo>
                    <a:pt x="30097" y="31237"/>
                    <a:pt x="31666" y="30642"/>
                    <a:pt x="33231" y="30642"/>
                  </a:cubicBezTo>
                  <a:cubicBezTo>
                    <a:pt x="34797" y="30642"/>
                    <a:pt x="36359" y="31237"/>
                    <a:pt x="37548" y="32425"/>
                  </a:cubicBezTo>
                  <a:lnTo>
                    <a:pt x="48013" y="42890"/>
                  </a:lnTo>
                  <a:lnTo>
                    <a:pt x="57743" y="42890"/>
                  </a:lnTo>
                  <a:lnTo>
                    <a:pt x="57743" y="33185"/>
                  </a:lnTo>
                  <a:lnTo>
                    <a:pt x="47278" y="22720"/>
                  </a:lnTo>
                  <a:cubicBezTo>
                    <a:pt x="44876" y="20318"/>
                    <a:pt x="44876" y="16445"/>
                    <a:pt x="47278" y="14044"/>
                  </a:cubicBezTo>
                  <a:cubicBezTo>
                    <a:pt x="48479" y="12855"/>
                    <a:pt x="50047" y="12261"/>
                    <a:pt x="51613" y="12261"/>
                  </a:cubicBezTo>
                  <a:cubicBezTo>
                    <a:pt x="53178" y="12261"/>
                    <a:pt x="54741" y="12855"/>
                    <a:pt x="55929" y="14044"/>
                  </a:cubicBezTo>
                  <a:lnTo>
                    <a:pt x="63870" y="21960"/>
                  </a:lnTo>
                  <a:lnTo>
                    <a:pt x="71786" y="14044"/>
                  </a:lnTo>
                  <a:cubicBezTo>
                    <a:pt x="72987" y="12855"/>
                    <a:pt x="74556" y="12261"/>
                    <a:pt x="76121" y="12261"/>
                  </a:cubicBezTo>
                  <a:close/>
                  <a:moveTo>
                    <a:pt x="0" y="0"/>
                  </a:moveTo>
                  <a:lnTo>
                    <a:pt x="21078" y="106172"/>
                  </a:lnTo>
                  <a:cubicBezTo>
                    <a:pt x="21666" y="109040"/>
                    <a:pt x="24166" y="111098"/>
                    <a:pt x="27107" y="111098"/>
                  </a:cubicBezTo>
                  <a:lnTo>
                    <a:pt x="100633" y="111098"/>
                  </a:lnTo>
                  <a:cubicBezTo>
                    <a:pt x="103550" y="111098"/>
                    <a:pt x="106074" y="109040"/>
                    <a:pt x="106638" y="106172"/>
                  </a:cubicBezTo>
                  <a:lnTo>
                    <a:pt x="1277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129"/>
            <p:cNvSpPr/>
            <p:nvPr/>
          </p:nvSpPr>
          <p:spPr>
            <a:xfrm>
              <a:off x="4877350" y="850825"/>
              <a:ext cx="1541625" cy="919100"/>
            </a:xfrm>
            <a:custGeom>
              <a:avLst/>
              <a:gdLst/>
              <a:ahLst/>
              <a:cxnLst/>
              <a:rect l="l" t="t" r="r" b="b"/>
              <a:pathLst>
                <a:path w="61665" h="36764" extrusionOk="0">
                  <a:moveTo>
                    <a:pt x="55537" y="1"/>
                  </a:moveTo>
                  <a:cubicBezTo>
                    <a:pt x="52155" y="1"/>
                    <a:pt x="49410" y="2746"/>
                    <a:pt x="49410" y="6128"/>
                  </a:cubicBezTo>
                  <a:cubicBezTo>
                    <a:pt x="49410" y="9510"/>
                    <a:pt x="46665" y="12255"/>
                    <a:pt x="43283" y="12255"/>
                  </a:cubicBezTo>
                  <a:lnTo>
                    <a:pt x="18774" y="12255"/>
                  </a:lnTo>
                  <a:cubicBezTo>
                    <a:pt x="13897" y="12255"/>
                    <a:pt x="9240" y="14142"/>
                    <a:pt x="5686" y="17549"/>
                  </a:cubicBezTo>
                  <a:cubicBezTo>
                    <a:pt x="2010" y="21054"/>
                    <a:pt x="0" y="25710"/>
                    <a:pt x="0" y="30637"/>
                  </a:cubicBezTo>
                  <a:cubicBezTo>
                    <a:pt x="0" y="34019"/>
                    <a:pt x="2745" y="36764"/>
                    <a:pt x="6127" y="36764"/>
                  </a:cubicBezTo>
                  <a:cubicBezTo>
                    <a:pt x="9510" y="36764"/>
                    <a:pt x="12255" y="34019"/>
                    <a:pt x="12255" y="30637"/>
                  </a:cubicBezTo>
                  <a:cubicBezTo>
                    <a:pt x="12255" y="27377"/>
                    <a:pt x="15294" y="24510"/>
                    <a:pt x="18774" y="24510"/>
                  </a:cubicBezTo>
                  <a:lnTo>
                    <a:pt x="43283" y="24510"/>
                  </a:lnTo>
                  <a:cubicBezTo>
                    <a:pt x="53429" y="24510"/>
                    <a:pt x="61664" y="16275"/>
                    <a:pt x="61664" y="6128"/>
                  </a:cubicBezTo>
                  <a:cubicBezTo>
                    <a:pt x="61664" y="2746"/>
                    <a:pt x="58919" y="1"/>
                    <a:pt x="555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129"/>
            <p:cNvSpPr/>
            <p:nvPr/>
          </p:nvSpPr>
          <p:spPr>
            <a:xfrm>
              <a:off x="4264625" y="238125"/>
              <a:ext cx="1541625" cy="919100"/>
            </a:xfrm>
            <a:custGeom>
              <a:avLst/>
              <a:gdLst/>
              <a:ahLst/>
              <a:cxnLst/>
              <a:rect l="l" t="t" r="r" b="b"/>
              <a:pathLst>
                <a:path w="61665" h="36764" extrusionOk="0">
                  <a:moveTo>
                    <a:pt x="55537" y="0"/>
                  </a:moveTo>
                  <a:cubicBezTo>
                    <a:pt x="52155" y="0"/>
                    <a:pt x="49410" y="2745"/>
                    <a:pt x="49410" y="6127"/>
                  </a:cubicBezTo>
                  <a:cubicBezTo>
                    <a:pt x="49410" y="9509"/>
                    <a:pt x="46665" y="12254"/>
                    <a:pt x="43283" y="12254"/>
                  </a:cubicBezTo>
                  <a:lnTo>
                    <a:pt x="18382" y="12254"/>
                  </a:lnTo>
                  <a:cubicBezTo>
                    <a:pt x="8235" y="12254"/>
                    <a:pt x="1" y="20489"/>
                    <a:pt x="1" y="30636"/>
                  </a:cubicBezTo>
                  <a:cubicBezTo>
                    <a:pt x="1" y="34018"/>
                    <a:pt x="2745" y="36763"/>
                    <a:pt x="6128" y="36763"/>
                  </a:cubicBezTo>
                  <a:cubicBezTo>
                    <a:pt x="9510" y="36763"/>
                    <a:pt x="12255" y="34018"/>
                    <a:pt x="12255" y="30636"/>
                  </a:cubicBezTo>
                  <a:cubicBezTo>
                    <a:pt x="12255" y="27254"/>
                    <a:pt x="15000" y="24509"/>
                    <a:pt x="18382" y="24509"/>
                  </a:cubicBezTo>
                  <a:lnTo>
                    <a:pt x="43283" y="24509"/>
                  </a:lnTo>
                  <a:cubicBezTo>
                    <a:pt x="53430" y="24509"/>
                    <a:pt x="61665" y="16274"/>
                    <a:pt x="61665" y="6127"/>
                  </a:cubicBezTo>
                  <a:cubicBezTo>
                    <a:pt x="61665" y="2745"/>
                    <a:pt x="58920" y="0"/>
                    <a:pt x="555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129"/>
            <p:cNvSpPr/>
            <p:nvPr/>
          </p:nvSpPr>
          <p:spPr>
            <a:xfrm>
              <a:off x="1190625" y="1463550"/>
              <a:ext cx="3993100" cy="919100"/>
            </a:xfrm>
            <a:custGeom>
              <a:avLst/>
              <a:gdLst/>
              <a:ahLst/>
              <a:cxnLst/>
              <a:rect l="l" t="t" r="r" b="b"/>
              <a:pathLst>
                <a:path w="159724" h="36764" extrusionOk="0">
                  <a:moveTo>
                    <a:pt x="31053" y="1"/>
                  </a:moveTo>
                  <a:cubicBezTo>
                    <a:pt x="28724" y="1"/>
                    <a:pt x="26592" y="1324"/>
                    <a:pt x="25563" y="3383"/>
                  </a:cubicBezTo>
                  <a:lnTo>
                    <a:pt x="14999" y="24509"/>
                  </a:lnTo>
                  <a:lnTo>
                    <a:pt x="6127" y="24509"/>
                  </a:lnTo>
                  <a:cubicBezTo>
                    <a:pt x="2745" y="24509"/>
                    <a:pt x="0" y="27254"/>
                    <a:pt x="0" y="30637"/>
                  </a:cubicBezTo>
                  <a:cubicBezTo>
                    <a:pt x="0" y="34019"/>
                    <a:pt x="2745" y="36764"/>
                    <a:pt x="6127" y="36764"/>
                  </a:cubicBezTo>
                  <a:lnTo>
                    <a:pt x="153596" y="36764"/>
                  </a:lnTo>
                  <a:cubicBezTo>
                    <a:pt x="156979" y="36764"/>
                    <a:pt x="159724" y="34019"/>
                    <a:pt x="159724" y="30637"/>
                  </a:cubicBezTo>
                  <a:cubicBezTo>
                    <a:pt x="159724" y="27254"/>
                    <a:pt x="156979" y="24509"/>
                    <a:pt x="153596" y="24509"/>
                  </a:cubicBezTo>
                  <a:lnTo>
                    <a:pt x="145116" y="24509"/>
                  </a:lnTo>
                  <a:lnTo>
                    <a:pt x="134553" y="3383"/>
                  </a:lnTo>
                  <a:cubicBezTo>
                    <a:pt x="133524" y="1324"/>
                    <a:pt x="131392" y="1"/>
                    <a:pt x="1290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2" name="Google Shape;1712;p129"/>
          <p:cNvGrpSpPr/>
          <p:nvPr/>
        </p:nvGrpSpPr>
        <p:grpSpPr>
          <a:xfrm>
            <a:off x="3873181" y="2357809"/>
            <a:ext cx="371131" cy="365964"/>
            <a:chOff x="1153850" y="238425"/>
            <a:chExt cx="5301875" cy="5228050"/>
          </a:xfrm>
        </p:grpSpPr>
        <p:sp>
          <p:nvSpPr>
            <p:cNvPr id="1713" name="Google Shape;1713;p129"/>
            <p:cNvSpPr/>
            <p:nvPr/>
          </p:nvSpPr>
          <p:spPr>
            <a:xfrm>
              <a:off x="5332600" y="554450"/>
              <a:ext cx="1123125" cy="2978275"/>
            </a:xfrm>
            <a:custGeom>
              <a:avLst/>
              <a:gdLst/>
              <a:ahLst/>
              <a:cxnLst/>
              <a:rect l="l" t="t" r="r" b="b"/>
              <a:pathLst>
                <a:path w="44925" h="119131" extrusionOk="0">
                  <a:moveTo>
                    <a:pt x="25016" y="0"/>
                  </a:moveTo>
                  <a:cubicBezTo>
                    <a:pt x="21288" y="0"/>
                    <a:pt x="17653" y="1140"/>
                    <a:pt x="14534" y="3327"/>
                  </a:cubicBezTo>
                  <a:cubicBezTo>
                    <a:pt x="10515" y="6145"/>
                    <a:pt x="7819" y="10361"/>
                    <a:pt x="6985" y="15213"/>
                  </a:cubicBezTo>
                  <a:lnTo>
                    <a:pt x="589" y="51413"/>
                  </a:lnTo>
                  <a:cubicBezTo>
                    <a:pt x="0" y="54746"/>
                    <a:pt x="2231" y="57908"/>
                    <a:pt x="5564" y="58496"/>
                  </a:cubicBezTo>
                  <a:lnTo>
                    <a:pt x="11642" y="59574"/>
                  </a:lnTo>
                  <a:lnTo>
                    <a:pt x="2035" y="113861"/>
                  </a:lnTo>
                  <a:cubicBezTo>
                    <a:pt x="6078" y="115087"/>
                    <a:pt x="9877" y="116925"/>
                    <a:pt x="13554" y="119131"/>
                  </a:cubicBezTo>
                  <a:lnTo>
                    <a:pt x="23651" y="61682"/>
                  </a:lnTo>
                  <a:lnTo>
                    <a:pt x="29705" y="62760"/>
                  </a:lnTo>
                  <a:cubicBezTo>
                    <a:pt x="30068" y="62829"/>
                    <a:pt x="30432" y="62863"/>
                    <a:pt x="30793" y="62863"/>
                  </a:cubicBezTo>
                  <a:cubicBezTo>
                    <a:pt x="33639" y="62863"/>
                    <a:pt x="36266" y="60787"/>
                    <a:pt x="36788" y="57785"/>
                  </a:cubicBezTo>
                  <a:lnTo>
                    <a:pt x="43185" y="21586"/>
                  </a:lnTo>
                  <a:cubicBezTo>
                    <a:pt x="44925" y="11611"/>
                    <a:pt x="38258" y="2052"/>
                    <a:pt x="28259" y="288"/>
                  </a:cubicBezTo>
                  <a:cubicBezTo>
                    <a:pt x="27177" y="95"/>
                    <a:pt x="26093" y="0"/>
                    <a:pt x="250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129"/>
            <p:cNvSpPr/>
            <p:nvPr/>
          </p:nvSpPr>
          <p:spPr>
            <a:xfrm>
              <a:off x="1153850" y="554550"/>
              <a:ext cx="1123150" cy="2975125"/>
            </a:xfrm>
            <a:custGeom>
              <a:avLst/>
              <a:gdLst/>
              <a:ahLst/>
              <a:cxnLst/>
              <a:rect l="l" t="t" r="r" b="b"/>
              <a:pathLst>
                <a:path w="44926" h="119005" extrusionOk="0">
                  <a:moveTo>
                    <a:pt x="19892" y="1"/>
                  </a:moveTo>
                  <a:cubicBezTo>
                    <a:pt x="18829" y="1"/>
                    <a:pt x="17751" y="93"/>
                    <a:pt x="16666" y="284"/>
                  </a:cubicBezTo>
                  <a:cubicBezTo>
                    <a:pt x="6691" y="2048"/>
                    <a:pt x="0" y="11607"/>
                    <a:pt x="1741" y="21582"/>
                  </a:cubicBezTo>
                  <a:lnTo>
                    <a:pt x="8137" y="57781"/>
                  </a:lnTo>
                  <a:cubicBezTo>
                    <a:pt x="8659" y="60783"/>
                    <a:pt x="11286" y="62859"/>
                    <a:pt x="14150" y="62859"/>
                  </a:cubicBezTo>
                  <a:cubicBezTo>
                    <a:pt x="14512" y="62859"/>
                    <a:pt x="14879" y="62825"/>
                    <a:pt x="15245" y="62756"/>
                  </a:cubicBezTo>
                  <a:lnTo>
                    <a:pt x="21274" y="61678"/>
                  </a:lnTo>
                  <a:lnTo>
                    <a:pt x="31372" y="119004"/>
                  </a:lnTo>
                  <a:cubicBezTo>
                    <a:pt x="35048" y="116798"/>
                    <a:pt x="38847" y="114960"/>
                    <a:pt x="42891" y="113612"/>
                  </a:cubicBezTo>
                  <a:lnTo>
                    <a:pt x="33283" y="59570"/>
                  </a:lnTo>
                  <a:lnTo>
                    <a:pt x="39362" y="58492"/>
                  </a:lnTo>
                  <a:cubicBezTo>
                    <a:pt x="42695" y="57904"/>
                    <a:pt x="44925" y="54742"/>
                    <a:pt x="44337" y="51409"/>
                  </a:cubicBezTo>
                  <a:lnTo>
                    <a:pt x="37965" y="15209"/>
                  </a:lnTo>
                  <a:cubicBezTo>
                    <a:pt x="36391" y="6270"/>
                    <a:pt x="28657" y="1"/>
                    <a:pt x="198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129"/>
            <p:cNvSpPr/>
            <p:nvPr/>
          </p:nvSpPr>
          <p:spPr>
            <a:xfrm>
              <a:off x="4121250" y="238425"/>
              <a:ext cx="612750" cy="3898450"/>
            </a:xfrm>
            <a:custGeom>
              <a:avLst/>
              <a:gdLst/>
              <a:ahLst/>
              <a:cxnLst/>
              <a:rect l="l" t="t" r="r" b="b"/>
              <a:pathLst>
                <a:path w="24510" h="155938" extrusionOk="0">
                  <a:moveTo>
                    <a:pt x="12258" y="0"/>
                  </a:moveTo>
                  <a:cubicBezTo>
                    <a:pt x="10288" y="0"/>
                    <a:pt x="8321" y="846"/>
                    <a:pt x="7182" y="2537"/>
                  </a:cubicBezTo>
                  <a:cubicBezTo>
                    <a:pt x="2549" y="9399"/>
                    <a:pt x="0" y="17708"/>
                    <a:pt x="0" y="25918"/>
                  </a:cubicBezTo>
                  <a:lnTo>
                    <a:pt x="0" y="155937"/>
                  </a:lnTo>
                  <a:cubicBezTo>
                    <a:pt x="7231" y="151183"/>
                    <a:pt x="15539" y="148291"/>
                    <a:pt x="24509" y="147776"/>
                  </a:cubicBezTo>
                  <a:lnTo>
                    <a:pt x="24509" y="25918"/>
                  </a:lnTo>
                  <a:cubicBezTo>
                    <a:pt x="24509" y="17708"/>
                    <a:pt x="21960" y="9399"/>
                    <a:pt x="17353" y="2537"/>
                  </a:cubicBezTo>
                  <a:cubicBezTo>
                    <a:pt x="16201" y="846"/>
                    <a:pt x="14228" y="0"/>
                    <a:pt x="122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129"/>
            <p:cNvSpPr/>
            <p:nvPr/>
          </p:nvSpPr>
          <p:spPr>
            <a:xfrm>
              <a:off x="1190625" y="3321325"/>
              <a:ext cx="5228350" cy="2145150"/>
            </a:xfrm>
            <a:custGeom>
              <a:avLst/>
              <a:gdLst/>
              <a:ahLst/>
              <a:cxnLst/>
              <a:rect l="l" t="t" r="r" b="b"/>
              <a:pathLst>
                <a:path w="209134" h="85806" extrusionOk="0">
                  <a:moveTo>
                    <a:pt x="55145" y="0"/>
                  </a:moveTo>
                  <a:cubicBezTo>
                    <a:pt x="50488" y="490"/>
                    <a:pt x="45831" y="1471"/>
                    <a:pt x="41420" y="2941"/>
                  </a:cubicBezTo>
                  <a:lnTo>
                    <a:pt x="49508" y="48650"/>
                  </a:lnTo>
                  <a:lnTo>
                    <a:pt x="55145" y="48650"/>
                  </a:lnTo>
                  <a:cubicBezTo>
                    <a:pt x="58576" y="48650"/>
                    <a:pt x="61272" y="51322"/>
                    <a:pt x="61272" y="54777"/>
                  </a:cubicBezTo>
                  <a:cubicBezTo>
                    <a:pt x="61272" y="58208"/>
                    <a:pt x="58576" y="60904"/>
                    <a:pt x="55145" y="60904"/>
                  </a:cubicBezTo>
                  <a:lnTo>
                    <a:pt x="30636" y="60904"/>
                  </a:lnTo>
                  <a:cubicBezTo>
                    <a:pt x="27205" y="60904"/>
                    <a:pt x="24509" y="58208"/>
                    <a:pt x="24509" y="54777"/>
                  </a:cubicBezTo>
                  <a:cubicBezTo>
                    <a:pt x="24509" y="51322"/>
                    <a:pt x="27205" y="48650"/>
                    <a:pt x="30636" y="48650"/>
                  </a:cubicBezTo>
                  <a:lnTo>
                    <a:pt x="37008" y="48650"/>
                  </a:lnTo>
                  <a:lnTo>
                    <a:pt x="29901" y="8333"/>
                  </a:lnTo>
                  <a:cubicBezTo>
                    <a:pt x="26469" y="10294"/>
                    <a:pt x="23283" y="12622"/>
                    <a:pt x="20342" y="15318"/>
                  </a:cubicBezTo>
                  <a:cubicBezTo>
                    <a:pt x="7353" y="26960"/>
                    <a:pt x="0" y="43503"/>
                    <a:pt x="0" y="60904"/>
                  </a:cubicBezTo>
                  <a:lnTo>
                    <a:pt x="0" y="79678"/>
                  </a:lnTo>
                  <a:cubicBezTo>
                    <a:pt x="0" y="83109"/>
                    <a:pt x="2696" y="85805"/>
                    <a:pt x="6127" y="85805"/>
                  </a:cubicBezTo>
                  <a:lnTo>
                    <a:pt x="203006" y="85805"/>
                  </a:lnTo>
                  <a:cubicBezTo>
                    <a:pt x="206437" y="85805"/>
                    <a:pt x="209133" y="83109"/>
                    <a:pt x="209133" y="79678"/>
                  </a:cubicBezTo>
                  <a:lnTo>
                    <a:pt x="209133" y="60904"/>
                  </a:lnTo>
                  <a:cubicBezTo>
                    <a:pt x="209133" y="37106"/>
                    <a:pt x="195065" y="16936"/>
                    <a:pt x="179233" y="8456"/>
                  </a:cubicBezTo>
                  <a:lnTo>
                    <a:pt x="172125" y="48650"/>
                  </a:lnTo>
                  <a:lnTo>
                    <a:pt x="178497" y="48650"/>
                  </a:lnTo>
                  <a:cubicBezTo>
                    <a:pt x="181929" y="48650"/>
                    <a:pt x="184625" y="51346"/>
                    <a:pt x="184625" y="54777"/>
                  </a:cubicBezTo>
                  <a:cubicBezTo>
                    <a:pt x="184625" y="58208"/>
                    <a:pt x="181929" y="60904"/>
                    <a:pt x="178497" y="60904"/>
                  </a:cubicBezTo>
                  <a:lnTo>
                    <a:pt x="153989" y="60904"/>
                  </a:lnTo>
                  <a:cubicBezTo>
                    <a:pt x="150557" y="60904"/>
                    <a:pt x="147861" y="58208"/>
                    <a:pt x="147861" y="54777"/>
                  </a:cubicBezTo>
                  <a:cubicBezTo>
                    <a:pt x="147861" y="51346"/>
                    <a:pt x="150557" y="48650"/>
                    <a:pt x="153989" y="48650"/>
                  </a:cubicBezTo>
                  <a:lnTo>
                    <a:pt x="159626" y="48650"/>
                  </a:lnTo>
                  <a:lnTo>
                    <a:pt x="167714" y="3186"/>
                  </a:lnTo>
                  <a:cubicBezTo>
                    <a:pt x="163302" y="1716"/>
                    <a:pt x="158645" y="735"/>
                    <a:pt x="153989" y="245"/>
                  </a:cubicBezTo>
                  <a:lnTo>
                    <a:pt x="153989" y="24141"/>
                  </a:lnTo>
                  <a:cubicBezTo>
                    <a:pt x="157420" y="24141"/>
                    <a:pt x="160116" y="26837"/>
                    <a:pt x="160116" y="30268"/>
                  </a:cubicBezTo>
                  <a:cubicBezTo>
                    <a:pt x="160116" y="33700"/>
                    <a:pt x="157420" y="36396"/>
                    <a:pt x="153989" y="36396"/>
                  </a:cubicBezTo>
                  <a:lnTo>
                    <a:pt x="144675" y="36396"/>
                  </a:lnTo>
                  <a:cubicBezTo>
                    <a:pt x="130093" y="36396"/>
                    <a:pt x="116980" y="44484"/>
                    <a:pt x="110486" y="57449"/>
                  </a:cubicBezTo>
                  <a:cubicBezTo>
                    <a:pt x="110363" y="57718"/>
                    <a:pt x="110240" y="57718"/>
                    <a:pt x="110118" y="57841"/>
                  </a:cubicBezTo>
                  <a:cubicBezTo>
                    <a:pt x="108870" y="59921"/>
                    <a:pt x="106839" y="60877"/>
                    <a:pt x="104825" y="60877"/>
                  </a:cubicBezTo>
                  <a:cubicBezTo>
                    <a:pt x="102687" y="60877"/>
                    <a:pt x="100568" y="59798"/>
                    <a:pt x="99432" y="57841"/>
                  </a:cubicBezTo>
                  <a:cubicBezTo>
                    <a:pt x="99310" y="57718"/>
                    <a:pt x="99187" y="57718"/>
                    <a:pt x="99064" y="57449"/>
                  </a:cubicBezTo>
                  <a:cubicBezTo>
                    <a:pt x="92153" y="43675"/>
                    <a:pt x="77742" y="36396"/>
                    <a:pt x="64458" y="36396"/>
                  </a:cubicBezTo>
                  <a:lnTo>
                    <a:pt x="55145" y="36396"/>
                  </a:lnTo>
                  <a:cubicBezTo>
                    <a:pt x="51714" y="36396"/>
                    <a:pt x="49018" y="33700"/>
                    <a:pt x="49018" y="30268"/>
                  </a:cubicBezTo>
                  <a:cubicBezTo>
                    <a:pt x="49018" y="26837"/>
                    <a:pt x="51714" y="24141"/>
                    <a:pt x="55145" y="24141"/>
                  </a:cubicBezTo>
                  <a:lnTo>
                    <a:pt x="551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129"/>
            <p:cNvSpPr/>
            <p:nvPr/>
          </p:nvSpPr>
          <p:spPr>
            <a:xfrm>
              <a:off x="2875600" y="238425"/>
              <a:ext cx="612725" cy="3898450"/>
            </a:xfrm>
            <a:custGeom>
              <a:avLst/>
              <a:gdLst/>
              <a:ahLst/>
              <a:cxnLst/>
              <a:rect l="l" t="t" r="r" b="b"/>
              <a:pathLst>
                <a:path w="24509" h="155938" extrusionOk="0">
                  <a:moveTo>
                    <a:pt x="12251" y="0"/>
                  </a:moveTo>
                  <a:cubicBezTo>
                    <a:pt x="10282" y="0"/>
                    <a:pt x="8309" y="846"/>
                    <a:pt x="7157" y="2537"/>
                  </a:cubicBezTo>
                  <a:cubicBezTo>
                    <a:pt x="2549" y="9399"/>
                    <a:pt x="0" y="17708"/>
                    <a:pt x="0" y="25918"/>
                  </a:cubicBezTo>
                  <a:lnTo>
                    <a:pt x="0" y="147776"/>
                  </a:lnTo>
                  <a:cubicBezTo>
                    <a:pt x="8970" y="148291"/>
                    <a:pt x="17279" y="151183"/>
                    <a:pt x="24509" y="155937"/>
                  </a:cubicBezTo>
                  <a:lnTo>
                    <a:pt x="24509" y="25918"/>
                  </a:lnTo>
                  <a:cubicBezTo>
                    <a:pt x="24509" y="17708"/>
                    <a:pt x="21960" y="9399"/>
                    <a:pt x="17328" y="2537"/>
                  </a:cubicBezTo>
                  <a:cubicBezTo>
                    <a:pt x="16188" y="846"/>
                    <a:pt x="14221" y="0"/>
                    <a:pt x="12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 name="Google Shape;1718;p129"/>
          <p:cNvGrpSpPr/>
          <p:nvPr/>
        </p:nvGrpSpPr>
        <p:grpSpPr>
          <a:xfrm>
            <a:off x="4640176" y="2357848"/>
            <a:ext cx="365985" cy="365887"/>
            <a:chOff x="1190625" y="248100"/>
            <a:chExt cx="5228350" cy="5226950"/>
          </a:xfrm>
        </p:grpSpPr>
        <p:sp>
          <p:nvSpPr>
            <p:cNvPr id="1719" name="Google Shape;1719;p129"/>
            <p:cNvSpPr/>
            <p:nvPr/>
          </p:nvSpPr>
          <p:spPr>
            <a:xfrm>
              <a:off x="3601675" y="2324425"/>
              <a:ext cx="988950" cy="710775"/>
            </a:xfrm>
            <a:custGeom>
              <a:avLst/>
              <a:gdLst/>
              <a:ahLst/>
              <a:cxnLst/>
              <a:rect l="l" t="t" r="r" b="b"/>
              <a:pathLst>
                <a:path w="39558" h="28431" extrusionOk="0">
                  <a:moveTo>
                    <a:pt x="3823" y="0"/>
                  </a:moveTo>
                  <a:cubicBezTo>
                    <a:pt x="2696" y="7574"/>
                    <a:pt x="1397" y="15049"/>
                    <a:pt x="0" y="22230"/>
                  </a:cubicBezTo>
                  <a:cubicBezTo>
                    <a:pt x="3057" y="20179"/>
                    <a:pt x="6569" y="19114"/>
                    <a:pt x="10184" y="19114"/>
                  </a:cubicBezTo>
                  <a:cubicBezTo>
                    <a:pt x="11236" y="19114"/>
                    <a:pt x="12297" y="19205"/>
                    <a:pt x="13357" y="19387"/>
                  </a:cubicBezTo>
                  <a:lnTo>
                    <a:pt x="25416" y="21519"/>
                  </a:lnTo>
                  <a:cubicBezTo>
                    <a:pt x="29925" y="22328"/>
                    <a:pt x="33798" y="24828"/>
                    <a:pt x="36592" y="28431"/>
                  </a:cubicBezTo>
                  <a:cubicBezTo>
                    <a:pt x="37400" y="21519"/>
                    <a:pt x="38356" y="14412"/>
                    <a:pt x="39557" y="7255"/>
                  </a:cubicBezTo>
                  <a:lnTo>
                    <a:pt x="39557" y="7255"/>
                  </a:lnTo>
                  <a:cubicBezTo>
                    <a:pt x="36454" y="8977"/>
                    <a:pt x="33574" y="9728"/>
                    <a:pt x="30706" y="9728"/>
                  </a:cubicBezTo>
                  <a:cubicBezTo>
                    <a:pt x="29655" y="9728"/>
                    <a:pt x="28606" y="9627"/>
                    <a:pt x="27548" y="9436"/>
                  </a:cubicBezTo>
                  <a:lnTo>
                    <a:pt x="15465" y="7328"/>
                  </a:lnTo>
                  <a:cubicBezTo>
                    <a:pt x="10588" y="6471"/>
                    <a:pt x="6519" y="3726"/>
                    <a:pt x="38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129"/>
            <p:cNvSpPr/>
            <p:nvPr/>
          </p:nvSpPr>
          <p:spPr>
            <a:xfrm>
              <a:off x="3689900" y="3108900"/>
              <a:ext cx="632950" cy="359175"/>
            </a:xfrm>
            <a:custGeom>
              <a:avLst/>
              <a:gdLst/>
              <a:ahLst/>
              <a:cxnLst/>
              <a:rect l="l" t="t" r="r" b="b"/>
              <a:pathLst>
                <a:path w="25318" h="14367" extrusionOk="0">
                  <a:moveTo>
                    <a:pt x="6623" y="1"/>
                  </a:moveTo>
                  <a:cubicBezTo>
                    <a:pt x="3571" y="1"/>
                    <a:pt x="1094" y="2206"/>
                    <a:pt x="588" y="5041"/>
                  </a:cubicBezTo>
                  <a:cubicBezTo>
                    <a:pt x="0" y="8399"/>
                    <a:pt x="2231" y="11561"/>
                    <a:pt x="5564" y="12149"/>
                  </a:cubicBezTo>
                  <a:lnTo>
                    <a:pt x="17647" y="14281"/>
                  </a:lnTo>
                  <a:cubicBezTo>
                    <a:pt x="18001" y="14339"/>
                    <a:pt x="18351" y="14367"/>
                    <a:pt x="18695" y="14367"/>
                  </a:cubicBezTo>
                  <a:cubicBezTo>
                    <a:pt x="21705" y="14367"/>
                    <a:pt x="24224" y="12231"/>
                    <a:pt x="24730" y="9306"/>
                  </a:cubicBezTo>
                  <a:cubicBezTo>
                    <a:pt x="25318" y="5924"/>
                    <a:pt x="23063" y="2787"/>
                    <a:pt x="19779" y="2198"/>
                  </a:cubicBezTo>
                  <a:lnTo>
                    <a:pt x="7696" y="91"/>
                  </a:lnTo>
                  <a:cubicBezTo>
                    <a:pt x="7332" y="30"/>
                    <a:pt x="6974" y="1"/>
                    <a:pt x="66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129"/>
            <p:cNvSpPr/>
            <p:nvPr/>
          </p:nvSpPr>
          <p:spPr>
            <a:xfrm>
              <a:off x="3324725" y="3500225"/>
              <a:ext cx="1132325" cy="917875"/>
            </a:xfrm>
            <a:custGeom>
              <a:avLst/>
              <a:gdLst/>
              <a:ahLst/>
              <a:cxnLst/>
              <a:rect l="l" t="t" r="r" b="b"/>
              <a:pathLst>
                <a:path w="45293" h="36715" extrusionOk="0">
                  <a:moveTo>
                    <a:pt x="5613" y="1"/>
                  </a:moveTo>
                  <a:cubicBezTo>
                    <a:pt x="3529" y="8652"/>
                    <a:pt x="1544" y="16201"/>
                    <a:pt x="0" y="21838"/>
                  </a:cubicBezTo>
                  <a:cubicBezTo>
                    <a:pt x="7451" y="25171"/>
                    <a:pt x="14093" y="30146"/>
                    <a:pt x="19215" y="36715"/>
                  </a:cubicBezTo>
                  <a:cubicBezTo>
                    <a:pt x="25636" y="28480"/>
                    <a:pt x="34459" y="22696"/>
                    <a:pt x="44361" y="19706"/>
                  </a:cubicBezTo>
                  <a:cubicBezTo>
                    <a:pt x="44582" y="15907"/>
                    <a:pt x="44900" y="11201"/>
                    <a:pt x="45292" y="6152"/>
                  </a:cubicBezTo>
                  <a:lnTo>
                    <a:pt x="45292" y="6152"/>
                  </a:lnTo>
                  <a:cubicBezTo>
                    <a:pt x="41353" y="9614"/>
                    <a:pt x="37473" y="11001"/>
                    <a:pt x="33501" y="11001"/>
                  </a:cubicBezTo>
                  <a:cubicBezTo>
                    <a:pt x="32383" y="11001"/>
                    <a:pt x="31257" y="10891"/>
                    <a:pt x="30121" y="10687"/>
                  </a:cubicBezTo>
                  <a:lnTo>
                    <a:pt x="18063" y="8579"/>
                  </a:lnTo>
                  <a:cubicBezTo>
                    <a:pt x="13161" y="7696"/>
                    <a:pt x="8676" y="5000"/>
                    <a:pt x="56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129"/>
            <p:cNvSpPr/>
            <p:nvPr/>
          </p:nvSpPr>
          <p:spPr>
            <a:xfrm>
              <a:off x="3903125" y="1901675"/>
              <a:ext cx="632950" cy="359325"/>
            </a:xfrm>
            <a:custGeom>
              <a:avLst/>
              <a:gdLst/>
              <a:ahLst/>
              <a:cxnLst/>
              <a:rect l="l" t="t" r="r" b="b"/>
              <a:pathLst>
                <a:path w="25318" h="14373" extrusionOk="0">
                  <a:moveTo>
                    <a:pt x="6613" y="1"/>
                  </a:moveTo>
                  <a:cubicBezTo>
                    <a:pt x="3729" y="1"/>
                    <a:pt x="1112" y="2042"/>
                    <a:pt x="589" y="5073"/>
                  </a:cubicBezTo>
                  <a:cubicBezTo>
                    <a:pt x="0" y="8406"/>
                    <a:pt x="2231" y="11567"/>
                    <a:pt x="5539" y="12180"/>
                  </a:cubicBezTo>
                  <a:lnTo>
                    <a:pt x="17622" y="14288"/>
                  </a:lnTo>
                  <a:cubicBezTo>
                    <a:pt x="17974" y="14345"/>
                    <a:pt x="18322" y="14373"/>
                    <a:pt x="18663" y="14373"/>
                  </a:cubicBezTo>
                  <a:cubicBezTo>
                    <a:pt x="21676" y="14373"/>
                    <a:pt x="24199" y="12221"/>
                    <a:pt x="24705" y="9337"/>
                  </a:cubicBezTo>
                  <a:cubicBezTo>
                    <a:pt x="25318" y="6004"/>
                    <a:pt x="23112" y="2818"/>
                    <a:pt x="19730" y="2230"/>
                  </a:cubicBezTo>
                  <a:lnTo>
                    <a:pt x="7696" y="97"/>
                  </a:lnTo>
                  <a:cubicBezTo>
                    <a:pt x="7333" y="32"/>
                    <a:pt x="6971" y="1"/>
                    <a:pt x="66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129"/>
            <p:cNvSpPr/>
            <p:nvPr/>
          </p:nvSpPr>
          <p:spPr>
            <a:xfrm>
              <a:off x="3767700" y="248100"/>
              <a:ext cx="1335775" cy="1583100"/>
            </a:xfrm>
            <a:custGeom>
              <a:avLst/>
              <a:gdLst/>
              <a:ahLst/>
              <a:cxnLst/>
              <a:rect l="l" t="t" r="r" b="b"/>
              <a:pathLst>
                <a:path w="53431" h="63324" extrusionOk="0">
                  <a:moveTo>
                    <a:pt x="24666" y="1"/>
                  </a:moveTo>
                  <a:cubicBezTo>
                    <a:pt x="11288" y="1"/>
                    <a:pt x="2035" y="9109"/>
                    <a:pt x="1667" y="19723"/>
                  </a:cubicBezTo>
                  <a:lnTo>
                    <a:pt x="736" y="47295"/>
                  </a:lnTo>
                  <a:cubicBezTo>
                    <a:pt x="614" y="51045"/>
                    <a:pt x="320" y="54893"/>
                    <a:pt x="1" y="58765"/>
                  </a:cubicBezTo>
                  <a:cubicBezTo>
                    <a:pt x="3972" y="55233"/>
                    <a:pt x="7884" y="53872"/>
                    <a:pt x="11841" y="53872"/>
                  </a:cubicBezTo>
                  <a:cubicBezTo>
                    <a:pt x="12963" y="53872"/>
                    <a:pt x="14089" y="53982"/>
                    <a:pt x="15221" y="54182"/>
                  </a:cubicBezTo>
                  <a:lnTo>
                    <a:pt x="27279" y="56290"/>
                  </a:lnTo>
                  <a:cubicBezTo>
                    <a:pt x="31862" y="57099"/>
                    <a:pt x="35808" y="59672"/>
                    <a:pt x="38602" y="63324"/>
                  </a:cubicBezTo>
                  <a:cubicBezTo>
                    <a:pt x="39411" y="60285"/>
                    <a:pt x="40244" y="57246"/>
                    <a:pt x="41151" y="54427"/>
                  </a:cubicBezTo>
                  <a:lnTo>
                    <a:pt x="49582" y="28178"/>
                  </a:lnTo>
                  <a:cubicBezTo>
                    <a:pt x="53430" y="16340"/>
                    <a:pt x="44901" y="3081"/>
                    <a:pt x="30245" y="508"/>
                  </a:cubicBezTo>
                  <a:cubicBezTo>
                    <a:pt x="28319" y="164"/>
                    <a:pt x="26456" y="1"/>
                    <a:pt x="246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129"/>
            <p:cNvSpPr/>
            <p:nvPr/>
          </p:nvSpPr>
          <p:spPr>
            <a:xfrm>
              <a:off x="1190625" y="3320100"/>
              <a:ext cx="5228350" cy="2154950"/>
            </a:xfrm>
            <a:custGeom>
              <a:avLst/>
              <a:gdLst/>
              <a:ahLst/>
              <a:cxnLst/>
              <a:rect l="l" t="t" r="r" b="b"/>
              <a:pathLst>
                <a:path w="209134" h="86198" extrusionOk="0">
                  <a:moveTo>
                    <a:pt x="67816" y="0"/>
                  </a:moveTo>
                  <a:cubicBezTo>
                    <a:pt x="30685" y="0"/>
                    <a:pt x="0" y="30685"/>
                    <a:pt x="0" y="67816"/>
                  </a:cubicBezTo>
                  <a:lnTo>
                    <a:pt x="0" y="80070"/>
                  </a:lnTo>
                  <a:cubicBezTo>
                    <a:pt x="0" y="83502"/>
                    <a:pt x="2696" y="86197"/>
                    <a:pt x="6127" y="86197"/>
                  </a:cubicBezTo>
                  <a:lnTo>
                    <a:pt x="203006" y="86197"/>
                  </a:lnTo>
                  <a:cubicBezTo>
                    <a:pt x="206437" y="86197"/>
                    <a:pt x="209133" y="83502"/>
                    <a:pt x="209133" y="80070"/>
                  </a:cubicBezTo>
                  <a:lnTo>
                    <a:pt x="209133" y="67816"/>
                  </a:lnTo>
                  <a:cubicBezTo>
                    <a:pt x="209133" y="31567"/>
                    <a:pt x="179992" y="1642"/>
                    <a:pt x="144112" y="221"/>
                  </a:cubicBezTo>
                  <a:cubicBezTo>
                    <a:pt x="143327" y="8113"/>
                    <a:pt x="142666" y="16274"/>
                    <a:pt x="142151" y="24754"/>
                  </a:cubicBezTo>
                  <a:cubicBezTo>
                    <a:pt x="142862" y="24729"/>
                    <a:pt x="143523" y="24509"/>
                    <a:pt x="144234" y="24509"/>
                  </a:cubicBezTo>
                  <a:lnTo>
                    <a:pt x="153596" y="24509"/>
                  </a:lnTo>
                  <a:cubicBezTo>
                    <a:pt x="156979" y="24509"/>
                    <a:pt x="159724" y="27254"/>
                    <a:pt x="159724" y="30636"/>
                  </a:cubicBezTo>
                  <a:cubicBezTo>
                    <a:pt x="159724" y="34018"/>
                    <a:pt x="156979" y="36763"/>
                    <a:pt x="153596" y="36763"/>
                  </a:cubicBezTo>
                  <a:lnTo>
                    <a:pt x="144234" y="36763"/>
                  </a:lnTo>
                  <a:cubicBezTo>
                    <a:pt x="129651" y="36763"/>
                    <a:pt x="116564" y="44851"/>
                    <a:pt x="110044" y="57890"/>
                  </a:cubicBezTo>
                  <a:cubicBezTo>
                    <a:pt x="109236" y="59532"/>
                    <a:pt x="107226" y="60978"/>
                    <a:pt x="104579" y="61272"/>
                  </a:cubicBezTo>
                  <a:cubicBezTo>
                    <a:pt x="103353" y="60904"/>
                    <a:pt x="100633" y="60953"/>
                    <a:pt x="99089" y="57890"/>
                  </a:cubicBezTo>
                  <a:cubicBezTo>
                    <a:pt x="92570" y="44851"/>
                    <a:pt x="79482" y="36763"/>
                    <a:pt x="64924" y="36763"/>
                  </a:cubicBezTo>
                  <a:lnTo>
                    <a:pt x="55561" y="36763"/>
                  </a:lnTo>
                  <a:cubicBezTo>
                    <a:pt x="52179" y="36763"/>
                    <a:pt x="49434" y="34018"/>
                    <a:pt x="49434" y="30636"/>
                  </a:cubicBezTo>
                  <a:cubicBezTo>
                    <a:pt x="49434" y="27254"/>
                    <a:pt x="52179" y="24509"/>
                    <a:pt x="55561" y="24509"/>
                  </a:cubicBezTo>
                  <a:lnTo>
                    <a:pt x="64924" y="24509"/>
                  </a:lnTo>
                  <a:cubicBezTo>
                    <a:pt x="67889" y="24509"/>
                    <a:pt x="70757" y="24999"/>
                    <a:pt x="73624" y="25514"/>
                  </a:cubicBezTo>
                  <a:cubicBezTo>
                    <a:pt x="75659" y="18088"/>
                    <a:pt x="77889" y="9362"/>
                    <a:pt x="80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5" name="Google Shape;1725;p129"/>
          <p:cNvGrpSpPr/>
          <p:nvPr/>
        </p:nvGrpSpPr>
        <p:grpSpPr>
          <a:xfrm>
            <a:off x="5402035" y="2357799"/>
            <a:ext cx="281319" cy="365985"/>
            <a:chOff x="1777600" y="238125"/>
            <a:chExt cx="4018850" cy="5228350"/>
          </a:xfrm>
        </p:grpSpPr>
        <p:sp>
          <p:nvSpPr>
            <p:cNvPr id="1726" name="Google Shape;1726;p129"/>
            <p:cNvSpPr/>
            <p:nvPr/>
          </p:nvSpPr>
          <p:spPr>
            <a:xfrm>
              <a:off x="1777600" y="238125"/>
              <a:ext cx="4018850" cy="4309275"/>
            </a:xfrm>
            <a:custGeom>
              <a:avLst/>
              <a:gdLst/>
              <a:ahLst/>
              <a:cxnLst/>
              <a:rect l="l" t="t" r="r" b="b"/>
              <a:pathLst>
                <a:path w="160754" h="172371" extrusionOk="0">
                  <a:moveTo>
                    <a:pt x="117863" y="92729"/>
                  </a:moveTo>
                  <a:cubicBezTo>
                    <a:pt x="119432" y="92729"/>
                    <a:pt x="121000" y="93329"/>
                    <a:pt x="122201" y="94530"/>
                  </a:cubicBezTo>
                  <a:cubicBezTo>
                    <a:pt x="124578" y="96908"/>
                    <a:pt x="124578" y="100780"/>
                    <a:pt x="122201" y="103182"/>
                  </a:cubicBezTo>
                  <a:lnTo>
                    <a:pt x="111736" y="113647"/>
                  </a:lnTo>
                  <a:lnTo>
                    <a:pt x="111736" y="123353"/>
                  </a:lnTo>
                  <a:lnTo>
                    <a:pt x="121441" y="123353"/>
                  </a:lnTo>
                  <a:lnTo>
                    <a:pt x="131907" y="112912"/>
                  </a:lnTo>
                  <a:cubicBezTo>
                    <a:pt x="133108" y="111711"/>
                    <a:pt x="134676" y="111111"/>
                    <a:pt x="136242" y="111111"/>
                  </a:cubicBezTo>
                  <a:cubicBezTo>
                    <a:pt x="137807" y="111111"/>
                    <a:pt x="139370" y="111711"/>
                    <a:pt x="140558" y="112912"/>
                  </a:cubicBezTo>
                  <a:cubicBezTo>
                    <a:pt x="142960" y="115289"/>
                    <a:pt x="142960" y="119162"/>
                    <a:pt x="140558" y="121564"/>
                  </a:cubicBezTo>
                  <a:lnTo>
                    <a:pt x="132642" y="129480"/>
                  </a:lnTo>
                  <a:lnTo>
                    <a:pt x="140583" y="137421"/>
                  </a:lnTo>
                  <a:cubicBezTo>
                    <a:pt x="142960" y="139798"/>
                    <a:pt x="142960" y="143670"/>
                    <a:pt x="140583" y="146072"/>
                  </a:cubicBezTo>
                  <a:cubicBezTo>
                    <a:pt x="139382" y="147273"/>
                    <a:pt x="137813" y="147874"/>
                    <a:pt x="136245" y="147874"/>
                  </a:cubicBezTo>
                  <a:cubicBezTo>
                    <a:pt x="134676" y="147874"/>
                    <a:pt x="133108" y="147273"/>
                    <a:pt x="131907" y="146072"/>
                  </a:cubicBezTo>
                  <a:lnTo>
                    <a:pt x="121441" y="135607"/>
                  </a:lnTo>
                  <a:lnTo>
                    <a:pt x="111736" y="135607"/>
                  </a:lnTo>
                  <a:lnTo>
                    <a:pt x="111736" y="145337"/>
                  </a:lnTo>
                  <a:lnTo>
                    <a:pt x="122177" y="155802"/>
                  </a:lnTo>
                  <a:cubicBezTo>
                    <a:pt x="124578" y="158180"/>
                    <a:pt x="124578" y="162052"/>
                    <a:pt x="122177" y="164454"/>
                  </a:cubicBezTo>
                  <a:cubicBezTo>
                    <a:pt x="120988" y="165655"/>
                    <a:pt x="119426" y="166255"/>
                    <a:pt x="117860" y="166255"/>
                  </a:cubicBezTo>
                  <a:cubicBezTo>
                    <a:pt x="116295" y="166255"/>
                    <a:pt x="114726" y="165655"/>
                    <a:pt x="113525" y="164454"/>
                  </a:cubicBezTo>
                  <a:lnTo>
                    <a:pt x="105609" y="156538"/>
                  </a:lnTo>
                  <a:lnTo>
                    <a:pt x="97668" y="164454"/>
                  </a:lnTo>
                  <a:cubicBezTo>
                    <a:pt x="96479" y="165655"/>
                    <a:pt x="94917" y="166255"/>
                    <a:pt x="93351" y="166255"/>
                  </a:cubicBezTo>
                  <a:cubicBezTo>
                    <a:pt x="91786" y="166255"/>
                    <a:pt x="90217" y="165655"/>
                    <a:pt x="89016" y="164454"/>
                  </a:cubicBezTo>
                  <a:cubicBezTo>
                    <a:pt x="86614" y="162052"/>
                    <a:pt x="86614" y="158180"/>
                    <a:pt x="89016" y="155802"/>
                  </a:cubicBezTo>
                  <a:lnTo>
                    <a:pt x="99482" y="145337"/>
                  </a:lnTo>
                  <a:lnTo>
                    <a:pt x="99482" y="135607"/>
                  </a:lnTo>
                  <a:lnTo>
                    <a:pt x="89752" y="135607"/>
                  </a:lnTo>
                  <a:lnTo>
                    <a:pt x="79286" y="146072"/>
                  </a:lnTo>
                  <a:cubicBezTo>
                    <a:pt x="78098" y="147273"/>
                    <a:pt x="76535" y="147874"/>
                    <a:pt x="74970" y="147874"/>
                  </a:cubicBezTo>
                  <a:cubicBezTo>
                    <a:pt x="73404" y="147874"/>
                    <a:pt x="71836" y="147273"/>
                    <a:pt x="70635" y="146072"/>
                  </a:cubicBezTo>
                  <a:cubicBezTo>
                    <a:pt x="68233" y="143670"/>
                    <a:pt x="68233" y="139798"/>
                    <a:pt x="70635" y="137421"/>
                  </a:cubicBezTo>
                  <a:lnTo>
                    <a:pt x="78551" y="129480"/>
                  </a:lnTo>
                  <a:lnTo>
                    <a:pt x="70635" y="121564"/>
                  </a:lnTo>
                  <a:cubicBezTo>
                    <a:pt x="68233" y="119162"/>
                    <a:pt x="68233" y="115289"/>
                    <a:pt x="70635" y="112912"/>
                  </a:cubicBezTo>
                  <a:cubicBezTo>
                    <a:pt x="71836" y="111711"/>
                    <a:pt x="73404" y="111111"/>
                    <a:pt x="74970" y="111111"/>
                  </a:cubicBezTo>
                  <a:cubicBezTo>
                    <a:pt x="76535" y="111111"/>
                    <a:pt x="78098" y="111711"/>
                    <a:pt x="79286" y="112912"/>
                  </a:cubicBezTo>
                  <a:lnTo>
                    <a:pt x="89752" y="123353"/>
                  </a:lnTo>
                  <a:lnTo>
                    <a:pt x="99482" y="123353"/>
                  </a:lnTo>
                  <a:lnTo>
                    <a:pt x="99482" y="113647"/>
                  </a:lnTo>
                  <a:lnTo>
                    <a:pt x="89016" y="103182"/>
                  </a:lnTo>
                  <a:cubicBezTo>
                    <a:pt x="86614" y="100780"/>
                    <a:pt x="86614" y="96908"/>
                    <a:pt x="89016" y="94530"/>
                  </a:cubicBezTo>
                  <a:cubicBezTo>
                    <a:pt x="90217" y="93329"/>
                    <a:pt x="91786" y="92729"/>
                    <a:pt x="93354" y="92729"/>
                  </a:cubicBezTo>
                  <a:cubicBezTo>
                    <a:pt x="94923" y="92729"/>
                    <a:pt x="96491" y="93329"/>
                    <a:pt x="97692" y="94530"/>
                  </a:cubicBezTo>
                  <a:lnTo>
                    <a:pt x="105609" y="102447"/>
                  </a:lnTo>
                  <a:lnTo>
                    <a:pt x="113525" y="94530"/>
                  </a:lnTo>
                  <a:cubicBezTo>
                    <a:pt x="114726" y="93329"/>
                    <a:pt x="116295" y="92729"/>
                    <a:pt x="117863" y="92729"/>
                  </a:cubicBezTo>
                  <a:close/>
                  <a:moveTo>
                    <a:pt x="90291" y="0"/>
                  </a:moveTo>
                  <a:cubicBezTo>
                    <a:pt x="85217" y="0"/>
                    <a:pt x="81100" y="4117"/>
                    <a:pt x="81100" y="9191"/>
                  </a:cubicBezTo>
                  <a:lnTo>
                    <a:pt x="81100" y="80462"/>
                  </a:lnTo>
                  <a:cubicBezTo>
                    <a:pt x="81100" y="83845"/>
                    <a:pt x="78355" y="86589"/>
                    <a:pt x="74973" y="86589"/>
                  </a:cubicBezTo>
                  <a:cubicBezTo>
                    <a:pt x="71591" y="86589"/>
                    <a:pt x="68846" y="83845"/>
                    <a:pt x="68846" y="80462"/>
                  </a:cubicBezTo>
                  <a:lnTo>
                    <a:pt x="68846" y="21445"/>
                  </a:lnTo>
                  <a:cubicBezTo>
                    <a:pt x="68846" y="16372"/>
                    <a:pt x="64728" y="12254"/>
                    <a:pt x="59655" y="12254"/>
                  </a:cubicBezTo>
                  <a:cubicBezTo>
                    <a:pt x="54581" y="12254"/>
                    <a:pt x="50464" y="16372"/>
                    <a:pt x="50464" y="21445"/>
                  </a:cubicBezTo>
                  <a:lnTo>
                    <a:pt x="50464" y="124627"/>
                  </a:lnTo>
                  <a:cubicBezTo>
                    <a:pt x="45562" y="122813"/>
                    <a:pt x="36837" y="122715"/>
                    <a:pt x="29435" y="114333"/>
                  </a:cubicBezTo>
                  <a:lnTo>
                    <a:pt x="22892" y="106883"/>
                  </a:lnTo>
                  <a:cubicBezTo>
                    <a:pt x="20474" y="104133"/>
                    <a:pt x="17078" y="102737"/>
                    <a:pt x="13670" y="102737"/>
                  </a:cubicBezTo>
                  <a:cubicBezTo>
                    <a:pt x="10790" y="102737"/>
                    <a:pt x="7901" y="103735"/>
                    <a:pt x="5588" y="105755"/>
                  </a:cubicBezTo>
                  <a:cubicBezTo>
                    <a:pt x="540" y="110216"/>
                    <a:pt x="0" y="117961"/>
                    <a:pt x="4486" y="123059"/>
                  </a:cubicBezTo>
                  <a:lnTo>
                    <a:pt x="50464" y="172370"/>
                  </a:lnTo>
                  <a:lnTo>
                    <a:pt x="154357" y="172370"/>
                  </a:lnTo>
                  <a:cubicBezTo>
                    <a:pt x="158376" y="165238"/>
                    <a:pt x="160753" y="157175"/>
                    <a:pt x="160753" y="148915"/>
                  </a:cubicBezTo>
                  <a:lnTo>
                    <a:pt x="160753" y="45954"/>
                  </a:lnTo>
                  <a:cubicBezTo>
                    <a:pt x="160753" y="40881"/>
                    <a:pt x="156636" y="36763"/>
                    <a:pt x="151563" y="36763"/>
                  </a:cubicBezTo>
                  <a:cubicBezTo>
                    <a:pt x="146489" y="36763"/>
                    <a:pt x="142372" y="40881"/>
                    <a:pt x="142372" y="45954"/>
                  </a:cubicBezTo>
                  <a:lnTo>
                    <a:pt x="142372" y="80462"/>
                  </a:lnTo>
                  <a:cubicBezTo>
                    <a:pt x="142372" y="83845"/>
                    <a:pt x="139627" y="86589"/>
                    <a:pt x="136245" y="86589"/>
                  </a:cubicBezTo>
                  <a:cubicBezTo>
                    <a:pt x="132862" y="86589"/>
                    <a:pt x="130117" y="83845"/>
                    <a:pt x="130117" y="80462"/>
                  </a:cubicBezTo>
                  <a:lnTo>
                    <a:pt x="130117" y="21445"/>
                  </a:lnTo>
                  <a:cubicBezTo>
                    <a:pt x="130117" y="16372"/>
                    <a:pt x="126000" y="12254"/>
                    <a:pt x="120927" y="12254"/>
                  </a:cubicBezTo>
                  <a:cubicBezTo>
                    <a:pt x="115853" y="12254"/>
                    <a:pt x="111736" y="16372"/>
                    <a:pt x="111736" y="21445"/>
                  </a:cubicBezTo>
                  <a:lnTo>
                    <a:pt x="111736" y="80462"/>
                  </a:lnTo>
                  <a:cubicBezTo>
                    <a:pt x="111736" y="83845"/>
                    <a:pt x="108991" y="86589"/>
                    <a:pt x="105609" y="86589"/>
                  </a:cubicBezTo>
                  <a:cubicBezTo>
                    <a:pt x="102226" y="86589"/>
                    <a:pt x="99482" y="83845"/>
                    <a:pt x="99482" y="80462"/>
                  </a:cubicBezTo>
                  <a:lnTo>
                    <a:pt x="99482" y="9191"/>
                  </a:lnTo>
                  <a:cubicBezTo>
                    <a:pt x="99482" y="4117"/>
                    <a:pt x="95364" y="0"/>
                    <a:pt x="902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129"/>
            <p:cNvSpPr/>
            <p:nvPr/>
          </p:nvSpPr>
          <p:spPr>
            <a:xfrm>
              <a:off x="3039175" y="4853725"/>
              <a:ext cx="2450925" cy="612750"/>
            </a:xfrm>
            <a:custGeom>
              <a:avLst/>
              <a:gdLst/>
              <a:ahLst/>
              <a:cxnLst/>
              <a:rect l="l" t="t" r="r" b="b"/>
              <a:pathLst>
                <a:path w="98037" h="24510" extrusionOk="0">
                  <a:moveTo>
                    <a:pt x="1" y="1"/>
                  </a:moveTo>
                  <a:lnTo>
                    <a:pt x="1" y="18382"/>
                  </a:lnTo>
                  <a:cubicBezTo>
                    <a:pt x="1" y="21764"/>
                    <a:pt x="2746" y="24509"/>
                    <a:pt x="6128" y="24509"/>
                  </a:cubicBezTo>
                  <a:lnTo>
                    <a:pt x="91909" y="24509"/>
                  </a:lnTo>
                  <a:cubicBezTo>
                    <a:pt x="95291" y="24509"/>
                    <a:pt x="98036" y="21764"/>
                    <a:pt x="98036" y="18382"/>
                  </a:cubicBezTo>
                  <a:lnTo>
                    <a:pt x="9803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8" name="Google Shape;1728;p129"/>
          <p:cNvGrpSpPr/>
          <p:nvPr/>
        </p:nvGrpSpPr>
        <p:grpSpPr>
          <a:xfrm>
            <a:off x="6079232" y="2357969"/>
            <a:ext cx="567890" cy="365645"/>
            <a:chOff x="1190625" y="1167600"/>
            <a:chExt cx="5243675" cy="3370000"/>
          </a:xfrm>
        </p:grpSpPr>
        <p:sp>
          <p:nvSpPr>
            <p:cNvPr id="1729" name="Google Shape;1729;p129"/>
            <p:cNvSpPr/>
            <p:nvPr/>
          </p:nvSpPr>
          <p:spPr>
            <a:xfrm>
              <a:off x="5526225" y="2393050"/>
              <a:ext cx="892750" cy="306375"/>
            </a:xfrm>
            <a:custGeom>
              <a:avLst/>
              <a:gdLst/>
              <a:ahLst/>
              <a:cxnLst/>
              <a:rect l="l" t="t" r="r" b="b"/>
              <a:pathLst>
                <a:path w="35710" h="12255" extrusionOk="0">
                  <a:moveTo>
                    <a:pt x="0" y="0"/>
                  </a:moveTo>
                  <a:cubicBezTo>
                    <a:pt x="2524" y="7132"/>
                    <a:pt x="9338" y="12255"/>
                    <a:pt x="17328" y="12255"/>
                  </a:cubicBezTo>
                  <a:lnTo>
                    <a:pt x="35709" y="12255"/>
                  </a:lnTo>
                  <a:lnTo>
                    <a:pt x="35709" y="6128"/>
                  </a:lnTo>
                  <a:cubicBezTo>
                    <a:pt x="35709" y="3971"/>
                    <a:pt x="35317" y="2035"/>
                    <a:pt x="35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129"/>
            <p:cNvSpPr/>
            <p:nvPr/>
          </p:nvSpPr>
          <p:spPr>
            <a:xfrm>
              <a:off x="1496975" y="1167600"/>
              <a:ext cx="4937325" cy="3370000"/>
            </a:xfrm>
            <a:custGeom>
              <a:avLst/>
              <a:gdLst/>
              <a:ahLst/>
              <a:cxnLst/>
              <a:rect l="l" t="t" r="r" b="b"/>
              <a:pathLst>
                <a:path w="197493" h="134800" extrusionOk="0">
                  <a:moveTo>
                    <a:pt x="92325" y="1"/>
                  </a:moveTo>
                  <a:cubicBezTo>
                    <a:pt x="90683" y="1"/>
                    <a:pt x="89139" y="638"/>
                    <a:pt x="87987" y="1790"/>
                  </a:cubicBezTo>
                  <a:lnTo>
                    <a:pt x="75732" y="14044"/>
                  </a:lnTo>
                  <a:cubicBezTo>
                    <a:pt x="73331" y="16446"/>
                    <a:pt x="73331" y="20319"/>
                    <a:pt x="75732" y="22696"/>
                  </a:cubicBezTo>
                  <a:cubicBezTo>
                    <a:pt x="76933" y="23897"/>
                    <a:pt x="78502" y="24497"/>
                    <a:pt x="80067" y="24497"/>
                  </a:cubicBezTo>
                  <a:cubicBezTo>
                    <a:pt x="81633" y="24497"/>
                    <a:pt x="83195" y="23897"/>
                    <a:pt x="84384" y="22696"/>
                  </a:cubicBezTo>
                  <a:lnTo>
                    <a:pt x="94849" y="12255"/>
                  </a:lnTo>
                  <a:lnTo>
                    <a:pt x="119579" y="12255"/>
                  </a:lnTo>
                  <a:lnTo>
                    <a:pt x="100780" y="49018"/>
                  </a:lnTo>
                  <a:lnTo>
                    <a:pt x="58086" y="49018"/>
                  </a:lnTo>
                  <a:lnTo>
                    <a:pt x="47621" y="38553"/>
                  </a:lnTo>
                  <a:cubicBezTo>
                    <a:pt x="46494" y="37401"/>
                    <a:pt x="44925" y="36764"/>
                    <a:pt x="43307" y="36764"/>
                  </a:cubicBezTo>
                  <a:lnTo>
                    <a:pt x="6128" y="36764"/>
                  </a:lnTo>
                  <a:cubicBezTo>
                    <a:pt x="2745" y="36764"/>
                    <a:pt x="0" y="39509"/>
                    <a:pt x="0" y="42891"/>
                  </a:cubicBezTo>
                  <a:lnTo>
                    <a:pt x="0" y="75782"/>
                  </a:lnTo>
                  <a:cubicBezTo>
                    <a:pt x="3848" y="74409"/>
                    <a:pt x="7941" y="73527"/>
                    <a:pt x="12255" y="73527"/>
                  </a:cubicBezTo>
                  <a:lnTo>
                    <a:pt x="73943" y="73527"/>
                  </a:lnTo>
                  <a:cubicBezTo>
                    <a:pt x="89899" y="73527"/>
                    <a:pt x="103354" y="83796"/>
                    <a:pt x="108452" y="98036"/>
                  </a:cubicBezTo>
                  <a:lnTo>
                    <a:pt x="149577" y="98036"/>
                  </a:lnTo>
                  <a:lnTo>
                    <a:pt x="157763" y="122545"/>
                  </a:lnTo>
                  <a:lnTo>
                    <a:pt x="129480" y="122545"/>
                  </a:lnTo>
                  <a:cubicBezTo>
                    <a:pt x="126098" y="122545"/>
                    <a:pt x="123353" y="125290"/>
                    <a:pt x="123353" y="128672"/>
                  </a:cubicBezTo>
                  <a:cubicBezTo>
                    <a:pt x="123353" y="132054"/>
                    <a:pt x="126098" y="134799"/>
                    <a:pt x="129480" y="134799"/>
                  </a:cubicBezTo>
                  <a:lnTo>
                    <a:pt x="173424" y="134799"/>
                  </a:lnTo>
                  <a:cubicBezTo>
                    <a:pt x="178326" y="134799"/>
                    <a:pt x="182958" y="132887"/>
                    <a:pt x="186439" y="129407"/>
                  </a:cubicBezTo>
                  <a:lnTo>
                    <a:pt x="195090" y="120731"/>
                  </a:lnTo>
                  <a:cubicBezTo>
                    <a:pt x="197492" y="118354"/>
                    <a:pt x="197492" y="114481"/>
                    <a:pt x="195090" y="112079"/>
                  </a:cubicBezTo>
                  <a:cubicBezTo>
                    <a:pt x="193889" y="110878"/>
                    <a:pt x="192321" y="110278"/>
                    <a:pt x="190755" y="110278"/>
                  </a:cubicBezTo>
                  <a:cubicBezTo>
                    <a:pt x="189190" y="110278"/>
                    <a:pt x="187627" y="110878"/>
                    <a:pt x="186439" y="112079"/>
                  </a:cubicBezTo>
                  <a:lnTo>
                    <a:pt x="177763" y="120731"/>
                  </a:lnTo>
                  <a:cubicBezTo>
                    <a:pt x="176611" y="121883"/>
                    <a:pt x="175042" y="122545"/>
                    <a:pt x="173424" y="122545"/>
                  </a:cubicBezTo>
                  <a:lnTo>
                    <a:pt x="170655" y="122545"/>
                  </a:lnTo>
                  <a:lnTo>
                    <a:pt x="162494" y="98036"/>
                  </a:lnTo>
                  <a:lnTo>
                    <a:pt x="178498" y="98036"/>
                  </a:lnTo>
                  <a:cubicBezTo>
                    <a:pt x="188644" y="98036"/>
                    <a:pt x="196879" y="89776"/>
                    <a:pt x="196879" y="79654"/>
                  </a:cubicBezTo>
                  <a:lnTo>
                    <a:pt x="196879" y="73527"/>
                  </a:lnTo>
                  <a:lnTo>
                    <a:pt x="178498" y="73527"/>
                  </a:lnTo>
                  <a:cubicBezTo>
                    <a:pt x="161611" y="73527"/>
                    <a:pt x="147862" y="59778"/>
                    <a:pt x="147862" y="42891"/>
                  </a:cubicBezTo>
                  <a:cubicBezTo>
                    <a:pt x="147862" y="39509"/>
                    <a:pt x="150607" y="36764"/>
                    <a:pt x="153989" y="36764"/>
                  </a:cubicBezTo>
                  <a:lnTo>
                    <a:pt x="193693" y="36764"/>
                  </a:lnTo>
                  <a:cubicBezTo>
                    <a:pt x="185826" y="13775"/>
                    <a:pt x="162861" y="1"/>
                    <a:pt x="1294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129"/>
            <p:cNvSpPr/>
            <p:nvPr/>
          </p:nvSpPr>
          <p:spPr>
            <a:xfrm>
              <a:off x="1190625" y="3312125"/>
              <a:ext cx="2767675" cy="1225475"/>
            </a:xfrm>
            <a:custGeom>
              <a:avLst/>
              <a:gdLst/>
              <a:ahLst/>
              <a:cxnLst/>
              <a:rect l="l" t="t" r="r" b="b"/>
              <a:pathLst>
                <a:path w="110707" h="49019" extrusionOk="0">
                  <a:moveTo>
                    <a:pt x="86197" y="18382"/>
                  </a:moveTo>
                  <a:cubicBezTo>
                    <a:pt x="89580" y="18382"/>
                    <a:pt x="92325" y="21127"/>
                    <a:pt x="92325" y="24509"/>
                  </a:cubicBezTo>
                  <a:cubicBezTo>
                    <a:pt x="92325" y="27891"/>
                    <a:pt x="89580" y="30636"/>
                    <a:pt x="86197" y="30636"/>
                  </a:cubicBezTo>
                  <a:lnTo>
                    <a:pt x="24509" y="30636"/>
                  </a:lnTo>
                  <a:cubicBezTo>
                    <a:pt x="21127" y="30636"/>
                    <a:pt x="18382" y="27891"/>
                    <a:pt x="18382" y="24509"/>
                  </a:cubicBezTo>
                  <a:cubicBezTo>
                    <a:pt x="18382" y="21127"/>
                    <a:pt x="21127" y="18382"/>
                    <a:pt x="24509" y="18382"/>
                  </a:cubicBezTo>
                  <a:close/>
                  <a:moveTo>
                    <a:pt x="24509" y="1"/>
                  </a:moveTo>
                  <a:cubicBezTo>
                    <a:pt x="10980" y="1"/>
                    <a:pt x="0" y="10956"/>
                    <a:pt x="0" y="24509"/>
                  </a:cubicBezTo>
                  <a:cubicBezTo>
                    <a:pt x="0" y="38038"/>
                    <a:pt x="10980" y="49018"/>
                    <a:pt x="24509" y="49018"/>
                  </a:cubicBezTo>
                  <a:lnTo>
                    <a:pt x="86197" y="49018"/>
                  </a:lnTo>
                  <a:cubicBezTo>
                    <a:pt x="99726" y="49018"/>
                    <a:pt x="110706" y="38038"/>
                    <a:pt x="110706" y="24509"/>
                  </a:cubicBezTo>
                  <a:cubicBezTo>
                    <a:pt x="110706" y="10956"/>
                    <a:pt x="99726" y="1"/>
                    <a:pt x="86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2" name="Google Shape;1732;p129"/>
          <p:cNvGrpSpPr/>
          <p:nvPr/>
        </p:nvGrpSpPr>
        <p:grpSpPr>
          <a:xfrm>
            <a:off x="7043001" y="2357799"/>
            <a:ext cx="365985" cy="365985"/>
            <a:chOff x="1190625" y="238125"/>
            <a:chExt cx="5228350" cy="5228350"/>
          </a:xfrm>
        </p:grpSpPr>
        <p:sp>
          <p:nvSpPr>
            <p:cNvPr id="1733" name="Google Shape;1733;p129"/>
            <p:cNvSpPr/>
            <p:nvPr/>
          </p:nvSpPr>
          <p:spPr>
            <a:xfrm>
              <a:off x="2416050" y="863075"/>
              <a:ext cx="1552050" cy="2455200"/>
            </a:xfrm>
            <a:custGeom>
              <a:avLst/>
              <a:gdLst/>
              <a:ahLst/>
              <a:cxnLst/>
              <a:rect l="l" t="t" r="r" b="b"/>
              <a:pathLst>
                <a:path w="62082" h="98208" extrusionOk="0">
                  <a:moveTo>
                    <a:pt x="44043" y="1"/>
                  </a:moveTo>
                  <a:cubicBezTo>
                    <a:pt x="33210" y="2501"/>
                    <a:pt x="31004" y="2819"/>
                    <a:pt x="1" y="10466"/>
                  </a:cubicBezTo>
                  <a:lnTo>
                    <a:pt x="1" y="23088"/>
                  </a:lnTo>
                  <a:lnTo>
                    <a:pt x="30269" y="15711"/>
                  </a:lnTo>
                  <a:lnTo>
                    <a:pt x="30269" y="15711"/>
                  </a:lnTo>
                  <a:cubicBezTo>
                    <a:pt x="27230" y="24461"/>
                    <a:pt x="25318" y="36078"/>
                    <a:pt x="25318" y="48945"/>
                  </a:cubicBezTo>
                  <a:cubicBezTo>
                    <a:pt x="25318" y="61788"/>
                    <a:pt x="27230" y="73405"/>
                    <a:pt x="30269" y="82154"/>
                  </a:cubicBezTo>
                  <a:lnTo>
                    <a:pt x="1" y="74802"/>
                  </a:lnTo>
                  <a:lnTo>
                    <a:pt x="1" y="87424"/>
                  </a:lnTo>
                  <a:cubicBezTo>
                    <a:pt x="43406" y="98208"/>
                    <a:pt x="42278" y="97938"/>
                    <a:pt x="43700" y="97963"/>
                  </a:cubicBezTo>
                  <a:lnTo>
                    <a:pt x="43724" y="97963"/>
                  </a:lnTo>
                  <a:cubicBezTo>
                    <a:pt x="43724" y="97963"/>
                    <a:pt x="43724" y="97938"/>
                    <a:pt x="43749" y="97938"/>
                  </a:cubicBezTo>
                  <a:cubicBezTo>
                    <a:pt x="53871" y="97913"/>
                    <a:pt x="62081" y="75978"/>
                    <a:pt x="62081" y="48945"/>
                  </a:cubicBezTo>
                  <a:cubicBezTo>
                    <a:pt x="62081" y="33725"/>
                    <a:pt x="57572" y="736"/>
                    <a:pt x="440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129"/>
            <p:cNvSpPr/>
            <p:nvPr/>
          </p:nvSpPr>
          <p:spPr>
            <a:xfrm>
              <a:off x="1190625" y="3005775"/>
              <a:ext cx="1225450" cy="2460700"/>
            </a:xfrm>
            <a:custGeom>
              <a:avLst/>
              <a:gdLst/>
              <a:ahLst/>
              <a:cxnLst/>
              <a:rect l="l" t="t" r="r" b="b"/>
              <a:pathLst>
                <a:path w="49018" h="98428" extrusionOk="0">
                  <a:moveTo>
                    <a:pt x="12254" y="0"/>
                  </a:moveTo>
                  <a:lnTo>
                    <a:pt x="12254" y="86173"/>
                  </a:lnTo>
                  <a:lnTo>
                    <a:pt x="6127" y="86173"/>
                  </a:lnTo>
                  <a:cubicBezTo>
                    <a:pt x="2745" y="86173"/>
                    <a:pt x="0" y="88918"/>
                    <a:pt x="0" y="92300"/>
                  </a:cubicBezTo>
                  <a:cubicBezTo>
                    <a:pt x="0" y="95682"/>
                    <a:pt x="2745" y="98427"/>
                    <a:pt x="6127" y="98427"/>
                  </a:cubicBezTo>
                  <a:lnTo>
                    <a:pt x="42890" y="98427"/>
                  </a:lnTo>
                  <a:cubicBezTo>
                    <a:pt x="46273" y="98427"/>
                    <a:pt x="49018" y="95682"/>
                    <a:pt x="49018" y="92300"/>
                  </a:cubicBezTo>
                  <a:cubicBezTo>
                    <a:pt x="49018" y="88918"/>
                    <a:pt x="46273" y="86173"/>
                    <a:pt x="42890" y="86173"/>
                  </a:cubicBezTo>
                  <a:lnTo>
                    <a:pt x="36763" y="86173"/>
                  </a:lnTo>
                  <a:lnTo>
                    <a:pt x="3676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129"/>
            <p:cNvSpPr/>
            <p:nvPr/>
          </p:nvSpPr>
          <p:spPr>
            <a:xfrm>
              <a:off x="4798300" y="1174350"/>
              <a:ext cx="395225" cy="1824700"/>
            </a:xfrm>
            <a:custGeom>
              <a:avLst/>
              <a:gdLst/>
              <a:ahLst/>
              <a:cxnLst/>
              <a:rect l="l" t="t" r="r" b="b"/>
              <a:pathLst>
                <a:path w="15809" h="72988" extrusionOk="0">
                  <a:moveTo>
                    <a:pt x="74" y="0"/>
                  </a:moveTo>
                  <a:cubicBezTo>
                    <a:pt x="2353" y="10882"/>
                    <a:pt x="3554" y="23014"/>
                    <a:pt x="3554" y="36494"/>
                  </a:cubicBezTo>
                  <a:cubicBezTo>
                    <a:pt x="3554" y="49974"/>
                    <a:pt x="2304" y="62081"/>
                    <a:pt x="1" y="72988"/>
                  </a:cubicBezTo>
                  <a:lnTo>
                    <a:pt x="12672" y="69826"/>
                  </a:lnTo>
                  <a:cubicBezTo>
                    <a:pt x="14706" y="59949"/>
                    <a:pt x="15809" y="48871"/>
                    <a:pt x="15809" y="36494"/>
                  </a:cubicBezTo>
                  <a:cubicBezTo>
                    <a:pt x="15809" y="24117"/>
                    <a:pt x="14706" y="13039"/>
                    <a:pt x="12672" y="3138"/>
                  </a:cubicBezTo>
                  <a:lnTo>
                    <a:pt x="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129"/>
            <p:cNvSpPr/>
            <p:nvPr/>
          </p:nvSpPr>
          <p:spPr>
            <a:xfrm>
              <a:off x="6080125" y="1497250"/>
              <a:ext cx="338850" cy="1178900"/>
            </a:xfrm>
            <a:custGeom>
              <a:avLst/>
              <a:gdLst/>
              <a:ahLst/>
              <a:cxnLst/>
              <a:rect l="l" t="t" r="r" b="b"/>
              <a:pathLst>
                <a:path w="13554" h="47156" extrusionOk="0">
                  <a:moveTo>
                    <a:pt x="74" y="1"/>
                  </a:moveTo>
                  <a:lnTo>
                    <a:pt x="74" y="1"/>
                  </a:lnTo>
                  <a:cubicBezTo>
                    <a:pt x="833" y="7500"/>
                    <a:pt x="1299" y="15343"/>
                    <a:pt x="1299" y="23578"/>
                  </a:cubicBezTo>
                  <a:cubicBezTo>
                    <a:pt x="1299" y="31837"/>
                    <a:pt x="784" y="39631"/>
                    <a:pt x="0" y="47155"/>
                  </a:cubicBezTo>
                  <a:cubicBezTo>
                    <a:pt x="8039" y="44337"/>
                    <a:pt x="13553" y="34950"/>
                    <a:pt x="13553" y="23578"/>
                  </a:cubicBezTo>
                  <a:cubicBezTo>
                    <a:pt x="13553" y="12230"/>
                    <a:pt x="8063" y="2844"/>
                    <a:pt x="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129"/>
            <p:cNvSpPr/>
            <p:nvPr/>
          </p:nvSpPr>
          <p:spPr>
            <a:xfrm>
              <a:off x="5439825" y="1334275"/>
              <a:ext cx="366425" cy="1505475"/>
            </a:xfrm>
            <a:custGeom>
              <a:avLst/>
              <a:gdLst/>
              <a:ahLst/>
              <a:cxnLst/>
              <a:rect l="l" t="t" r="r" b="b"/>
              <a:pathLst>
                <a:path w="14657" h="60219" extrusionOk="0">
                  <a:moveTo>
                    <a:pt x="74" y="0"/>
                  </a:moveTo>
                  <a:lnTo>
                    <a:pt x="74" y="0"/>
                  </a:lnTo>
                  <a:cubicBezTo>
                    <a:pt x="1569" y="9215"/>
                    <a:pt x="2402" y="19215"/>
                    <a:pt x="2402" y="30097"/>
                  </a:cubicBezTo>
                  <a:cubicBezTo>
                    <a:pt x="2402" y="41028"/>
                    <a:pt x="1520" y="50978"/>
                    <a:pt x="0" y="60218"/>
                  </a:cubicBezTo>
                  <a:lnTo>
                    <a:pt x="12965" y="56983"/>
                  </a:lnTo>
                  <a:cubicBezTo>
                    <a:pt x="14044" y="48552"/>
                    <a:pt x="14657" y="39631"/>
                    <a:pt x="14657" y="30097"/>
                  </a:cubicBezTo>
                  <a:cubicBezTo>
                    <a:pt x="14657" y="20563"/>
                    <a:pt x="14068" y="11617"/>
                    <a:pt x="12990" y="3186"/>
                  </a:cubicBezTo>
                  <a:lnTo>
                    <a:pt x="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129"/>
            <p:cNvSpPr/>
            <p:nvPr/>
          </p:nvSpPr>
          <p:spPr>
            <a:xfrm>
              <a:off x="4069775" y="992975"/>
              <a:ext cx="511050" cy="2186825"/>
            </a:xfrm>
            <a:custGeom>
              <a:avLst/>
              <a:gdLst/>
              <a:ahLst/>
              <a:cxnLst/>
              <a:rect l="l" t="t" r="r" b="b"/>
              <a:pathLst>
                <a:path w="20442" h="87473" extrusionOk="0">
                  <a:moveTo>
                    <a:pt x="1" y="1"/>
                  </a:moveTo>
                  <a:cubicBezTo>
                    <a:pt x="5540" y="11667"/>
                    <a:pt x="8187" y="27720"/>
                    <a:pt x="8187" y="43749"/>
                  </a:cubicBezTo>
                  <a:cubicBezTo>
                    <a:pt x="8187" y="59753"/>
                    <a:pt x="5564" y="75806"/>
                    <a:pt x="1" y="87473"/>
                  </a:cubicBezTo>
                  <a:lnTo>
                    <a:pt x="15686" y="83576"/>
                  </a:lnTo>
                  <a:cubicBezTo>
                    <a:pt x="18750" y="72155"/>
                    <a:pt x="20441" y="58969"/>
                    <a:pt x="20441" y="43749"/>
                  </a:cubicBezTo>
                  <a:cubicBezTo>
                    <a:pt x="20441" y="28554"/>
                    <a:pt x="18921" y="15294"/>
                    <a:pt x="15931" y="3947"/>
                  </a:cubicBez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129"/>
            <p:cNvSpPr/>
            <p:nvPr/>
          </p:nvSpPr>
          <p:spPr>
            <a:xfrm>
              <a:off x="1496975" y="238125"/>
              <a:ext cx="612750" cy="929500"/>
            </a:xfrm>
            <a:custGeom>
              <a:avLst/>
              <a:gdLst/>
              <a:ahLst/>
              <a:cxnLst/>
              <a:rect l="l" t="t" r="r" b="b"/>
              <a:pathLst>
                <a:path w="24510" h="37180" extrusionOk="0">
                  <a:moveTo>
                    <a:pt x="12255" y="0"/>
                  </a:moveTo>
                  <a:cubicBezTo>
                    <a:pt x="5490" y="0"/>
                    <a:pt x="0" y="5490"/>
                    <a:pt x="0" y="12254"/>
                  </a:cubicBezTo>
                  <a:lnTo>
                    <a:pt x="0" y="37180"/>
                  </a:lnTo>
                  <a:lnTo>
                    <a:pt x="24509" y="37180"/>
                  </a:lnTo>
                  <a:lnTo>
                    <a:pt x="24509" y="12254"/>
                  </a:lnTo>
                  <a:cubicBezTo>
                    <a:pt x="24509" y="5490"/>
                    <a:pt x="19019" y="0"/>
                    <a:pt x="122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129"/>
            <p:cNvSpPr/>
            <p:nvPr/>
          </p:nvSpPr>
          <p:spPr>
            <a:xfrm>
              <a:off x="1496975" y="1473975"/>
              <a:ext cx="612750" cy="1225450"/>
            </a:xfrm>
            <a:custGeom>
              <a:avLst/>
              <a:gdLst/>
              <a:ahLst/>
              <a:cxnLst/>
              <a:rect l="l" t="t" r="r" b="b"/>
              <a:pathLst>
                <a:path w="24510" h="49018" extrusionOk="0">
                  <a:moveTo>
                    <a:pt x="0" y="0"/>
                  </a:moveTo>
                  <a:lnTo>
                    <a:pt x="0" y="49018"/>
                  </a:lnTo>
                  <a:lnTo>
                    <a:pt x="24509" y="49018"/>
                  </a:lnTo>
                  <a:lnTo>
                    <a:pt x="245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1" name="Google Shape;1741;p129"/>
          <p:cNvGrpSpPr/>
          <p:nvPr/>
        </p:nvGrpSpPr>
        <p:grpSpPr>
          <a:xfrm>
            <a:off x="7804839" y="2357924"/>
            <a:ext cx="365820" cy="365734"/>
            <a:chOff x="1180200" y="248525"/>
            <a:chExt cx="5218550" cy="5217325"/>
          </a:xfrm>
        </p:grpSpPr>
        <p:sp>
          <p:nvSpPr>
            <p:cNvPr id="1742" name="Google Shape;1742;p129"/>
            <p:cNvSpPr/>
            <p:nvPr/>
          </p:nvSpPr>
          <p:spPr>
            <a:xfrm>
              <a:off x="1180200" y="248525"/>
              <a:ext cx="5218550" cy="3668375"/>
            </a:xfrm>
            <a:custGeom>
              <a:avLst/>
              <a:gdLst/>
              <a:ahLst/>
              <a:cxnLst/>
              <a:rect l="l" t="t" r="r" b="b"/>
              <a:pathLst>
                <a:path w="208742" h="146735" extrusionOk="0">
                  <a:moveTo>
                    <a:pt x="54410" y="1"/>
                  </a:moveTo>
                  <a:cubicBezTo>
                    <a:pt x="23823" y="1"/>
                    <a:pt x="6152" y="20073"/>
                    <a:pt x="1348" y="25980"/>
                  </a:cubicBezTo>
                  <a:cubicBezTo>
                    <a:pt x="466" y="27083"/>
                    <a:pt x="0" y="28406"/>
                    <a:pt x="0" y="29803"/>
                  </a:cubicBezTo>
                  <a:lnTo>
                    <a:pt x="25" y="140607"/>
                  </a:lnTo>
                  <a:cubicBezTo>
                    <a:pt x="25" y="143990"/>
                    <a:pt x="2745" y="146735"/>
                    <a:pt x="6128" y="146735"/>
                  </a:cubicBezTo>
                  <a:lnTo>
                    <a:pt x="24877" y="146735"/>
                  </a:lnTo>
                  <a:lnTo>
                    <a:pt x="24877" y="39313"/>
                  </a:lnTo>
                  <a:cubicBezTo>
                    <a:pt x="24877" y="37524"/>
                    <a:pt x="25637" y="35881"/>
                    <a:pt x="26985" y="34681"/>
                  </a:cubicBezTo>
                  <a:cubicBezTo>
                    <a:pt x="30881" y="31274"/>
                    <a:pt x="39925" y="24436"/>
                    <a:pt x="54410" y="24436"/>
                  </a:cubicBezTo>
                  <a:lnTo>
                    <a:pt x="154332" y="24436"/>
                  </a:lnTo>
                  <a:cubicBezTo>
                    <a:pt x="169037" y="24436"/>
                    <a:pt x="177934" y="31298"/>
                    <a:pt x="181782" y="34730"/>
                  </a:cubicBezTo>
                  <a:cubicBezTo>
                    <a:pt x="183130" y="35906"/>
                    <a:pt x="183865" y="37548"/>
                    <a:pt x="183865" y="39337"/>
                  </a:cubicBezTo>
                  <a:lnTo>
                    <a:pt x="183841" y="146735"/>
                  </a:lnTo>
                  <a:lnTo>
                    <a:pt x="202590" y="146735"/>
                  </a:lnTo>
                  <a:cubicBezTo>
                    <a:pt x="205972" y="146735"/>
                    <a:pt x="208717" y="143990"/>
                    <a:pt x="208717" y="140607"/>
                  </a:cubicBezTo>
                  <a:lnTo>
                    <a:pt x="208742" y="29803"/>
                  </a:lnTo>
                  <a:cubicBezTo>
                    <a:pt x="208742" y="28431"/>
                    <a:pt x="208325" y="27132"/>
                    <a:pt x="207443" y="26053"/>
                  </a:cubicBezTo>
                  <a:cubicBezTo>
                    <a:pt x="202761" y="20147"/>
                    <a:pt x="185409" y="1"/>
                    <a:pt x="1543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129"/>
            <p:cNvSpPr/>
            <p:nvPr/>
          </p:nvSpPr>
          <p:spPr>
            <a:xfrm>
              <a:off x="2107850" y="1165150"/>
              <a:ext cx="3362625" cy="2670250"/>
            </a:xfrm>
            <a:custGeom>
              <a:avLst/>
              <a:gdLst/>
              <a:ahLst/>
              <a:cxnLst/>
              <a:rect l="l" t="t" r="r" b="b"/>
              <a:pathLst>
                <a:path w="134505" h="106810" extrusionOk="0">
                  <a:moveTo>
                    <a:pt x="61150" y="24461"/>
                  </a:moveTo>
                  <a:lnTo>
                    <a:pt x="61150" y="36690"/>
                  </a:lnTo>
                  <a:lnTo>
                    <a:pt x="36690" y="36690"/>
                  </a:lnTo>
                  <a:lnTo>
                    <a:pt x="36690" y="24461"/>
                  </a:lnTo>
                  <a:close/>
                  <a:moveTo>
                    <a:pt x="97815" y="24461"/>
                  </a:moveTo>
                  <a:lnTo>
                    <a:pt x="97815" y="36690"/>
                  </a:lnTo>
                  <a:lnTo>
                    <a:pt x="73380" y="36690"/>
                  </a:lnTo>
                  <a:lnTo>
                    <a:pt x="73380" y="24461"/>
                  </a:lnTo>
                  <a:close/>
                  <a:moveTo>
                    <a:pt x="61150" y="48920"/>
                  </a:moveTo>
                  <a:lnTo>
                    <a:pt x="61150" y="61150"/>
                  </a:lnTo>
                  <a:lnTo>
                    <a:pt x="36690" y="61150"/>
                  </a:lnTo>
                  <a:lnTo>
                    <a:pt x="36690" y="48920"/>
                  </a:lnTo>
                  <a:close/>
                  <a:moveTo>
                    <a:pt x="97815" y="48920"/>
                  </a:moveTo>
                  <a:lnTo>
                    <a:pt x="97815" y="61150"/>
                  </a:lnTo>
                  <a:lnTo>
                    <a:pt x="73380" y="61150"/>
                  </a:lnTo>
                  <a:lnTo>
                    <a:pt x="73380" y="48920"/>
                  </a:lnTo>
                  <a:close/>
                  <a:moveTo>
                    <a:pt x="61150" y="73380"/>
                  </a:moveTo>
                  <a:lnTo>
                    <a:pt x="61150" y="85610"/>
                  </a:lnTo>
                  <a:lnTo>
                    <a:pt x="36690" y="85610"/>
                  </a:lnTo>
                  <a:lnTo>
                    <a:pt x="36690" y="73380"/>
                  </a:lnTo>
                  <a:close/>
                  <a:moveTo>
                    <a:pt x="97815" y="73380"/>
                  </a:moveTo>
                  <a:lnTo>
                    <a:pt x="97815" y="85610"/>
                  </a:lnTo>
                  <a:lnTo>
                    <a:pt x="73380" y="85610"/>
                  </a:lnTo>
                  <a:lnTo>
                    <a:pt x="73380" y="73380"/>
                  </a:lnTo>
                  <a:close/>
                  <a:moveTo>
                    <a:pt x="24460" y="1"/>
                  </a:moveTo>
                  <a:lnTo>
                    <a:pt x="24460" y="12231"/>
                  </a:lnTo>
                  <a:lnTo>
                    <a:pt x="23407" y="12231"/>
                  </a:lnTo>
                  <a:cubicBezTo>
                    <a:pt x="15172" y="12231"/>
                    <a:pt x="7133" y="14608"/>
                    <a:pt x="1" y="18627"/>
                  </a:cubicBezTo>
                  <a:lnTo>
                    <a:pt x="1" y="33431"/>
                  </a:lnTo>
                  <a:cubicBezTo>
                    <a:pt x="6471" y="27794"/>
                    <a:pt x="14804" y="24461"/>
                    <a:pt x="23407" y="24461"/>
                  </a:cubicBezTo>
                  <a:lnTo>
                    <a:pt x="24460" y="24461"/>
                  </a:lnTo>
                  <a:lnTo>
                    <a:pt x="24460" y="36690"/>
                  </a:lnTo>
                  <a:lnTo>
                    <a:pt x="23407" y="36690"/>
                  </a:lnTo>
                  <a:cubicBezTo>
                    <a:pt x="15172" y="36690"/>
                    <a:pt x="7133" y="39068"/>
                    <a:pt x="1" y="43087"/>
                  </a:cubicBezTo>
                  <a:lnTo>
                    <a:pt x="1" y="57890"/>
                  </a:lnTo>
                  <a:cubicBezTo>
                    <a:pt x="6471" y="52253"/>
                    <a:pt x="14804" y="48920"/>
                    <a:pt x="23407" y="48920"/>
                  </a:cubicBezTo>
                  <a:lnTo>
                    <a:pt x="24460" y="48920"/>
                  </a:lnTo>
                  <a:lnTo>
                    <a:pt x="24460" y="61150"/>
                  </a:lnTo>
                  <a:lnTo>
                    <a:pt x="23407" y="61150"/>
                  </a:lnTo>
                  <a:cubicBezTo>
                    <a:pt x="15172" y="61150"/>
                    <a:pt x="7133" y="63528"/>
                    <a:pt x="1" y="67547"/>
                  </a:cubicBezTo>
                  <a:lnTo>
                    <a:pt x="1" y="82350"/>
                  </a:lnTo>
                  <a:cubicBezTo>
                    <a:pt x="6471" y="76713"/>
                    <a:pt x="14804" y="73380"/>
                    <a:pt x="23407" y="73380"/>
                  </a:cubicBezTo>
                  <a:lnTo>
                    <a:pt x="24460" y="73380"/>
                  </a:lnTo>
                  <a:lnTo>
                    <a:pt x="24460" y="85610"/>
                  </a:lnTo>
                  <a:lnTo>
                    <a:pt x="23407" y="85610"/>
                  </a:lnTo>
                  <a:cubicBezTo>
                    <a:pt x="15172" y="85610"/>
                    <a:pt x="7133" y="87987"/>
                    <a:pt x="1" y="91982"/>
                  </a:cubicBezTo>
                  <a:lnTo>
                    <a:pt x="1" y="106810"/>
                  </a:lnTo>
                  <a:cubicBezTo>
                    <a:pt x="6471" y="101148"/>
                    <a:pt x="14804" y="97840"/>
                    <a:pt x="23407" y="97840"/>
                  </a:cubicBezTo>
                  <a:lnTo>
                    <a:pt x="111099" y="97840"/>
                  </a:lnTo>
                  <a:cubicBezTo>
                    <a:pt x="119701" y="97840"/>
                    <a:pt x="128059" y="101148"/>
                    <a:pt x="134505" y="106810"/>
                  </a:cubicBezTo>
                  <a:lnTo>
                    <a:pt x="134505" y="92007"/>
                  </a:lnTo>
                  <a:cubicBezTo>
                    <a:pt x="127373" y="87987"/>
                    <a:pt x="119358" y="85610"/>
                    <a:pt x="111099" y="85610"/>
                  </a:cubicBezTo>
                  <a:lnTo>
                    <a:pt x="110045" y="85610"/>
                  </a:lnTo>
                  <a:lnTo>
                    <a:pt x="110045" y="73380"/>
                  </a:lnTo>
                  <a:lnTo>
                    <a:pt x="111099" y="73380"/>
                  </a:lnTo>
                  <a:cubicBezTo>
                    <a:pt x="119701" y="73380"/>
                    <a:pt x="128059" y="76713"/>
                    <a:pt x="134505" y="82350"/>
                  </a:cubicBezTo>
                  <a:lnTo>
                    <a:pt x="134505" y="67547"/>
                  </a:lnTo>
                  <a:cubicBezTo>
                    <a:pt x="127373" y="63528"/>
                    <a:pt x="119358" y="61150"/>
                    <a:pt x="111099" y="61150"/>
                  </a:cubicBezTo>
                  <a:lnTo>
                    <a:pt x="110045" y="61150"/>
                  </a:lnTo>
                  <a:lnTo>
                    <a:pt x="110045" y="48920"/>
                  </a:lnTo>
                  <a:lnTo>
                    <a:pt x="111099" y="48920"/>
                  </a:lnTo>
                  <a:cubicBezTo>
                    <a:pt x="119726" y="48920"/>
                    <a:pt x="128034" y="52253"/>
                    <a:pt x="134505" y="57915"/>
                  </a:cubicBezTo>
                  <a:lnTo>
                    <a:pt x="134505" y="43087"/>
                  </a:lnTo>
                  <a:cubicBezTo>
                    <a:pt x="127373" y="39068"/>
                    <a:pt x="119358" y="36690"/>
                    <a:pt x="111099" y="36690"/>
                  </a:cubicBezTo>
                  <a:lnTo>
                    <a:pt x="110045" y="36690"/>
                  </a:lnTo>
                  <a:lnTo>
                    <a:pt x="110045" y="24461"/>
                  </a:lnTo>
                  <a:lnTo>
                    <a:pt x="111099" y="24461"/>
                  </a:lnTo>
                  <a:cubicBezTo>
                    <a:pt x="119726" y="24461"/>
                    <a:pt x="128059" y="27794"/>
                    <a:pt x="134505" y="33455"/>
                  </a:cubicBezTo>
                  <a:lnTo>
                    <a:pt x="134505" y="18627"/>
                  </a:lnTo>
                  <a:cubicBezTo>
                    <a:pt x="127373" y="14633"/>
                    <a:pt x="119358" y="12231"/>
                    <a:pt x="111099" y="12231"/>
                  </a:cubicBezTo>
                  <a:lnTo>
                    <a:pt x="110045" y="12231"/>
                  </a:lnTo>
                  <a:lnTo>
                    <a:pt x="110045" y="1"/>
                  </a:lnTo>
                  <a:lnTo>
                    <a:pt x="97815" y="1"/>
                  </a:lnTo>
                  <a:lnTo>
                    <a:pt x="97815" y="12231"/>
                  </a:lnTo>
                  <a:lnTo>
                    <a:pt x="73380" y="12231"/>
                  </a:lnTo>
                  <a:lnTo>
                    <a:pt x="73380" y="1"/>
                  </a:lnTo>
                  <a:lnTo>
                    <a:pt x="61150" y="1"/>
                  </a:lnTo>
                  <a:lnTo>
                    <a:pt x="61150" y="12231"/>
                  </a:lnTo>
                  <a:lnTo>
                    <a:pt x="36690" y="12231"/>
                  </a:lnTo>
                  <a:lnTo>
                    <a:pt x="36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129"/>
            <p:cNvSpPr/>
            <p:nvPr/>
          </p:nvSpPr>
          <p:spPr>
            <a:xfrm>
              <a:off x="3025100" y="3916875"/>
              <a:ext cx="1528150" cy="611525"/>
            </a:xfrm>
            <a:custGeom>
              <a:avLst/>
              <a:gdLst/>
              <a:ahLst/>
              <a:cxnLst/>
              <a:rect l="l" t="t" r="r" b="b"/>
              <a:pathLst>
                <a:path w="61126" h="24461" extrusionOk="0">
                  <a:moveTo>
                    <a:pt x="30563" y="1"/>
                  </a:moveTo>
                  <a:cubicBezTo>
                    <a:pt x="13676" y="1"/>
                    <a:pt x="0" y="5466"/>
                    <a:pt x="0" y="12231"/>
                  </a:cubicBezTo>
                  <a:cubicBezTo>
                    <a:pt x="0" y="18970"/>
                    <a:pt x="13676" y="24460"/>
                    <a:pt x="30563" y="24460"/>
                  </a:cubicBezTo>
                  <a:cubicBezTo>
                    <a:pt x="47449" y="24460"/>
                    <a:pt x="61125" y="18970"/>
                    <a:pt x="61125" y="12231"/>
                  </a:cubicBezTo>
                  <a:cubicBezTo>
                    <a:pt x="61125" y="5466"/>
                    <a:pt x="47449" y="1"/>
                    <a:pt x="305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129"/>
            <p:cNvSpPr/>
            <p:nvPr/>
          </p:nvSpPr>
          <p:spPr>
            <a:xfrm>
              <a:off x="3025100" y="4528375"/>
              <a:ext cx="1528150" cy="937475"/>
            </a:xfrm>
            <a:custGeom>
              <a:avLst/>
              <a:gdLst/>
              <a:ahLst/>
              <a:cxnLst/>
              <a:rect l="l" t="t" r="r" b="b"/>
              <a:pathLst>
                <a:path w="61126" h="37499" extrusionOk="0">
                  <a:moveTo>
                    <a:pt x="0" y="0"/>
                  </a:moveTo>
                  <a:lnTo>
                    <a:pt x="0" y="25269"/>
                  </a:lnTo>
                  <a:cubicBezTo>
                    <a:pt x="0" y="32009"/>
                    <a:pt x="13676" y="37499"/>
                    <a:pt x="30563" y="37499"/>
                  </a:cubicBezTo>
                  <a:cubicBezTo>
                    <a:pt x="47449" y="37499"/>
                    <a:pt x="61125" y="32009"/>
                    <a:pt x="61125" y="25269"/>
                  </a:cubicBezTo>
                  <a:lnTo>
                    <a:pt x="61125" y="0"/>
                  </a:lnTo>
                  <a:cubicBezTo>
                    <a:pt x="61125" y="6716"/>
                    <a:pt x="47449" y="12206"/>
                    <a:pt x="30563" y="12206"/>
                  </a:cubicBezTo>
                  <a:cubicBezTo>
                    <a:pt x="13701" y="12206"/>
                    <a:pt x="0" y="671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6" name="Google Shape;1746;p129"/>
          <p:cNvGrpSpPr/>
          <p:nvPr/>
        </p:nvGrpSpPr>
        <p:grpSpPr>
          <a:xfrm>
            <a:off x="1142642" y="2955361"/>
            <a:ext cx="332955" cy="365984"/>
            <a:chOff x="1421600" y="238125"/>
            <a:chExt cx="4763300" cy="5228350"/>
          </a:xfrm>
        </p:grpSpPr>
        <p:sp>
          <p:nvSpPr>
            <p:cNvPr id="1747" name="Google Shape;1747;p129"/>
            <p:cNvSpPr/>
            <p:nvPr/>
          </p:nvSpPr>
          <p:spPr>
            <a:xfrm>
              <a:off x="3650075" y="2699400"/>
              <a:ext cx="306375" cy="306400"/>
            </a:xfrm>
            <a:custGeom>
              <a:avLst/>
              <a:gdLst/>
              <a:ahLst/>
              <a:cxnLst/>
              <a:rect l="l" t="t" r="r" b="b"/>
              <a:pathLst>
                <a:path w="12255" h="12256" extrusionOk="0">
                  <a:moveTo>
                    <a:pt x="6127" y="1"/>
                  </a:moveTo>
                  <a:cubicBezTo>
                    <a:pt x="2745" y="1"/>
                    <a:pt x="0" y="2746"/>
                    <a:pt x="0" y="6128"/>
                  </a:cubicBezTo>
                  <a:cubicBezTo>
                    <a:pt x="0" y="9510"/>
                    <a:pt x="2745" y="12255"/>
                    <a:pt x="6127" y="12255"/>
                  </a:cubicBezTo>
                  <a:cubicBezTo>
                    <a:pt x="9510" y="12255"/>
                    <a:pt x="12255" y="9510"/>
                    <a:pt x="12255" y="6128"/>
                  </a:cubicBezTo>
                  <a:cubicBezTo>
                    <a:pt x="12255" y="2746"/>
                    <a:pt x="9510" y="1"/>
                    <a:pt x="6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129"/>
            <p:cNvSpPr/>
            <p:nvPr/>
          </p:nvSpPr>
          <p:spPr>
            <a:xfrm>
              <a:off x="1421600" y="238125"/>
              <a:ext cx="4763300" cy="5228350"/>
            </a:xfrm>
            <a:custGeom>
              <a:avLst/>
              <a:gdLst/>
              <a:ahLst/>
              <a:cxnLst/>
              <a:rect l="l" t="t" r="r" b="b"/>
              <a:pathLst>
                <a:path w="190532" h="209134" extrusionOk="0">
                  <a:moveTo>
                    <a:pt x="95266" y="86197"/>
                  </a:moveTo>
                  <a:cubicBezTo>
                    <a:pt x="105413" y="86197"/>
                    <a:pt x="113648" y="94432"/>
                    <a:pt x="113648" y="104579"/>
                  </a:cubicBezTo>
                  <a:cubicBezTo>
                    <a:pt x="113648" y="114701"/>
                    <a:pt x="105413" y="122961"/>
                    <a:pt x="95266" y="122961"/>
                  </a:cubicBezTo>
                  <a:cubicBezTo>
                    <a:pt x="85144" y="122961"/>
                    <a:pt x="76885" y="114701"/>
                    <a:pt x="76885" y="104579"/>
                  </a:cubicBezTo>
                  <a:cubicBezTo>
                    <a:pt x="76885" y="94432"/>
                    <a:pt x="85144" y="86197"/>
                    <a:pt x="95266" y="86197"/>
                  </a:cubicBezTo>
                  <a:close/>
                  <a:moveTo>
                    <a:pt x="95266" y="0"/>
                  </a:moveTo>
                  <a:cubicBezTo>
                    <a:pt x="85144" y="0"/>
                    <a:pt x="76885" y="8652"/>
                    <a:pt x="76885" y="18798"/>
                  </a:cubicBezTo>
                  <a:cubicBezTo>
                    <a:pt x="76885" y="26764"/>
                    <a:pt x="82032" y="33503"/>
                    <a:pt x="89139" y="36052"/>
                  </a:cubicBezTo>
                  <a:lnTo>
                    <a:pt x="89139" y="45635"/>
                  </a:lnTo>
                  <a:lnTo>
                    <a:pt x="73503" y="37817"/>
                  </a:lnTo>
                  <a:cubicBezTo>
                    <a:pt x="72619" y="37382"/>
                    <a:pt x="71684" y="37176"/>
                    <a:pt x="70764" y="37176"/>
                  </a:cubicBezTo>
                  <a:cubicBezTo>
                    <a:pt x="68518" y="37176"/>
                    <a:pt x="66363" y="38406"/>
                    <a:pt x="65268" y="40562"/>
                  </a:cubicBezTo>
                  <a:cubicBezTo>
                    <a:pt x="63773" y="43577"/>
                    <a:pt x="64998" y="47277"/>
                    <a:pt x="68013" y="48772"/>
                  </a:cubicBezTo>
                  <a:lnTo>
                    <a:pt x="85978" y="57743"/>
                  </a:lnTo>
                  <a:lnTo>
                    <a:pt x="75953" y="71100"/>
                  </a:lnTo>
                  <a:lnTo>
                    <a:pt x="59386" y="73110"/>
                  </a:lnTo>
                  <a:lnTo>
                    <a:pt x="60586" y="53086"/>
                  </a:lnTo>
                  <a:cubicBezTo>
                    <a:pt x="60783" y="49704"/>
                    <a:pt x="58209" y="46812"/>
                    <a:pt x="54827" y="46591"/>
                  </a:cubicBezTo>
                  <a:cubicBezTo>
                    <a:pt x="54749" y="46588"/>
                    <a:pt x="54671" y="46587"/>
                    <a:pt x="54594" y="46587"/>
                  </a:cubicBezTo>
                  <a:cubicBezTo>
                    <a:pt x="51380" y="46587"/>
                    <a:pt x="48548" y="49048"/>
                    <a:pt x="48357" y="52351"/>
                  </a:cubicBezTo>
                  <a:lnTo>
                    <a:pt x="47303" y="69801"/>
                  </a:lnTo>
                  <a:lnTo>
                    <a:pt x="38994" y="64997"/>
                  </a:lnTo>
                  <a:cubicBezTo>
                    <a:pt x="40342" y="57571"/>
                    <a:pt x="37083" y="49753"/>
                    <a:pt x="30171" y="45758"/>
                  </a:cubicBezTo>
                  <a:cubicBezTo>
                    <a:pt x="27281" y="44099"/>
                    <a:pt x="24126" y="43311"/>
                    <a:pt x="21013" y="43311"/>
                  </a:cubicBezTo>
                  <a:cubicBezTo>
                    <a:pt x="14648" y="43311"/>
                    <a:pt x="8456" y="46606"/>
                    <a:pt x="5050" y="52498"/>
                  </a:cubicBezTo>
                  <a:cubicBezTo>
                    <a:pt x="1" y="61272"/>
                    <a:pt x="3015" y="72546"/>
                    <a:pt x="11790" y="77595"/>
                  </a:cubicBezTo>
                  <a:cubicBezTo>
                    <a:pt x="14663" y="79256"/>
                    <a:pt x="17795" y="80044"/>
                    <a:pt x="20888" y="80044"/>
                  </a:cubicBezTo>
                  <a:cubicBezTo>
                    <a:pt x="25234" y="80044"/>
                    <a:pt x="29502" y="78488"/>
                    <a:pt x="32867" y="75610"/>
                  </a:cubicBezTo>
                  <a:lnTo>
                    <a:pt x="41176" y="80413"/>
                  </a:lnTo>
                  <a:lnTo>
                    <a:pt x="26568" y="90045"/>
                  </a:lnTo>
                  <a:cubicBezTo>
                    <a:pt x="23750" y="91908"/>
                    <a:pt x="22966" y="95707"/>
                    <a:pt x="24828" y="98525"/>
                  </a:cubicBezTo>
                  <a:cubicBezTo>
                    <a:pt x="26010" y="100298"/>
                    <a:pt x="27962" y="101281"/>
                    <a:pt x="29963" y="101281"/>
                  </a:cubicBezTo>
                  <a:cubicBezTo>
                    <a:pt x="31115" y="101281"/>
                    <a:pt x="32285" y="100955"/>
                    <a:pt x="33333" y="100265"/>
                  </a:cubicBezTo>
                  <a:lnTo>
                    <a:pt x="50072" y="89212"/>
                  </a:lnTo>
                  <a:lnTo>
                    <a:pt x="56641" y="104579"/>
                  </a:lnTo>
                  <a:lnTo>
                    <a:pt x="50072" y="119921"/>
                  </a:lnTo>
                  <a:lnTo>
                    <a:pt x="33333" y="108868"/>
                  </a:lnTo>
                  <a:cubicBezTo>
                    <a:pt x="32288" y="108183"/>
                    <a:pt x="31117" y="107856"/>
                    <a:pt x="29961" y="107856"/>
                  </a:cubicBezTo>
                  <a:cubicBezTo>
                    <a:pt x="27971" y="107856"/>
                    <a:pt x="26022" y="108825"/>
                    <a:pt x="24828" y="110608"/>
                  </a:cubicBezTo>
                  <a:cubicBezTo>
                    <a:pt x="22966" y="113427"/>
                    <a:pt x="23750" y="117225"/>
                    <a:pt x="26568" y="119088"/>
                  </a:cubicBezTo>
                  <a:lnTo>
                    <a:pt x="41176" y="128720"/>
                  </a:lnTo>
                  <a:lnTo>
                    <a:pt x="32867" y="133524"/>
                  </a:lnTo>
                  <a:cubicBezTo>
                    <a:pt x="29497" y="130656"/>
                    <a:pt x="25230" y="129097"/>
                    <a:pt x="20880" y="129097"/>
                  </a:cubicBezTo>
                  <a:cubicBezTo>
                    <a:pt x="17794" y="129097"/>
                    <a:pt x="14667" y="129881"/>
                    <a:pt x="11790" y="131539"/>
                  </a:cubicBezTo>
                  <a:cubicBezTo>
                    <a:pt x="3015" y="136612"/>
                    <a:pt x="1" y="147861"/>
                    <a:pt x="5050" y="156660"/>
                  </a:cubicBezTo>
                  <a:cubicBezTo>
                    <a:pt x="8480" y="162569"/>
                    <a:pt x="14680" y="165828"/>
                    <a:pt x="21015" y="165828"/>
                  </a:cubicBezTo>
                  <a:cubicBezTo>
                    <a:pt x="24139" y="165828"/>
                    <a:pt x="27297" y="165035"/>
                    <a:pt x="30171" y="163375"/>
                  </a:cubicBezTo>
                  <a:cubicBezTo>
                    <a:pt x="37083" y="159381"/>
                    <a:pt x="40342" y="151562"/>
                    <a:pt x="38994" y="144136"/>
                  </a:cubicBezTo>
                  <a:lnTo>
                    <a:pt x="47303" y="139332"/>
                  </a:lnTo>
                  <a:lnTo>
                    <a:pt x="48357" y="156807"/>
                  </a:lnTo>
                  <a:cubicBezTo>
                    <a:pt x="48528" y="160042"/>
                    <a:pt x="51249" y="162567"/>
                    <a:pt x="54459" y="162567"/>
                  </a:cubicBezTo>
                  <a:cubicBezTo>
                    <a:pt x="54582" y="162567"/>
                    <a:pt x="54704" y="162542"/>
                    <a:pt x="54827" y="162542"/>
                  </a:cubicBezTo>
                  <a:cubicBezTo>
                    <a:pt x="58209" y="162346"/>
                    <a:pt x="60783" y="159430"/>
                    <a:pt x="60586" y="156072"/>
                  </a:cubicBezTo>
                  <a:lnTo>
                    <a:pt x="59386" y="136048"/>
                  </a:lnTo>
                  <a:lnTo>
                    <a:pt x="59386" y="136048"/>
                  </a:lnTo>
                  <a:lnTo>
                    <a:pt x="75953" y="138033"/>
                  </a:lnTo>
                  <a:lnTo>
                    <a:pt x="85978" y="151391"/>
                  </a:lnTo>
                  <a:lnTo>
                    <a:pt x="68013" y="160361"/>
                  </a:lnTo>
                  <a:cubicBezTo>
                    <a:pt x="64998" y="161880"/>
                    <a:pt x="63773" y="165557"/>
                    <a:pt x="65268" y="168596"/>
                  </a:cubicBezTo>
                  <a:cubicBezTo>
                    <a:pt x="66362" y="170733"/>
                    <a:pt x="68516" y="171958"/>
                    <a:pt x="70760" y="171958"/>
                  </a:cubicBezTo>
                  <a:cubicBezTo>
                    <a:pt x="71681" y="171958"/>
                    <a:pt x="72618" y="171752"/>
                    <a:pt x="73503" y="171316"/>
                  </a:cubicBezTo>
                  <a:lnTo>
                    <a:pt x="89139" y="163498"/>
                  </a:lnTo>
                  <a:lnTo>
                    <a:pt x="89139" y="173105"/>
                  </a:lnTo>
                  <a:cubicBezTo>
                    <a:pt x="82032" y="175630"/>
                    <a:pt x="76885" y="182370"/>
                    <a:pt x="76885" y="190360"/>
                  </a:cubicBezTo>
                  <a:cubicBezTo>
                    <a:pt x="76885" y="200482"/>
                    <a:pt x="85144" y="209133"/>
                    <a:pt x="95266" y="209133"/>
                  </a:cubicBezTo>
                  <a:cubicBezTo>
                    <a:pt x="105413" y="209133"/>
                    <a:pt x="113648" y="200482"/>
                    <a:pt x="113648" y="190360"/>
                  </a:cubicBezTo>
                  <a:cubicBezTo>
                    <a:pt x="113648" y="182370"/>
                    <a:pt x="108501" y="175630"/>
                    <a:pt x="101394" y="173105"/>
                  </a:cubicBezTo>
                  <a:lnTo>
                    <a:pt x="101394" y="163498"/>
                  </a:lnTo>
                  <a:lnTo>
                    <a:pt x="117030" y="171316"/>
                  </a:lnTo>
                  <a:cubicBezTo>
                    <a:pt x="117919" y="171757"/>
                    <a:pt x="118856" y="171965"/>
                    <a:pt x="119777" y="171965"/>
                  </a:cubicBezTo>
                  <a:cubicBezTo>
                    <a:pt x="122032" y="171965"/>
                    <a:pt x="124186" y="170719"/>
                    <a:pt x="125265" y="168596"/>
                  </a:cubicBezTo>
                  <a:cubicBezTo>
                    <a:pt x="126785" y="165557"/>
                    <a:pt x="125535" y="161880"/>
                    <a:pt x="122520" y="160361"/>
                  </a:cubicBezTo>
                  <a:lnTo>
                    <a:pt x="104580" y="151391"/>
                  </a:lnTo>
                  <a:lnTo>
                    <a:pt x="114579" y="138033"/>
                  </a:lnTo>
                  <a:lnTo>
                    <a:pt x="131172" y="136048"/>
                  </a:lnTo>
                  <a:lnTo>
                    <a:pt x="129971" y="156072"/>
                  </a:lnTo>
                  <a:cubicBezTo>
                    <a:pt x="129750" y="159430"/>
                    <a:pt x="132324" y="162346"/>
                    <a:pt x="135706" y="162542"/>
                  </a:cubicBezTo>
                  <a:cubicBezTo>
                    <a:pt x="135814" y="162547"/>
                    <a:pt x="135922" y="162550"/>
                    <a:pt x="136029" y="162550"/>
                  </a:cubicBezTo>
                  <a:cubicBezTo>
                    <a:pt x="139447" y="162550"/>
                    <a:pt x="142011" y="159921"/>
                    <a:pt x="142201" y="156807"/>
                  </a:cubicBezTo>
                  <a:lnTo>
                    <a:pt x="143230" y="139332"/>
                  </a:lnTo>
                  <a:lnTo>
                    <a:pt x="151563" y="144136"/>
                  </a:lnTo>
                  <a:cubicBezTo>
                    <a:pt x="150191" y="151562"/>
                    <a:pt x="153450" y="159381"/>
                    <a:pt x="160362" y="163375"/>
                  </a:cubicBezTo>
                  <a:cubicBezTo>
                    <a:pt x="163249" y="165045"/>
                    <a:pt x="166407" y="165839"/>
                    <a:pt x="169525" y="165839"/>
                  </a:cubicBezTo>
                  <a:cubicBezTo>
                    <a:pt x="175884" y="165839"/>
                    <a:pt x="182079" y="162539"/>
                    <a:pt x="185483" y="156636"/>
                  </a:cubicBezTo>
                  <a:cubicBezTo>
                    <a:pt x="190532" y="147861"/>
                    <a:pt x="187517" y="136612"/>
                    <a:pt x="178743" y="131539"/>
                  </a:cubicBezTo>
                  <a:cubicBezTo>
                    <a:pt x="175865" y="129881"/>
                    <a:pt x="172738" y="129097"/>
                    <a:pt x="169653" y="129097"/>
                  </a:cubicBezTo>
                  <a:cubicBezTo>
                    <a:pt x="165303" y="129097"/>
                    <a:pt x="161035" y="130656"/>
                    <a:pt x="157666" y="133524"/>
                  </a:cubicBezTo>
                  <a:lnTo>
                    <a:pt x="149357" y="128720"/>
                  </a:lnTo>
                  <a:lnTo>
                    <a:pt x="163964" y="119088"/>
                  </a:lnTo>
                  <a:cubicBezTo>
                    <a:pt x="166783" y="117225"/>
                    <a:pt x="167567" y="113427"/>
                    <a:pt x="165705" y="110608"/>
                  </a:cubicBezTo>
                  <a:cubicBezTo>
                    <a:pt x="164526" y="108825"/>
                    <a:pt x="162574" y="107856"/>
                    <a:pt x="160578" y="107856"/>
                  </a:cubicBezTo>
                  <a:cubicBezTo>
                    <a:pt x="159419" y="107856"/>
                    <a:pt x="158245" y="108183"/>
                    <a:pt x="157200" y="108868"/>
                  </a:cubicBezTo>
                  <a:lnTo>
                    <a:pt x="140461" y="119921"/>
                  </a:lnTo>
                  <a:lnTo>
                    <a:pt x="133917" y="104579"/>
                  </a:lnTo>
                  <a:lnTo>
                    <a:pt x="140461" y="89212"/>
                  </a:lnTo>
                  <a:lnTo>
                    <a:pt x="157200" y="100265"/>
                  </a:lnTo>
                  <a:cubicBezTo>
                    <a:pt x="158248" y="100955"/>
                    <a:pt x="159421" y="101281"/>
                    <a:pt x="160576" y="101281"/>
                  </a:cubicBezTo>
                  <a:cubicBezTo>
                    <a:pt x="162583" y="101281"/>
                    <a:pt x="164538" y="100298"/>
                    <a:pt x="165705" y="98525"/>
                  </a:cubicBezTo>
                  <a:cubicBezTo>
                    <a:pt x="167567" y="95707"/>
                    <a:pt x="166783" y="91908"/>
                    <a:pt x="163964" y="90045"/>
                  </a:cubicBezTo>
                  <a:lnTo>
                    <a:pt x="149357" y="80413"/>
                  </a:lnTo>
                  <a:lnTo>
                    <a:pt x="157690" y="75610"/>
                  </a:lnTo>
                  <a:cubicBezTo>
                    <a:pt x="161055" y="78488"/>
                    <a:pt x="165324" y="80044"/>
                    <a:pt x="169665" y="80044"/>
                  </a:cubicBezTo>
                  <a:cubicBezTo>
                    <a:pt x="172754" y="80044"/>
                    <a:pt x="175880" y="79256"/>
                    <a:pt x="178743" y="77595"/>
                  </a:cubicBezTo>
                  <a:cubicBezTo>
                    <a:pt x="187517" y="72546"/>
                    <a:pt x="190532" y="61272"/>
                    <a:pt x="185483" y="52498"/>
                  </a:cubicBezTo>
                  <a:cubicBezTo>
                    <a:pt x="182076" y="46606"/>
                    <a:pt x="175874" y="43300"/>
                    <a:pt x="169510" y="43300"/>
                  </a:cubicBezTo>
                  <a:cubicBezTo>
                    <a:pt x="166396" y="43300"/>
                    <a:pt x="163244" y="44091"/>
                    <a:pt x="160362" y="45758"/>
                  </a:cubicBezTo>
                  <a:cubicBezTo>
                    <a:pt x="153450" y="49753"/>
                    <a:pt x="150191" y="57571"/>
                    <a:pt x="151563" y="64997"/>
                  </a:cubicBezTo>
                  <a:lnTo>
                    <a:pt x="143230" y="69801"/>
                  </a:lnTo>
                  <a:lnTo>
                    <a:pt x="142201" y="52351"/>
                  </a:lnTo>
                  <a:cubicBezTo>
                    <a:pt x="142008" y="49033"/>
                    <a:pt x="139246" y="46588"/>
                    <a:pt x="135903" y="46588"/>
                  </a:cubicBezTo>
                  <a:cubicBezTo>
                    <a:pt x="135837" y="46588"/>
                    <a:pt x="135772" y="46589"/>
                    <a:pt x="135706" y="46591"/>
                  </a:cubicBezTo>
                  <a:cubicBezTo>
                    <a:pt x="132324" y="46812"/>
                    <a:pt x="129750" y="49704"/>
                    <a:pt x="129971" y="53086"/>
                  </a:cubicBezTo>
                  <a:lnTo>
                    <a:pt x="131172" y="73110"/>
                  </a:lnTo>
                  <a:lnTo>
                    <a:pt x="114579" y="71100"/>
                  </a:lnTo>
                  <a:lnTo>
                    <a:pt x="104580" y="57743"/>
                  </a:lnTo>
                  <a:lnTo>
                    <a:pt x="122520" y="48772"/>
                  </a:lnTo>
                  <a:cubicBezTo>
                    <a:pt x="125535" y="47277"/>
                    <a:pt x="126785" y="43577"/>
                    <a:pt x="125265" y="40562"/>
                  </a:cubicBezTo>
                  <a:cubicBezTo>
                    <a:pt x="124187" y="38406"/>
                    <a:pt x="122012" y="37176"/>
                    <a:pt x="119763" y="37176"/>
                  </a:cubicBezTo>
                  <a:cubicBezTo>
                    <a:pt x="118841" y="37176"/>
                    <a:pt x="117907" y="37382"/>
                    <a:pt x="117030" y="37817"/>
                  </a:cubicBezTo>
                  <a:lnTo>
                    <a:pt x="101394" y="45635"/>
                  </a:lnTo>
                  <a:lnTo>
                    <a:pt x="101394" y="36052"/>
                  </a:lnTo>
                  <a:cubicBezTo>
                    <a:pt x="108501" y="33503"/>
                    <a:pt x="113648" y="26764"/>
                    <a:pt x="113648" y="18798"/>
                  </a:cubicBezTo>
                  <a:cubicBezTo>
                    <a:pt x="113648" y="8652"/>
                    <a:pt x="105413" y="0"/>
                    <a:pt x="95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9" name="Google Shape;1749;p129"/>
          <p:cNvGrpSpPr/>
          <p:nvPr/>
        </p:nvGrpSpPr>
        <p:grpSpPr>
          <a:xfrm>
            <a:off x="1842638" y="2955361"/>
            <a:ext cx="365985" cy="365984"/>
            <a:chOff x="1190625" y="238125"/>
            <a:chExt cx="5228350" cy="5228350"/>
          </a:xfrm>
        </p:grpSpPr>
        <p:sp>
          <p:nvSpPr>
            <p:cNvPr id="1750" name="Google Shape;1750;p129"/>
            <p:cNvSpPr/>
            <p:nvPr/>
          </p:nvSpPr>
          <p:spPr>
            <a:xfrm>
              <a:off x="3958275" y="238125"/>
              <a:ext cx="919100" cy="306375"/>
            </a:xfrm>
            <a:custGeom>
              <a:avLst/>
              <a:gdLst/>
              <a:ahLst/>
              <a:cxnLst/>
              <a:rect l="l" t="t" r="r" b="b"/>
              <a:pathLst>
                <a:path w="36764" h="12255" extrusionOk="0">
                  <a:moveTo>
                    <a:pt x="0" y="0"/>
                  </a:moveTo>
                  <a:lnTo>
                    <a:pt x="0" y="12254"/>
                  </a:lnTo>
                  <a:lnTo>
                    <a:pt x="36763" y="12254"/>
                  </a:lnTo>
                  <a:lnTo>
                    <a:pt x="36763" y="6127"/>
                  </a:lnTo>
                  <a:cubicBezTo>
                    <a:pt x="36763" y="2745"/>
                    <a:pt x="34018" y="0"/>
                    <a:pt x="306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129"/>
            <p:cNvSpPr/>
            <p:nvPr/>
          </p:nvSpPr>
          <p:spPr>
            <a:xfrm>
              <a:off x="2732825" y="238125"/>
              <a:ext cx="919100" cy="306375"/>
            </a:xfrm>
            <a:custGeom>
              <a:avLst/>
              <a:gdLst/>
              <a:ahLst/>
              <a:cxnLst/>
              <a:rect l="l" t="t" r="r" b="b"/>
              <a:pathLst>
                <a:path w="36764" h="12255" extrusionOk="0">
                  <a:moveTo>
                    <a:pt x="6128" y="0"/>
                  </a:moveTo>
                  <a:cubicBezTo>
                    <a:pt x="2746" y="0"/>
                    <a:pt x="1" y="2745"/>
                    <a:pt x="1" y="6127"/>
                  </a:cubicBezTo>
                  <a:lnTo>
                    <a:pt x="1" y="12254"/>
                  </a:lnTo>
                  <a:lnTo>
                    <a:pt x="36764" y="12254"/>
                  </a:lnTo>
                  <a:lnTo>
                    <a:pt x="367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129"/>
            <p:cNvSpPr/>
            <p:nvPr/>
          </p:nvSpPr>
          <p:spPr>
            <a:xfrm>
              <a:off x="3958275" y="850825"/>
              <a:ext cx="1966225" cy="4309275"/>
            </a:xfrm>
            <a:custGeom>
              <a:avLst/>
              <a:gdLst/>
              <a:ahLst/>
              <a:cxnLst/>
              <a:rect l="l" t="t" r="r" b="b"/>
              <a:pathLst>
                <a:path w="78649" h="172371" extrusionOk="0">
                  <a:moveTo>
                    <a:pt x="0" y="1"/>
                  </a:moveTo>
                  <a:lnTo>
                    <a:pt x="0" y="172371"/>
                  </a:lnTo>
                  <a:lnTo>
                    <a:pt x="49018" y="172371"/>
                  </a:lnTo>
                  <a:lnTo>
                    <a:pt x="49018" y="147470"/>
                  </a:lnTo>
                  <a:lnTo>
                    <a:pt x="30636" y="147470"/>
                  </a:lnTo>
                  <a:cubicBezTo>
                    <a:pt x="27254" y="147470"/>
                    <a:pt x="24509" y="144725"/>
                    <a:pt x="24509" y="141343"/>
                  </a:cubicBezTo>
                  <a:cubicBezTo>
                    <a:pt x="24509" y="137961"/>
                    <a:pt x="27254" y="135216"/>
                    <a:pt x="30636" y="135216"/>
                  </a:cubicBezTo>
                  <a:lnTo>
                    <a:pt x="49018" y="135216"/>
                  </a:lnTo>
                  <a:lnTo>
                    <a:pt x="49018" y="121932"/>
                  </a:lnTo>
                  <a:cubicBezTo>
                    <a:pt x="35048" y="119089"/>
                    <a:pt x="24509" y="106712"/>
                    <a:pt x="24509" y="91909"/>
                  </a:cubicBezTo>
                  <a:lnTo>
                    <a:pt x="24509" y="79654"/>
                  </a:lnTo>
                  <a:cubicBezTo>
                    <a:pt x="24509" y="76272"/>
                    <a:pt x="27254" y="73527"/>
                    <a:pt x="30636" y="73527"/>
                  </a:cubicBezTo>
                  <a:cubicBezTo>
                    <a:pt x="34018" y="73527"/>
                    <a:pt x="36763" y="76272"/>
                    <a:pt x="36763" y="79654"/>
                  </a:cubicBezTo>
                  <a:lnTo>
                    <a:pt x="36763" y="91909"/>
                  </a:lnTo>
                  <a:cubicBezTo>
                    <a:pt x="36763" y="99899"/>
                    <a:pt x="41886" y="106614"/>
                    <a:pt x="49018" y="109163"/>
                  </a:cubicBezTo>
                  <a:lnTo>
                    <a:pt x="49018" y="55146"/>
                  </a:lnTo>
                  <a:cubicBezTo>
                    <a:pt x="49018" y="53822"/>
                    <a:pt x="49434" y="52523"/>
                    <a:pt x="50243" y="51469"/>
                  </a:cubicBezTo>
                  <a:lnTo>
                    <a:pt x="78649" y="13579"/>
                  </a:lnTo>
                  <a:cubicBezTo>
                    <a:pt x="68992" y="5246"/>
                    <a:pt x="56615" y="1"/>
                    <a:pt x="42890" y="1"/>
                  </a:cubicBezTo>
                  <a:lnTo>
                    <a:pt x="24509" y="1"/>
                  </a:lnTo>
                  <a:lnTo>
                    <a:pt x="24509" y="30637"/>
                  </a:lnTo>
                  <a:cubicBezTo>
                    <a:pt x="24509" y="34019"/>
                    <a:pt x="21764" y="36764"/>
                    <a:pt x="18382" y="36764"/>
                  </a:cubicBezTo>
                  <a:cubicBezTo>
                    <a:pt x="14999" y="36764"/>
                    <a:pt x="12255" y="34019"/>
                    <a:pt x="12255" y="30637"/>
                  </a:cubicBezTo>
                  <a:lnTo>
                    <a:pt x="122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129"/>
            <p:cNvSpPr/>
            <p:nvPr/>
          </p:nvSpPr>
          <p:spPr>
            <a:xfrm>
              <a:off x="5490075" y="1416975"/>
              <a:ext cx="928900" cy="3120625"/>
            </a:xfrm>
            <a:custGeom>
              <a:avLst/>
              <a:gdLst/>
              <a:ahLst/>
              <a:cxnLst/>
              <a:rect l="l" t="t" r="r" b="b"/>
              <a:pathLst>
                <a:path w="37156" h="124825" extrusionOk="0">
                  <a:moveTo>
                    <a:pt x="26298" y="1"/>
                  </a:moveTo>
                  <a:lnTo>
                    <a:pt x="0" y="34534"/>
                  </a:lnTo>
                  <a:lnTo>
                    <a:pt x="0" y="124824"/>
                  </a:lnTo>
                  <a:lnTo>
                    <a:pt x="37155" y="124824"/>
                  </a:lnTo>
                  <a:lnTo>
                    <a:pt x="37155" y="32500"/>
                  </a:lnTo>
                  <a:cubicBezTo>
                    <a:pt x="37155" y="20319"/>
                    <a:pt x="33013" y="9143"/>
                    <a:pt x="26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129"/>
            <p:cNvSpPr/>
            <p:nvPr/>
          </p:nvSpPr>
          <p:spPr>
            <a:xfrm>
              <a:off x="1190625" y="1416975"/>
              <a:ext cx="929500" cy="3120625"/>
            </a:xfrm>
            <a:custGeom>
              <a:avLst/>
              <a:gdLst/>
              <a:ahLst/>
              <a:cxnLst/>
              <a:rect l="l" t="t" r="r" b="b"/>
              <a:pathLst>
                <a:path w="37180" h="124825" extrusionOk="0">
                  <a:moveTo>
                    <a:pt x="11274" y="1"/>
                  </a:moveTo>
                  <a:cubicBezTo>
                    <a:pt x="4559" y="9143"/>
                    <a:pt x="0" y="20319"/>
                    <a:pt x="0" y="32500"/>
                  </a:cubicBezTo>
                  <a:lnTo>
                    <a:pt x="0" y="124824"/>
                  </a:lnTo>
                  <a:lnTo>
                    <a:pt x="37180" y="124824"/>
                  </a:lnTo>
                  <a:lnTo>
                    <a:pt x="37180" y="34534"/>
                  </a:lnTo>
                  <a:lnTo>
                    <a:pt x="112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129"/>
            <p:cNvSpPr/>
            <p:nvPr/>
          </p:nvSpPr>
          <p:spPr>
            <a:xfrm>
              <a:off x="5490075" y="4843925"/>
              <a:ext cx="928900" cy="622550"/>
            </a:xfrm>
            <a:custGeom>
              <a:avLst/>
              <a:gdLst/>
              <a:ahLst/>
              <a:cxnLst/>
              <a:rect l="l" t="t" r="r" b="b"/>
              <a:pathLst>
                <a:path w="37156" h="24902" extrusionOk="0">
                  <a:moveTo>
                    <a:pt x="0" y="0"/>
                  </a:moveTo>
                  <a:lnTo>
                    <a:pt x="0" y="18774"/>
                  </a:lnTo>
                  <a:cubicBezTo>
                    <a:pt x="0" y="22156"/>
                    <a:pt x="2745" y="24901"/>
                    <a:pt x="6127" y="24901"/>
                  </a:cubicBezTo>
                  <a:lnTo>
                    <a:pt x="31028" y="24901"/>
                  </a:lnTo>
                  <a:cubicBezTo>
                    <a:pt x="34410" y="24901"/>
                    <a:pt x="37155" y="22156"/>
                    <a:pt x="37155" y="18774"/>
                  </a:cubicBezTo>
                  <a:lnTo>
                    <a:pt x="371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129"/>
            <p:cNvSpPr/>
            <p:nvPr/>
          </p:nvSpPr>
          <p:spPr>
            <a:xfrm>
              <a:off x="1685075" y="850825"/>
              <a:ext cx="1966850" cy="4309275"/>
            </a:xfrm>
            <a:custGeom>
              <a:avLst/>
              <a:gdLst/>
              <a:ahLst/>
              <a:cxnLst/>
              <a:rect l="l" t="t" r="r" b="b"/>
              <a:pathLst>
                <a:path w="78674" h="172371" extrusionOk="0">
                  <a:moveTo>
                    <a:pt x="35783" y="1"/>
                  </a:moveTo>
                  <a:cubicBezTo>
                    <a:pt x="22058" y="1"/>
                    <a:pt x="9657" y="5246"/>
                    <a:pt x="1" y="13579"/>
                  </a:cubicBezTo>
                  <a:lnTo>
                    <a:pt x="28431" y="51469"/>
                  </a:lnTo>
                  <a:cubicBezTo>
                    <a:pt x="29215" y="52523"/>
                    <a:pt x="29656" y="53822"/>
                    <a:pt x="29656" y="55146"/>
                  </a:cubicBezTo>
                  <a:lnTo>
                    <a:pt x="29656" y="109163"/>
                  </a:lnTo>
                  <a:cubicBezTo>
                    <a:pt x="36764" y="106614"/>
                    <a:pt x="41911" y="99899"/>
                    <a:pt x="41911" y="91909"/>
                  </a:cubicBezTo>
                  <a:lnTo>
                    <a:pt x="41911" y="79654"/>
                  </a:lnTo>
                  <a:cubicBezTo>
                    <a:pt x="41911" y="76272"/>
                    <a:pt x="44656" y="73527"/>
                    <a:pt x="48038" y="73527"/>
                  </a:cubicBezTo>
                  <a:cubicBezTo>
                    <a:pt x="51420" y="73527"/>
                    <a:pt x="54165" y="76272"/>
                    <a:pt x="54165" y="79654"/>
                  </a:cubicBezTo>
                  <a:lnTo>
                    <a:pt x="54165" y="91909"/>
                  </a:lnTo>
                  <a:cubicBezTo>
                    <a:pt x="54165" y="106712"/>
                    <a:pt x="43626" y="119089"/>
                    <a:pt x="29656" y="121932"/>
                  </a:cubicBezTo>
                  <a:lnTo>
                    <a:pt x="29656" y="135216"/>
                  </a:lnTo>
                  <a:lnTo>
                    <a:pt x="48038" y="135216"/>
                  </a:lnTo>
                  <a:cubicBezTo>
                    <a:pt x="51420" y="135216"/>
                    <a:pt x="54165" y="137961"/>
                    <a:pt x="54165" y="141343"/>
                  </a:cubicBezTo>
                  <a:cubicBezTo>
                    <a:pt x="54165" y="144725"/>
                    <a:pt x="51420" y="147470"/>
                    <a:pt x="48038" y="147470"/>
                  </a:cubicBezTo>
                  <a:lnTo>
                    <a:pt x="29656" y="147470"/>
                  </a:lnTo>
                  <a:lnTo>
                    <a:pt x="29656" y="172371"/>
                  </a:lnTo>
                  <a:lnTo>
                    <a:pt x="78674" y="172371"/>
                  </a:lnTo>
                  <a:lnTo>
                    <a:pt x="78674" y="1"/>
                  </a:lnTo>
                  <a:lnTo>
                    <a:pt x="66419" y="1"/>
                  </a:lnTo>
                  <a:lnTo>
                    <a:pt x="66419" y="30637"/>
                  </a:lnTo>
                  <a:cubicBezTo>
                    <a:pt x="66419" y="34019"/>
                    <a:pt x="63674" y="36764"/>
                    <a:pt x="60292" y="36764"/>
                  </a:cubicBezTo>
                  <a:cubicBezTo>
                    <a:pt x="56910" y="36764"/>
                    <a:pt x="54165" y="34019"/>
                    <a:pt x="54165" y="30637"/>
                  </a:cubicBezTo>
                  <a:lnTo>
                    <a:pt x="5416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129"/>
            <p:cNvSpPr/>
            <p:nvPr/>
          </p:nvSpPr>
          <p:spPr>
            <a:xfrm>
              <a:off x="1190625" y="4843925"/>
              <a:ext cx="929500" cy="622550"/>
            </a:xfrm>
            <a:custGeom>
              <a:avLst/>
              <a:gdLst/>
              <a:ahLst/>
              <a:cxnLst/>
              <a:rect l="l" t="t" r="r" b="b"/>
              <a:pathLst>
                <a:path w="37180" h="24902" extrusionOk="0">
                  <a:moveTo>
                    <a:pt x="0" y="0"/>
                  </a:moveTo>
                  <a:lnTo>
                    <a:pt x="0" y="18774"/>
                  </a:lnTo>
                  <a:cubicBezTo>
                    <a:pt x="0" y="22156"/>
                    <a:pt x="2745" y="24901"/>
                    <a:pt x="6127" y="24901"/>
                  </a:cubicBezTo>
                  <a:lnTo>
                    <a:pt x="31053" y="24901"/>
                  </a:lnTo>
                  <a:cubicBezTo>
                    <a:pt x="34435" y="24901"/>
                    <a:pt x="37180" y="22156"/>
                    <a:pt x="37180" y="18774"/>
                  </a:cubicBezTo>
                  <a:lnTo>
                    <a:pt x="371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8" name="Google Shape;1758;p129"/>
          <p:cNvGrpSpPr/>
          <p:nvPr/>
        </p:nvGrpSpPr>
        <p:grpSpPr>
          <a:xfrm>
            <a:off x="2575664" y="2955354"/>
            <a:ext cx="366541" cy="365997"/>
            <a:chOff x="1190625" y="237950"/>
            <a:chExt cx="5236300" cy="5228525"/>
          </a:xfrm>
        </p:grpSpPr>
        <p:sp>
          <p:nvSpPr>
            <p:cNvPr id="1759" name="Google Shape;1759;p129"/>
            <p:cNvSpPr/>
            <p:nvPr/>
          </p:nvSpPr>
          <p:spPr>
            <a:xfrm>
              <a:off x="1253725" y="1610000"/>
              <a:ext cx="3254175" cy="1395800"/>
            </a:xfrm>
            <a:custGeom>
              <a:avLst/>
              <a:gdLst/>
              <a:ahLst/>
              <a:cxnLst/>
              <a:rect l="l" t="t" r="r" b="b"/>
              <a:pathLst>
                <a:path w="130167" h="55832" extrusionOk="0">
                  <a:moveTo>
                    <a:pt x="31421" y="0"/>
                  </a:moveTo>
                  <a:lnTo>
                    <a:pt x="0" y="55831"/>
                  </a:lnTo>
                  <a:lnTo>
                    <a:pt x="39067" y="55831"/>
                  </a:lnTo>
                  <a:lnTo>
                    <a:pt x="47351" y="35170"/>
                  </a:lnTo>
                  <a:cubicBezTo>
                    <a:pt x="48283" y="32842"/>
                    <a:pt x="50660" y="31678"/>
                    <a:pt x="53037" y="31678"/>
                  </a:cubicBezTo>
                  <a:cubicBezTo>
                    <a:pt x="55415" y="31678"/>
                    <a:pt x="57792" y="32842"/>
                    <a:pt x="58723" y="35170"/>
                  </a:cubicBezTo>
                  <a:lnTo>
                    <a:pt x="66983" y="55831"/>
                  </a:lnTo>
                  <a:lnTo>
                    <a:pt x="130166" y="55831"/>
                  </a:lnTo>
                  <a:lnTo>
                    <a:pt x="99138" y="0"/>
                  </a:lnTo>
                  <a:lnTo>
                    <a:pt x="81860" y="17254"/>
                  </a:lnTo>
                  <a:cubicBezTo>
                    <a:pt x="80683" y="18455"/>
                    <a:pt x="79115" y="19068"/>
                    <a:pt x="77546" y="19068"/>
                  </a:cubicBezTo>
                  <a:cubicBezTo>
                    <a:pt x="75978" y="19068"/>
                    <a:pt x="74409" y="18455"/>
                    <a:pt x="73208" y="17254"/>
                  </a:cubicBezTo>
                  <a:lnTo>
                    <a:pt x="65292" y="9338"/>
                  </a:lnTo>
                  <a:lnTo>
                    <a:pt x="57351" y="17254"/>
                  </a:lnTo>
                  <a:cubicBezTo>
                    <a:pt x="56162" y="18455"/>
                    <a:pt x="54600" y="19056"/>
                    <a:pt x="53034" y="19056"/>
                  </a:cubicBezTo>
                  <a:cubicBezTo>
                    <a:pt x="51469" y="19056"/>
                    <a:pt x="49900" y="18455"/>
                    <a:pt x="48699" y="17254"/>
                  </a:cubicBezTo>
                  <a:lnTo>
                    <a:pt x="3142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129"/>
            <p:cNvSpPr/>
            <p:nvPr/>
          </p:nvSpPr>
          <p:spPr>
            <a:xfrm>
              <a:off x="3663550" y="3312125"/>
              <a:ext cx="1520175" cy="2154350"/>
            </a:xfrm>
            <a:custGeom>
              <a:avLst/>
              <a:gdLst/>
              <a:ahLst/>
              <a:cxnLst/>
              <a:rect l="l" t="t" r="r" b="b"/>
              <a:pathLst>
                <a:path w="60807" h="86174" extrusionOk="0">
                  <a:moveTo>
                    <a:pt x="0" y="1"/>
                  </a:moveTo>
                  <a:cubicBezTo>
                    <a:pt x="2157" y="14167"/>
                    <a:pt x="11789" y="26568"/>
                    <a:pt x="26200" y="33210"/>
                  </a:cubicBezTo>
                  <a:cubicBezTo>
                    <a:pt x="39778" y="39484"/>
                    <a:pt x="48552" y="53185"/>
                    <a:pt x="48552" y="68135"/>
                  </a:cubicBezTo>
                  <a:lnTo>
                    <a:pt x="48552" y="86173"/>
                  </a:lnTo>
                  <a:lnTo>
                    <a:pt x="60807" y="86173"/>
                  </a:lnTo>
                  <a:lnTo>
                    <a:pt x="60807" y="68135"/>
                  </a:lnTo>
                  <a:cubicBezTo>
                    <a:pt x="60807" y="47842"/>
                    <a:pt x="48773" y="29558"/>
                    <a:pt x="30171" y="21568"/>
                  </a:cubicBezTo>
                  <a:cubicBezTo>
                    <a:pt x="20955" y="17598"/>
                    <a:pt x="14706" y="9436"/>
                    <a:pt x="126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129"/>
            <p:cNvSpPr/>
            <p:nvPr/>
          </p:nvSpPr>
          <p:spPr>
            <a:xfrm>
              <a:off x="2193025" y="2958575"/>
              <a:ext cx="773275" cy="966300"/>
            </a:xfrm>
            <a:custGeom>
              <a:avLst/>
              <a:gdLst/>
              <a:ahLst/>
              <a:cxnLst/>
              <a:rect l="l" t="t" r="r" b="b"/>
              <a:pathLst>
                <a:path w="30931" h="38652" extrusionOk="0">
                  <a:moveTo>
                    <a:pt x="15465" y="1"/>
                  </a:moveTo>
                  <a:lnTo>
                    <a:pt x="0" y="38651"/>
                  </a:lnTo>
                  <a:lnTo>
                    <a:pt x="30930" y="38651"/>
                  </a:lnTo>
                  <a:lnTo>
                    <a:pt x="1546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129"/>
            <p:cNvSpPr/>
            <p:nvPr/>
          </p:nvSpPr>
          <p:spPr>
            <a:xfrm>
              <a:off x="1190625" y="3312125"/>
              <a:ext cx="3380375" cy="2154350"/>
            </a:xfrm>
            <a:custGeom>
              <a:avLst/>
              <a:gdLst/>
              <a:ahLst/>
              <a:cxnLst/>
              <a:rect l="l" t="t" r="r" b="b"/>
              <a:pathLst>
                <a:path w="135215" h="86174" extrusionOk="0">
                  <a:moveTo>
                    <a:pt x="0" y="1"/>
                  </a:moveTo>
                  <a:lnTo>
                    <a:pt x="0" y="80046"/>
                  </a:lnTo>
                  <a:cubicBezTo>
                    <a:pt x="0" y="83428"/>
                    <a:pt x="2745" y="86173"/>
                    <a:pt x="6127" y="86173"/>
                  </a:cubicBezTo>
                  <a:lnTo>
                    <a:pt x="135215" y="86173"/>
                  </a:lnTo>
                  <a:lnTo>
                    <a:pt x="135215" y="68135"/>
                  </a:lnTo>
                  <a:cubicBezTo>
                    <a:pt x="135215" y="57939"/>
                    <a:pt x="129235" y="48601"/>
                    <a:pt x="119995" y="44337"/>
                  </a:cubicBezTo>
                  <a:cubicBezTo>
                    <a:pt x="101148" y="35636"/>
                    <a:pt x="88869" y="18995"/>
                    <a:pt x="86639" y="1"/>
                  </a:cubicBezTo>
                  <a:lnTo>
                    <a:pt x="74409" y="1"/>
                  </a:lnTo>
                  <a:lnTo>
                    <a:pt x="85756" y="28357"/>
                  </a:lnTo>
                  <a:cubicBezTo>
                    <a:pt x="86516" y="30244"/>
                    <a:pt x="86271" y="32377"/>
                    <a:pt x="85143" y="34068"/>
                  </a:cubicBezTo>
                  <a:cubicBezTo>
                    <a:pt x="83992" y="35734"/>
                    <a:pt x="82104" y="36764"/>
                    <a:pt x="80070" y="36764"/>
                  </a:cubicBezTo>
                  <a:lnTo>
                    <a:pt x="61689" y="36764"/>
                  </a:lnTo>
                  <a:lnTo>
                    <a:pt x="61689" y="55145"/>
                  </a:lnTo>
                  <a:cubicBezTo>
                    <a:pt x="61689" y="58527"/>
                    <a:pt x="58944" y="61272"/>
                    <a:pt x="55561" y="61272"/>
                  </a:cubicBezTo>
                  <a:cubicBezTo>
                    <a:pt x="52179" y="61272"/>
                    <a:pt x="49434" y="58527"/>
                    <a:pt x="49434" y="55145"/>
                  </a:cubicBezTo>
                  <a:lnTo>
                    <a:pt x="49434" y="36764"/>
                  </a:lnTo>
                  <a:lnTo>
                    <a:pt x="31053" y="36764"/>
                  </a:lnTo>
                  <a:cubicBezTo>
                    <a:pt x="29018" y="36764"/>
                    <a:pt x="27107" y="35734"/>
                    <a:pt x="25979" y="34068"/>
                  </a:cubicBezTo>
                  <a:cubicBezTo>
                    <a:pt x="24827" y="32377"/>
                    <a:pt x="24607" y="30244"/>
                    <a:pt x="25367" y="28357"/>
                  </a:cubicBezTo>
                  <a:lnTo>
                    <a:pt x="36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129"/>
            <p:cNvSpPr/>
            <p:nvPr/>
          </p:nvSpPr>
          <p:spPr>
            <a:xfrm>
              <a:off x="2194250" y="237950"/>
              <a:ext cx="1383550" cy="1478675"/>
            </a:xfrm>
            <a:custGeom>
              <a:avLst/>
              <a:gdLst/>
              <a:ahLst/>
              <a:cxnLst/>
              <a:rect l="l" t="t" r="r" b="b"/>
              <a:pathLst>
                <a:path w="55342" h="59147" extrusionOk="0">
                  <a:moveTo>
                    <a:pt x="27659" y="1"/>
                  </a:moveTo>
                  <a:cubicBezTo>
                    <a:pt x="25520" y="1"/>
                    <a:pt x="23382" y="975"/>
                    <a:pt x="22303" y="2924"/>
                  </a:cubicBezTo>
                  <a:lnTo>
                    <a:pt x="0" y="43731"/>
                  </a:lnTo>
                  <a:lnTo>
                    <a:pt x="15416" y="59147"/>
                  </a:lnTo>
                  <a:lnTo>
                    <a:pt x="23333" y="51230"/>
                  </a:lnTo>
                  <a:cubicBezTo>
                    <a:pt x="24534" y="50029"/>
                    <a:pt x="26102" y="49429"/>
                    <a:pt x="27668" y="49429"/>
                  </a:cubicBezTo>
                  <a:cubicBezTo>
                    <a:pt x="29233" y="49429"/>
                    <a:pt x="30796" y="50029"/>
                    <a:pt x="31984" y="51230"/>
                  </a:cubicBezTo>
                  <a:lnTo>
                    <a:pt x="39925" y="59147"/>
                  </a:lnTo>
                  <a:lnTo>
                    <a:pt x="55341" y="43731"/>
                  </a:lnTo>
                  <a:lnTo>
                    <a:pt x="33014" y="2924"/>
                  </a:lnTo>
                  <a:cubicBezTo>
                    <a:pt x="31935" y="975"/>
                    <a:pt x="29797" y="1"/>
                    <a:pt x="276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129"/>
            <p:cNvSpPr/>
            <p:nvPr/>
          </p:nvSpPr>
          <p:spPr>
            <a:xfrm>
              <a:off x="3985850" y="866450"/>
              <a:ext cx="1162350" cy="1993525"/>
            </a:xfrm>
            <a:custGeom>
              <a:avLst/>
              <a:gdLst/>
              <a:ahLst/>
              <a:cxnLst/>
              <a:rect l="l" t="t" r="r" b="b"/>
              <a:pathLst>
                <a:path w="46494" h="79741" extrusionOk="0">
                  <a:moveTo>
                    <a:pt x="17276" y="1"/>
                  </a:moveTo>
                  <a:cubicBezTo>
                    <a:pt x="15202" y="1"/>
                    <a:pt x="13124" y="920"/>
                    <a:pt x="12009" y="2758"/>
                  </a:cubicBezTo>
                  <a:lnTo>
                    <a:pt x="0" y="22782"/>
                  </a:lnTo>
                  <a:lnTo>
                    <a:pt x="31665" y="79740"/>
                  </a:lnTo>
                  <a:lnTo>
                    <a:pt x="46493" y="42683"/>
                  </a:lnTo>
                  <a:lnTo>
                    <a:pt x="22524" y="2758"/>
                  </a:lnTo>
                  <a:cubicBezTo>
                    <a:pt x="21421" y="920"/>
                    <a:pt x="19350" y="1"/>
                    <a:pt x="17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129"/>
            <p:cNvSpPr/>
            <p:nvPr/>
          </p:nvSpPr>
          <p:spPr>
            <a:xfrm>
              <a:off x="5175750" y="1780025"/>
              <a:ext cx="1251175" cy="1532125"/>
            </a:xfrm>
            <a:custGeom>
              <a:avLst/>
              <a:gdLst/>
              <a:ahLst/>
              <a:cxnLst/>
              <a:rect l="l" t="t" r="r" b="b"/>
              <a:pathLst>
                <a:path w="50047" h="61285" extrusionOk="0">
                  <a:moveTo>
                    <a:pt x="24680" y="0"/>
                  </a:moveTo>
                  <a:cubicBezTo>
                    <a:pt x="22303" y="0"/>
                    <a:pt x="19926" y="1164"/>
                    <a:pt x="18994" y="3493"/>
                  </a:cubicBezTo>
                  <a:lnTo>
                    <a:pt x="760" y="52878"/>
                  </a:lnTo>
                  <a:cubicBezTo>
                    <a:pt x="0" y="54765"/>
                    <a:pt x="221" y="56897"/>
                    <a:pt x="1373" y="58589"/>
                  </a:cubicBezTo>
                  <a:cubicBezTo>
                    <a:pt x="2500" y="60255"/>
                    <a:pt x="4412" y="61285"/>
                    <a:pt x="6446" y="61285"/>
                  </a:cubicBezTo>
                  <a:lnTo>
                    <a:pt x="43601" y="61285"/>
                  </a:lnTo>
                  <a:cubicBezTo>
                    <a:pt x="45635" y="61285"/>
                    <a:pt x="47547" y="60255"/>
                    <a:pt x="48674" y="58589"/>
                  </a:cubicBezTo>
                  <a:cubicBezTo>
                    <a:pt x="49826" y="56897"/>
                    <a:pt x="50047" y="54765"/>
                    <a:pt x="49287" y="52878"/>
                  </a:cubicBezTo>
                  <a:lnTo>
                    <a:pt x="30366" y="3493"/>
                  </a:lnTo>
                  <a:cubicBezTo>
                    <a:pt x="29435" y="1164"/>
                    <a:pt x="27058" y="0"/>
                    <a:pt x="24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129"/>
            <p:cNvSpPr/>
            <p:nvPr/>
          </p:nvSpPr>
          <p:spPr>
            <a:xfrm>
              <a:off x="4295250" y="3312125"/>
              <a:ext cx="2123725" cy="2154350"/>
            </a:xfrm>
            <a:custGeom>
              <a:avLst/>
              <a:gdLst/>
              <a:ahLst/>
              <a:cxnLst/>
              <a:rect l="l" t="t" r="r" b="b"/>
              <a:pathLst>
                <a:path w="84949" h="86174" extrusionOk="0">
                  <a:moveTo>
                    <a:pt x="1" y="1"/>
                  </a:moveTo>
                  <a:cubicBezTo>
                    <a:pt x="1717" y="4535"/>
                    <a:pt x="5148" y="8333"/>
                    <a:pt x="9804" y="10294"/>
                  </a:cubicBezTo>
                  <a:cubicBezTo>
                    <a:pt x="32843" y="20220"/>
                    <a:pt x="47793" y="43013"/>
                    <a:pt x="47793" y="68135"/>
                  </a:cubicBezTo>
                  <a:lnTo>
                    <a:pt x="47793" y="86173"/>
                  </a:lnTo>
                  <a:lnTo>
                    <a:pt x="78821" y="86173"/>
                  </a:lnTo>
                  <a:cubicBezTo>
                    <a:pt x="82252" y="86173"/>
                    <a:pt x="84948" y="83477"/>
                    <a:pt x="84948" y="80046"/>
                  </a:cubicBezTo>
                  <a:lnTo>
                    <a:pt x="84948" y="11029"/>
                  </a:lnTo>
                  <a:cubicBezTo>
                    <a:pt x="82988" y="11765"/>
                    <a:pt x="80904" y="12255"/>
                    <a:pt x="78821" y="12255"/>
                  </a:cubicBezTo>
                  <a:lnTo>
                    <a:pt x="66175" y="12255"/>
                  </a:lnTo>
                  <a:lnTo>
                    <a:pt x="66175" y="30636"/>
                  </a:lnTo>
                  <a:cubicBezTo>
                    <a:pt x="66175" y="34068"/>
                    <a:pt x="63479" y="36764"/>
                    <a:pt x="60047" y="36764"/>
                  </a:cubicBezTo>
                  <a:cubicBezTo>
                    <a:pt x="56616" y="36764"/>
                    <a:pt x="53920" y="34068"/>
                    <a:pt x="53920" y="30636"/>
                  </a:cubicBezTo>
                  <a:lnTo>
                    <a:pt x="53920" y="12255"/>
                  </a:lnTo>
                  <a:lnTo>
                    <a:pt x="41666" y="12255"/>
                  </a:lnTo>
                  <a:cubicBezTo>
                    <a:pt x="35539" y="12255"/>
                    <a:pt x="29902" y="9191"/>
                    <a:pt x="26470" y="4167"/>
                  </a:cubicBezTo>
                  <a:cubicBezTo>
                    <a:pt x="25613" y="2819"/>
                    <a:pt x="24877" y="1471"/>
                    <a:pt x="24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7" name="Google Shape;1767;p129"/>
          <p:cNvGrpSpPr/>
          <p:nvPr/>
        </p:nvGrpSpPr>
        <p:grpSpPr>
          <a:xfrm>
            <a:off x="3309246" y="2955360"/>
            <a:ext cx="235900" cy="365984"/>
            <a:chOff x="2120100" y="238125"/>
            <a:chExt cx="3370000" cy="5228350"/>
          </a:xfrm>
        </p:grpSpPr>
        <p:sp>
          <p:nvSpPr>
            <p:cNvPr id="1768" name="Google Shape;1768;p129"/>
            <p:cNvSpPr/>
            <p:nvPr/>
          </p:nvSpPr>
          <p:spPr>
            <a:xfrm>
              <a:off x="2120100" y="238125"/>
              <a:ext cx="3370000" cy="612725"/>
            </a:xfrm>
            <a:custGeom>
              <a:avLst/>
              <a:gdLst/>
              <a:ahLst/>
              <a:cxnLst/>
              <a:rect l="l" t="t" r="r" b="b"/>
              <a:pathLst>
                <a:path w="134800" h="24509" extrusionOk="0">
                  <a:moveTo>
                    <a:pt x="6128" y="0"/>
                  </a:moveTo>
                  <a:cubicBezTo>
                    <a:pt x="2746" y="0"/>
                    <a:pt x="1" y="2745"/>
                    <a:pt x="1" y="6127"/>
                  </a:cubicBezTo>
                  <a:lnTo>
                    <a:pt x="1" y="24509"/>
                  </a:lnTo>
                  <a:lnTo>
                    <a:pt x="134799" y="24509"/>
                  </a:lnTo>
                  <a:lnTo>
                    <a:pt x="134799" y="6127"/>
                  </a:lnTo>
                  <a:cubicBezTo>
                    <a:pt x="134799" y="2745"/>
                    <a:pt x="132054" y="0"/>
                    <a:pt x="128672" y="0"/>
                  </a:cubicBezTo>
                  <a:lnTo>
                    <a:pt x="110290" y="0"/>
                  </a:lnTo>
                  <a:lnTo>
                    <a:pt x="110290" y="6127"/>
                  </a:lnTo>
                  <a:cubicBezTo>
                    <a:pt x="110290" y="9509"/>
                    <a:pt x="107545" y="12254"/>
                    <a:pt x="104163" y="12254"/>
                  </a:cubicBezTo>
                  <a:cubicBezTo>
                    <a:pt x="100781" y="12254"/>
                    <a:pt x="98036" y="9509"/>
                    <a:pt x="98036" y="6127"/>
                  </a:cubicBezTo>
                  <a:lnTo>
                    <a:pt x="98036" y="0"/>
                  </a:lnTo>
                  <a:lnTo>
                    <a:pt x="85782" y="0"/>
                  </a:lnTo>
                  <a:lnTo>
                    <a:pt x="85782" y="6127"/>
                  </a:lnTo>
                  <a:cubicBezTo>
                    <a:pt x="85782" y="9509"/>
                    <a:pt x="83037" y="12254"/>
                    <a:pt x="79654" y="12254"/>
                  </a:cubicBezTo>
                  <a:cubicBezTo>
                    <a:pt x="76272" y="12254"/>
                    <a:pt x="73527" y="9509"/>
                    <a:pt x="73527" y="6127"/>
                  </a:cubicBezTo>
                  <a:lnTo>
                    <a:pt x="73527" y="0"/>
                  </a:lnTo>
                  <a:lnTo>
                    <a:pt x="61273" y="0"/>
                  </a:lnTo>
                  <a:lnTo>
                    <a:pt x="61273" y="6127"/>
                  </a:lnTo>
                  <a:cubicBezTo>
                    <a:pt x="61273" y="9509"/>
                    <a:pt x="58528" y="12254"/>
                    <a:pt x="55146" y="12254"/>
                  </a:cubicBezTo>
                  <a:cubicBezTo>
                    <a:pt x="51763" y="12254"/>
                    <a:pt x="49018" y="9509"/>
                    <a:pt x="49018" y="6127"/>
                  </a:cubicBezTo>
                  <a:lnTo>
                    <a:pt x="49018" y="0"/>
                  </a:lnTo>
                  <a:lnTo>
                    <a:pt x="36764" y="0"/>
                  </a:lnTo>
                  <a:lnTo>
                    <a:pt x="36764" y="6127"/>
                  </a:lnTo>
                  <a:cubicBezTo>
                    <a:pt x="36764" y="9509"/>
                    <a:pt x="34019" y="12254"/>
                    <a:pt x="30637" y="12254"/>
                  </a:cubicBezTo>
                  <a:cubicBezTo>
                    <a:pt x="27255" y="12254"/>
                    <a:pt x="24510" y="9509"/>
                    <a:pt x="24510" y="6127"/>
                  </a:cubicBezTo>
                  <a:lnTo>
                    <a:pt x="2451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129"/>
            <p:cNvSpPr/>
            <p:nvPr/>
          </p:nvSpPr>
          <p:spPr>
            <a:xfrm>
              <a:off x="3958275" y="4853725"/>
              <a:ext cx="1531825" cy="612750"/>
            </a:xfrm>
            <a:custGeom>
              <a:avLst/>
              <a:gdLst/>
              <a:ahLst/>
              <a:cxnLst/>
              <a:rect l="l" t="t" r="r" b="b"/>
              <a:pathLst>
                <a:path w="61273" h="24510" extrusionOk="0">
                  <a:moveTo>
                    <a:pt x="0" y="1"/>
                  </a:moveTo>
                  <a:lnTo>
                    <a:pt x="0" y="18382"/>
                  </a:lnTo>
                  <a:cubicBezTo>
                    <a:pt x="0" y="21764"/>
                    <a:pt x="2745" y="24509"/>
                    <a:pt x="6127" y="24509"/>
                  </a:cubicBezTo>
                  <a:lnTo>
                    <a:pt x="55145" y="24509"/>
                  </a:lnTo>
                  <a:cubicBezTo>
                    <a:pt x="58527" y="24509"/>
                    <a:pt x="61272" y="21764"/>
                    <a:pt x="61272" y="18382"/>
                  </a:cubicBezTo>
                  <a:lnTo>
                    <a:pt x="6127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129"/>
            <p:cNvSpPr/>
            <p:nvPr/>
          </p:nvSpPr>
          <p:spPr>
            <a:xfrm>
              <a:off x="2120100" y="4853725"/>
              <a:ext cx="1531825" cy="612750"/>
            </a:xfrm>
            <a:custGeom>
              <a:avLst/>
              <a:gdLst/>
              <a:ahLst/>
              <a:cxnLst/>
              <a:rect l="l" t="t" r="r" b="b"/>
              <a:pathLst>
                <a:path w="61273" h="24510" extrusionOk="0">
                  <a:moveTo>
                    <a:pt x="1" y="1"/>
                  </a:moveTo>
                  <a:lnTo>
                    <a:pt x="1" y="18382"/>
                  </a:lnTo>
                  <a:cubicBezTo>
                    <a:pt x="1" y="21764"/>
                    <a:pt x="2746" y="24509"/>
                    <a:pt x="6128" y="24509"/>
                  </a:cubicBezTo>
                  <a:lnTo>
                    <a:pt x="55146" y="24509"/>
                  </a:lnTo>
                  <a:cubicBezTo>
                    <a:pt x="58528" y="24509"/>
                    <a:pt x="61273" y="21764"/>
                    <a:pt x="61273" y="18382"/>
                  </a:cubicBezTo>
                  <a:lnTo>
                    <a:pt x="6127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129"/>
            <p:cNvSpPr/>
            <p:nvPr/>
          </p:nvSpPr>
          <p:spPr>
            <a:xfrm>
              <a:off x="2273300" y="2556025"/>
              <a:ext cx="1225450" cy="1225475"/>
            </a:xfrm>
            <a:custGeom>
              <a:avLst/>
              <a:gdLst/>
              <a:ahLst/>
              <a:cxnLst/>
              <a:rect l="l" t="t" r="r" b="b"/>
              <a:pathLst>
                <a:path w="49018" h="49019" extrusionOk="0">
                  <a:moveTo>
                    <a:pt x="24509" y="1"/>
                  </a:moveTo>
                  <a:cubicBezTo>
                    <a:pt x="10955" y="1"/>
                    <a:pt x="0" y="10981"/>
                    <a:pt x="0" y="24509"/>
                  </a:cubicBezTo>
                  <a:cubicBezTo>
                    <a:pt x="0" y="38063"/>
                    <a:pt x="10955" y="49018"/>
                    <a:pt x="24509" y="49018"/>
                  </a:cubicBezTo>
                  <a:cubicBezTo>
                    <a:pt x="38038" y="49018"/>
                    <a:pt x="49018" y="38063"/>
                    <a:pt x="49018" y="24509"/>
                  </a:cubicBezTo>
                  <a:cubicBezTo>
                    <a:pt x="49018" y="10981"/>
                    <a:pt x="38038" y="1"/>
                    <a:pt x="245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129"/>
            <p:cNvSpPr/>
            <p:nvPr/>
          </p:nvSpPr>
          <p:spPr>
            <a:xfrm>
              <a:off x="4111450" y="2556025"/>
              <a:ext cx="1225450" cy="1225475"/>
            </a:xfrm>
            <a:custGeom>
              <a:avLst/>
              <a:gdLst/>
              <a:ahLst/>
              <a:cxnLst/>
              <a:rect l="l" t="t" r="r" b="b"/>
              <a:pathLst>
                <a:path w="49018" h="49019" extrusionOk="0">
                  <a:moveTo>
                    <a:pt x="24509" y="1"/>
                  </a:moveTo>
                  <a:cubicBezTo>
                    <a:pt x="10956" y="1"/>
                    <a:pt x="0" y="10981"/>
                    <a:pt x="0" y="24509"/>
                  </a:cubicBezTo>
                  <a:cubicBezTo>
                    <a:pt x="0" y="38063"/>
                    <a:pt x="10956" y="49018"/>
                    <a:pt x="24509" y="49018"/>
                  </a:cubicBezTo>
                  <a:cubicBezTo>
                    <a:pt x="38038" y="49018"/>
                    <a:pt x="49018" y="38063"/>
                    <a:pt x="49018" y="24509"/>
                  </a:cubicBezTo>
                  <a:cubicBezTo>
                    <a:pt x="49018" y="10981"/>
                    <a:pt x="38038" y="1"/>
                    <a:pt x="245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129"/>
            <p:cNvSpPr/>
            <p:nvPr/>
          </p:nvSpPr>
          <p:spPr>
            <a:xfrm>
              <a:off x="2120100" y="1157200"/>
              <a:ext cx="3370000" cy="1505475"/>
            </a:xfrm>
            <a:custGeom>
              <a:avLst/>
              <a:gdLst/>
              <a:ahLst/>
              <a:cxnLst/>
              <a:rect l="l" t="t" r="r" b="b"/>
              <a:pathLst>
                <a:path w="134800" h="60219" extrusionOk="0">
                  <a:moveTo>
                    <a:pt x="1" y="0"/>
                  </a:moveTo>
                  <a:lnTo>
                    <a:pt x="1" y="60218"/>
                  </a:lnTo>
                  <a:cubicBezTo>
                    <a:pt x="6569" y="50292"/>
                    <a:pt x="17843" y="43699"/>
                    <a:pt x="30637" y="43699"/>
                  </a:cubicBezTo>
                  <a:cubicBezTo>
                    <a:pt x="43406" y="43699"/>
                    <a:pt x="54680" y="50292"/>
                    <a:pt x="61273" y="60218"/>
                  </a:cubicBezTo>
                  <a:lnTo>
                    <a:pt x="61273" y="24926"/>
                  </a:lnTo>
                  <a:lnTo>
                    <a:pt x="73527" y="24926"/>
                  </a:lnTo>
                  <a:lnTo>
                    <a:pt x="73527" y="60218"/>
                  </a:lnTo>
                  <a:cubicBezTo>
                    <a:pt x="80095" y="50292"/>
                    <a:pt x="91370" y="43699"/>
                    <a:pt x="104163" y="43699"/>
                  </a:cubicBezTo>
                  <a:cubicBezTo>
                    <a:pt x="116932" y="43699"/>
                    <a:pt x="128206" y="50292"/>
                    <a:pt x="134799" y="60218"/>
                  </a:cubicBezTo>
                  <a:lnTo>
                    <a:pt x="13479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129"/>
            <p:cNvSpPr/>
            <p:nvPr/>
          </p:nvSpPr>
          <p:spPr>
            <a:xfrm>
              <a:off x="2120100" y="3674850"/>
              <a:ext cx="1531825" cy="872550"/>
            </a:xfrm>
            <a:custGeom>
              <a:avLst/>
              <a:gdLst/>
              <a:ahLst/>
              <a:cxnLst/>
              <a:rect l="l" t="t" r="r" b="b"/>
              <a:pathLst>
                <a:path w="61273" h="34902" extrusionOk="0">
                  <a:moveTo>
                    <a:pt x="1" y="1"/>
                  </a:moveTo>
                  <a:lnTo>
                    <a:pt x="1" y="34901"/>
                  </a:lnTo>
                  <a:lnTo>
                    <a:pt x="61273" y="34901"/>
                  </a:lnTo>
                  <a:lnTo>
                    <a:pt x="61273" y="1"/>
                  </a:lnTo>
                  <a:cubicBezTo>
                    <a:pt x="54680" y="9951"/>
                    <a:pt x="43406" y="16520"/>
                    <a:pt x="30637" y="16520"/>
                  </a:cubicBezTo>
                  <a:cubicBezTo>
                    <a:pt x="17843" y="16520"/>
                    <a:pt x="6569" y="995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129"/>
            <p:cNvSpPr/>
            <p:nvPr/>
          </p:nvSpPr>
          <p:spPr>
            <a:xfrm>
              <a:off x="3958275" y="3674850"/>
              <a:ext cx="1531825" cy="872550"/>
            </a:xfrm>
            <a:custGeom>
              <a:avLst/>
              <a:gdLst/>
              <a:ahLst/>
              <a:cxnLst/>
              <a:rect l="l" t="t" r="r" b="b"/>
              <a:pathLst>
                <a:path w="61273" h="34902" extrusionOk="0">
                  <a:moveTo>
                    <a:pt x="0" y="1"/>
                  </a:moveTo>
                  <a:lnTo>
                    <a:pt x="0" y="34901"/>
                  </a:lnTo>
                  <a:lnTo>
                    <a:pt x="61272" y="34901"/>
                  </a:lnTo>
                  <a:lnTo>
                    <a:pt x="61272" y="1"/>
                  </a:lnTo>
                  <a:cubicBezTo>
                    <a:pt x="54679" y="9951"/>
                    <a:pt x="43405" y="16520"/>
                    <a:pt x="30636" y="16520"/>
                  </a:cubicBezTo>
                  <a:cubicBezTo>
                    <a:pt x="17843" y="16520"/>
                    <a:pt x="6568" y="995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6" name="Google Shape;1776;p129"/>
          <p:cNvGrpSpPr/>
          <p:nvPr/>
        </p:nvGrpSpPr>
        <p:grpSpPr>
          <a:xfrm>
            <a:off x="3912187" y="2955360"/>
            <a:ext cx="416440" cy="365981"/>
            <a:chOff x="1180200" y="554275"/>
            <a:chExt cx="5218550" cy="4586225"/>
          </a:xfrm>
        </p:grpSpPr>
        <p:sp>
          <p:nvSpPr>
            <p:cNvPr id="1777" name="Google Shape;1777;p129"/>
            <p:cNvSpPr/>
            <p:nvPr/>
          </p:nvSpPr>
          <p:spPr>
            <a:xfrm>
              <a:off x="1180200" y="3458575"/>
              <a:ext cx="5218550" cy="611500"/>
            </a:xfrm>
            <a:custGeom>
              <a:avLst/>
              <a:gdLst/>
              <a:ahLst/>
              <a:cxnLst/>
              <a:rect l="l" t="t" r="r" b="b"/>
              <a:pathLst>
                <a:path w="208742" h="24460" extrusionOk="0">
                  <a:moveTo>
                    <a:pt x="1495" y="0"/>
                  </a:moveTo>
                  <a:cubicBezTo>
                    <a:pt x="589" y="3946"/>
                    <a:pt x="0" y="8014"/>
                    <a:pt x="0" y="12230"/>
                  </a:cubicBezTo>
                  <a:cubicBezTo>
                    <a:pt x="0" y="16445"/>
                    <a:pt x="589" y="20514"/>
                    <a:pt x="1495" y="24460"/>
                  </a:cubicBezTo>
                  <a:lnTo>
                    <a:pt x="207271" y="24460"/>
                  </a:lnTo>
                  <a:cubicBezTo>
                    <a:pt x="208178" y="20514"/>
                    <a:pt x="208742" y="16445"/>
                    <a:pt x="208742" y="12230"/>
                  </a:cubicBezTo>
                  <a:cubicBezTo>
                    <a:pt x="208742" y="8014"/>
                    <a:pt x="208178" y="3946"/>
                    <a:pt x="2072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129"/>
            <p:cNvSpPr/>
            <p:nvPr/>
          </p:nvSpPr>
          <p:spPr>
            <a:xfrm>
              <a:off x="1330325" y="1777275"/>
              <a:ext cx="4918925" cy="1375575"/>
            </a:xfrm>
            <a:custGeom>
              <a:avLst/>
              <a:gdLst/>
              <a:ahLst/>
              <a:cxnLst/>
              <a:rect l="l" t="t" r="r" b="b"/>
              <a:pathLst>
                <a:path w="196757" h="55023" extrusionOk="0">
                  <a:moveTo>
                    <a:pt x="61689" y="0"/>
                  </a:moveTo>
                  <a:cubicBezTo>
                    <a:pt x="51542" y="0"/>
                    <a:pt x="43332" y="8210"/>
                    <a:pt x="43332" y="18333"/>
                  </a:cubicBezTo>
                  <a:lnTo>
                    <a:pt x="43332" y="24901"/>
                  </a:lnTo>
                  <a:cubicBezTo>
                    <a:pt x="24484" y="27033"/>
                    <a:pt x="8161" y="38724"/>
                    <a:pt x="0" y="55022"/>
                  </a:cubicBezTo>
                  <a:lnTo>
                    <a:pt x="196756" y="55022"/>
                  </a:lnTo>
                  <a:cubicBezTo>
                    <a:pt x="188570" y="38724"/>
                    <a:pt x="172272" y="27033"/>
                    <a:pt x="153400" y="24901"/>
                  </a:cubicBezTo>
                  <a:lnTo>
                    <a:pt x="1534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129"/>
            <p:cNvSpPr/>
            <p:nvPr/>
          </p:nvSpPr>
          <p:spPr>
            <a:xfrm>
              <a:off x="1330325" y="4375800"/>
              <a:ext cx="4918300" cy="764700"/>
            </a:xfrm>
            <a:custGeom>
              <a:avLst/>
              <a:gdLst/>
              <a:ahLst/>
              <a:cxnLst/>
              <a:rect l="l" t="t" r="r" b="b"/>
              <a:pathLst>
                <a:path w="196732" h="30588" extrusionOk="0">
                  <a:moveTo>
                    <a:pt x="0" y="1"/>
                  </a:moveTo>
                  <a:cubicBezTo>
                    <a:pt x="9044" y="18064"/>
                    <a:pt x="27940" y="30588"/>
                    <a:pt x="49459" y="30588"/>
                  </a:cubicBezTo>
                  <a:lnTo>
                    <a:pt x="147298" y="30588"/>
                  </a:lnTo>
                  <a:cubicBezTo>
                    <a:pt x="168816" y="30588"/>
                    <a:pt x="187713" y="18064"/>
                    <a:pt x="1967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129"/>
            <p:cNvSpPr/>
            <p:nvPr/>
          </p:nvSpPr>
          <p:spPr>
            <a:xfrm>
              <a:off x="2413600" y="554275"/>
              <a:ext cx="2751750" cy="917275"/>
            </a:xfrm>
            <a:custGeom>
              <a:avLst/>
              <a:gdLst/>
              <a:ahLst/>
              <a:cxnLst/>
              <a:rect l="l" t="t" r="r" b="b"/>
              <a:pathLst>
                <a:path w="110070" h="36691" extrusionOk="0">
                  <a:moveTo>
                    <a:pt x="6128" y="1"/>
                  </a:moveTo>
                  <a:cubicBezTo>
                    <a:pt x="2745" y="1"/>
                    <a:pt x="1" y="2721"/>
                    <a:pt x="1" y="6103"/>
                  </a:cubicBezTo>
                  <a:cubicBezTo>
                    <a:pt x="1" y="16250"/>
                    <a:pt x="8211" y="24460"/>
                    <a:pt x="18358" y="24460"/>
                  </a:cubicBezTo>
                  <a:lnTo>
                    <a:pt x="73380" y="24460"/>
                  </a:lnTo>
                  <a:cubicBezTo>
                    <a:pt x="80144" y="24460"/>
                    <a:pt x="85610" y="29926"/>
                    <a:pt x="85610" y="36690"/>
                  </a:cubicBezTo>
                  <a:lnTo>
                    <a:pt x="110069" y="36690"/>
                  </a:lnTo>
                  <a:lnTo>
                    <a:pt x="110069" y="30563"/>
                  </a:lnTo>
                  <a:cubicBezTo>
                    <a:pt x="110069" y="13676"/>
                    <a:pt x="96394" y="1"/>
                    <a:pt x="795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1" name="Google Shape;1781;p129"/>
          <p:cNvGrpSpPr/>
          <p:nvPr/>
        </p:nvGrpSpPr>
        <p:grpSpPr>
          <a:xfrm>
            <a:off x="4695669" y="2955360"/>
            <a:ext cx="320149" cy="365984"/>
            <a:chOff x="1517200" y="238125"/>
            <a:chExt cx="4580100" cy="5228350"/>
          </a:xfrm>
        </p:grpSpPr>
        <p:sp>
          <p:nvSpPr>
            <p:cNvPr id="1782" name="Google Shape;1782;p129"/>
            <p:cNvSpPr/>
            <p:nvPr/>
          </p:nvSpPr>
          <p:spPr>
            <a:xfrm>
              <a:off x="3015900" y="2367300"/>
              <a:ext cx="1582675" cy="1582700"/>
            </a:xfrm>
            <a:custGeom>
              <a:avLst/>
              <a:gdLst/>
              <a:ahLst/>
              <a:cxnLst/>
              <a:rect l="l" t="t" r="r" b="b"/>
              <a:pathLst>
                <a:path w="63307" h="63308" extrusionOk="0">
                  <a:moveTo>
                    <a:pt x="31641" y="25539"/>
                  </a:moveTo>
                  <a:cubicBezTo>
                    <a:pt x="35024" y="25539"/>
                    <a:pt x="37769" y="28284"/>
                    <a:pt x="37769" y="31666"/>
                  </a:cubicBezTo>
                  <a:cubicBezTo>
                    <a:pt x="37769" y="35049"/>
                    <a:pt x="35024" y="37794"/>
                    <a:pt x="31641" y="37794"/>
                  </a:cubicBezTo>
                  <a:cubicBezTo>
                    <a:pt x="28259" y="37794"/>
                    <a:pt x="25514" y="35049"/>
                    <a:pt x="25514" y="31666"/>
                  </a:cubicBezTo>
                  <a:cubicBezTo>
                    <a:pt x="25514" y="28284"/>
                    <a:pt x="28259" y="25539"/>
                    <a:pt x="31641" y="25539"/>
                  </a:cubicBezTo>
                  <a:close/>
                  <a:moveTo>
                    <a:pt x="1" y="1"/>
                  </a:moveTo>
                  <a:lnTo>
                    <a:pt x="18995" y="44313"/>
                  </a:lnTo>
                  <a:lnTo>
                    <a:pt x="63307" y="63307"/>
                  </a:lnTo>
                  <a:lnTo>
                    <a:pt x="44312" y="18995"/>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129"/>
            <p:cNvSpPr/>
            <p:nvPr/>
          </p:nvSpPr>
          <p:spPr>
            <a:xfrm>
              <a:off x="2428925" y="2366700"/>
              <a:ext cx="2170275" cy="2170900"/>
            </a:xfrm>
            <a:custGeom>
              <a:avLst/>
              <a:gdLst/>
              <a:ahLst/>
              <a:cxnLst/>
              <a:rect l="l" t="t" r="r" b="b"/>
              <a:pathLst>
                <a:path w="86811" h="86836" extrusionOk="0">
                  <a:moveTo>
                    <a:pt x="10147" y="0"/>
                  </a:moveTo>
                  <a:cubicBezTo>
                    <a:pt x="3799" y="8995"/>
                    <a:pt x="0" y="19877"/>
                    <a:pt x="0" y="31690"/>
                  </a:cubicBezTo>
                  <a:cubicBezTo>
                    <a:pt x="0" y="46886"/>
                    <a:pt x="6176" y="60660"/>
                    <a:pt x="16152" y="70635"/>
                  </a:cubicBezTo>
                  <a:cubicBezTo>
                    <a:pt x="16152" y="70659"/>
                    <a:pt x="16152" y="70659"/>
                    <a:pt x="16176" y="70659"/>
                  </a:cubicBezTo>
                  <a:cubicBezTo>
                    <a:pt x="26151" y="80659"/>
                    <a:pt x="39950" y="86835"/>
                    <a:pt x="55145" y="86835"/>
                  </a:cubicBezTo>
                  <a:cubicBezTo>
                    <a:pt x="66934" y="86835"/>
                    <a:pt x="77840" y="83012"/>
                    <a:pt x="86810" y="76688"/>
                  </a:cubicBezTo>
                  <a:lnTo>
                    <a:pt x="35391" y="54631"/>
                  </a:lnTo>
                  <a:cubicBezTo>
                    <a:pt x="33945" y="54018"/>
                    <a:pt x="32793" y="52866"/>
                    <a:pt x="32180" y="51420"/>
                  </a:cubicBezTo>
                  <a:lnTo>
                    <a:pt x="101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129"/>
            <p:cNvSpPr/>
            <p:nvPr/>
          </p:nvSpPr>
          <p:spPr>
            <a:xfrm>
              <a:off x="5101600" y="3312125"/>
              <a:ext cx="995700" cy="1357200"/>
            </a:xfrm>
            <a:custGeom>
              <a:avLst/>
              <a:gdLst/>
              <a:ahLst/>
              <a:cxnLst/>
              <a:rect l="l" t="t" r="r" b="b"/>
              <a:pathLst>
                <a:path w="39828" h="54288" extrusionOk="0">
                  <a:moveTo>
                    <a:pt x="15318" y="1"/>
                  </a:moveTo>
                  <a:cubicBezTo>
                    <a:pt x="14044" y="13971"/>
                    <a:pt x="8505" y="26740"/>
                    <a:pt x="0" y="36960"/>
                  </a:cubicBezTo>
                  <a:lnTo>
                    <a:pt x="17304" y="54287"/>
                  </a:lnTo>
                  <a:cubicBezTo>
                    <a:pt x="30220" y="39558"/>
                    <a:pt x="38455" y="20710"/>
                    <a:pt x="398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129"/>
            <p:cNvSpPr/>
            <p:nvPr/>
          </p:nvSpPr>
          <p:spPr>
            <a:xfrm>
              <a:off x="1517200" y="1647975"/>
              <a:ext cx="996300" cy="1357825"/>
            </a:xfrm>
            <a:custGeom>
              <a:avLst/>
              <a:gdLst/>
              <a:ahLst/>
              <a:cxnLst/>
              <a:rect l="l" t="t" r="r" b="b"/>
              <a:pathLst>
                <a:path w="39852" h="54313" extrusionOk="0">
                  <a:moveTo>
                    <a:pt x="22524" y="1"/>
                  </a:moveTo>
                  <a:cubicBezTo>
                    <a:pt x="9632" y="14730"/>
                    <a:pt x="1373" y="33578"/>
                    <a:pt x="0" y="54312"/>
                  </a:cubicBezTo>
                  <a:lnTo>
                    <a:pt x="24509" y="54312"/>
                  </a:lnTo>
                  <a:cubicBezTo>
                    <a:pt x="25783" y="40318"/>
                    <a:pt x="31322" y="27549"/>
                    <a:pt x="39851" y="17328"/>
                  </a:cubicBezTo>
                  <a:lnTo>
                    <a:pt x="225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129"/>
            <p:cNvSpPr/>
            <p:nvPr/>
          </p:nvSpPr>
          <p:spPr>
            <a:xfrm>
              <a:off x="3015300" y="1780325"/>
              <a:ext cx="2170875" cy="2170275"/>
            </a:xfrm>
            <a:custGeom>
              <a:avLst/>
              <a:gdLst/>
              <a:ahLst/>
              <a:cxnLst/>
              <a:rect l="l" t="t" r="r" b="b"/>
              <a:pathLst>
                <a:path w="86835" h="86811" extrusionOk="0">
                  <a:moveTo>
                    <a:pt x="31690" y="1"/>
                  </a:moveTo>
                  <a:cubicBezTo>
                    <a:pt x="19877" y="1"/>
                    <a:pt x="8995" y="3799"/>
                    <a:pt x="0" y="10147"/>
                  </a:cubicBezTo>
                  <a:lnTo>
                    <a:pt x="51420" y="32181"/>
                  </a:lnTo>
                  <a:cubicBezTo>
                    <a:pt x="52866" y="32793"/>
                    <a:pt x="54017" y="33945"/>
                    <a:pt x="54630" y="35391"/>
                  </a:cubicBezTo>
                  <a:lnTo>
                    <a:pt x="76688" y="86811"/>
                  </a:lnTo>
                  <a:cubicBezTo>
                    <a:pt x="83011" y="77840"/>
                    <a:pt x="86835" y="66934"/>
                    <a:pt x="86835" y="55145"/>
                  </a:cubicBezTo>
                  <a:cubicBezTo>
                    <a:pt x="86835" y="39950"/>
                    <a:pt x="80658" y="26151"/>
                    <a:pt x="70659" y="16176"/>
                  </a:cubicBezTo>
                  <a:cubicBezTo>
                    <a:pt x="70659" y="16152"/>
                    <a:pt x="70634" y="16152"/>
                    <a:pt x="70634" y="16152"/>
                  </a:cubicBezTo>
                  <a:cubicBezTo>
                    <a:pt x="60659" y="6177"/>
                    <a:pt x="46885" y="1"/>
                    <a:pt x="316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129"/>
            <p:cNvSpPr/>
            <p:nvPr/>
          </p:nvSpPr>
          <p:spPr>
            <a:xfrm>
              <a:off x="1517200" y="3312125"/>
              <a:ext cx="996300" cy="1357200"/>
            </a:xfrm>
            <a:custGeom>
              <a:avLst/>
              <a:gdLst/>
              <a:ahLst/>
              <a:cxnLst/>
              <a:rect l="l" t="t" r="r" b="b"/>
              <a:pathLst>
                <a:path w="39852" h="54288" extrusionOk="0">
                  <a:moveTo>
                    <a:pt x="0" y="1"/>
                  </a:moveTo>
                  <a:cubicBezTo>
                    <a:pt x="1373" y="20710"/>
                    <a:pt x="9632" y="39558"/>
                    <a:pt x="22524" y="54287"/>
                  </a:cubicBezTo>
                  <a:lnTo>
                    <a:pt x="39851" y="36960"/>
                  </a:lnTo>
                  <a:cubicBezTo>
                    <a:pt x="31322" y="26740"/>
                    <a:pt x="25783" y="13971"/>
                    <a:pt x="245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129"/>
            <p:cNvSpPr/>
            <p:nvPr/>
          </p:nvSpPr>
          <p:spPr>
            <a:xfrm>
              <a:off x="3960725" y="868600"/>
              <a:ext cx="1357200" cy="996300"/>
            </a:xfrm>
            <a:custGeom>
              <a:avLst/>
              <a:gdLst/>
              <a:ahLst/>
              <a:cxnLst/>
              <a:rect l="l" t="t" r="r" b="b"/>
              <a:pathLst>
                <a:path w="54288" h="39852" extrusionOk="0">
                  <a:moveTo>
                    <a:pt x="0" y="1"/>
                  </a:moveTo>
                  <a:lnTo>
                    <a:pt x="0" y="24509"/>
                  </a:lnTo>
                  <a:cubicBezTo>
                    <a:pt x="13970" y="25784"/>
                    <a:pt x="26739" y="31323"/>
                    <a:pt x="36959" y="39852"/>
                  </a:cubicBezTo>
                  <a:lnTo>
                    <a:pt x="54287" y="22524"/>
                  </a:lnTo>
                  <a:cubicBezTo>
                    <a:pt x="39557" y="9632"/>
                    <a:pt x="20710" y="137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129"/>
            <p:cNvSpPr/>
            <p:nvPr/>
          </p:nvSpPr>
          <p:spPr>
            <a:xfrm>
              <a:off x="3960725" y="4453000"/>
              <a:ext cx="1357200" cy="1013475"/>
            </a:xfrm>
            <a:custGeom>
              <a:avLst/>
              <a:gdLst/>
              <a:ahLst/>
              <a:cxnLst/>
              <a:rect l="l" t="t" r="r" b="b"/>
              <a:pathLst>
                <a:path w="54288" h="40539" extrusionOk="0">
                  <a:moveTo>
                    <a:pt x="36959" y="1"/>
                  </a:moveTo>
                  <a:cubicBezTo>
                    <a:pt x="26739" y="8505"/>
                    <a:pt x="13970" y="14044"/>
                    <a:pt x="0" y="15319"/>
                  </a:cubicBezTo>
                  <a:lnTo>
                    <a:pt x="0" y="40538"/>
                  </a:lnTo>
                  <a:cubicBezTo>
                    <a:pt x="20710" y="39166"/>
                    <a:pt x="39557" y="30220"/>
                    <a:pt x="54287" y="17304"/>
                  </a:cubicBezTo>
                  <a:lnTo>
                    <a:pt x="369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129"/>
            <p:cNvSpPr/>
            <p:nvPr/>
          </p:nvSpPr>
          <p:spPr>
            <a:xfrm>
              <a:off x="5101600" y="1647975"/>
              <a:ext cx="995700" cy="1357825"/>
            </a:xfrm>
            <a:custGeom>
              <a:avLst/>
              <a:gdLst/>
              <a:ahLst/>
              <a:cxnLst/>
              <a:rect l="l" t="t" r="r" b="b"/>
              <a:pathLst>
                <a:path w="39828" h="54313" extrusionOk="0">
                  <a:moveTo>
                    <a:pt x="17304" y="1"/>
                  </a:moveTo>
                  <a:lnTo>
                    <a:pt x="0" y="17328"/>
                  </a:lnTo>
                  <a:cubicBezTo>
                    <a:pt x="8505" y="27549"/>
                    <a:pt x="14044" y="40318"/>
                    <a:pt x="15318" y="54312"/>
                  </a:cubicBezTo>
                  <a:lnTo>
                    <a:pt x="39827" y="54312"/>
                  </a:lnTo>
                  <a:cubicBezTo>
                    <a:pt x="38455" y="33578"/>
                    <a:pt x="30220" y="14730"/>
                    <a:pt x="173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129"/>
            <p:cNvSpPr/>
            <p:nvPr/>
          </p:nvSpPr>
          <p:spPr>
            <a:xfrm>
              <a:off x="2296575" y="4453000"/>
              <a:ext cx="1357800" cy="1013475"/>
            </a:xfrm>
            <a:custGeom>
              <a:avLst/>
              <a:gdLst/>
              <a:ahLst/>
              <a:cxnLst/>
              <a:rect l="l" t="t" r="r" b="b"/>
              <a:pathLst>
                <a:path w="54312" h="40539" extrusionOk="0">
                  <a:moveTo>
                    <a:pt x="17328" y="1"/>
                  </a:moveTo>
                  <a:lnTo>
                    <a:pt x="0" y="17304"/>
                  </a:lnTo>
                  <a:cubicBezTo>
                    <a:pt x="14730" y="30220"/>
                    <a:pt x="33577" y="39166"/>
                    <a:pt x="54312" y="40538"/>
                  </a:cubicBezTo>
                  <a:lnTo>
                    <a:pt x="54312" y="15319"/>
                  </a:lnTo>
                  <a:cubicBezTo>
                    <a:pt x="40317" y="14044"/>
                    <a:pt x="27548" y="8505"/>
                    <a:pt x="173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129"/>
            <p:cNvSpPr/>
            <p:nvPr/>
          </p:nvSpPr>
          <p:spPr>
            <a:xfrm>
              <a:off x="2296575" y="868600"/>
              <a:ext cx="1357800" cy="996300"/>
            </a:xfrm>
            <a:custGeom>
              <a:avLst/>
              <a:gdLst/>
              <a:ahLst/>
              <a:cxnLst/>
              <a:rect l="l" t="t" r="r" b="b"/>
              <a:pathLst>
                <a:path w="54312" h="39852" extrusionOk="0">
                  <a:moveTo>
                    <a:pt x="54312" y="1"/>
                  </a:moveTo>
                  <a:cubicBezTo>
                    <a:pt x="33577" y="1373"/>
                    <a:pt x="14730" y="9632"/>
                    <a:pt x="0" y="22524"/>
                  </a:cubicBezTo>
                  <a:lnTo>
                    <a:pt x="17328" y="39852"/>
                  </a:lnTo>
                  <a:cubicBezTo>
                    <a:pt x="27548" y="31323"/>
                    <a:pt x="40317" y="25784"/>
                    <a:pt x="54312" y="24509"/>
                  </a:cubicBezTo>
                  <a:lnTo>
                    <a:pt x="5431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129"/>
            <p:cNvSpPr/>
            <p:nvPr/>
          </p:nvSpPr>
          <p:spPr>
            <a:xfrm>
              <a:off x="3363325" y="238125"/>
              <a:ext cx="887850" cy="357225"/>
            </a:xfrm>
            <a:custGeom>
              <a:avLst/>
              <a:gdLst/>
              <a:ahLst/>
              <a:cxnLst/>
              <a:rect l="l" t="t" r="r" b="b"/>
              <a:pathLst>
                <a:path w="35514" h="14289" extrusionOk="0">
                  <a:moveTo>
                    <a:pt x="17769" y="0"/>
                  </a:moveTo>
                  <a:cubicBezTo>
                    <a:pt x="9191" y="0"/>
                    <a:pt x="2034" y="6323"/>
                    <a:pt x="0" y="14289"/>
                  </a:cubicBezTo>
                  <a:cubicBezTo>
                    <a:pt x="5784" y="13284"/>
                    <a:pt x="11691" y="12671"/>
                    <a:pt x="17769" y="12671"/>
                  </a:cubicBezTo>
                  <a:cubicBezTo>
                    <a:pt x="23823" y="12671"/>
                    <a:pt x="29729" y="13284"/>
                    <a:pt x="35513" y="14289"/>
                  </a:cubicBezTo>
                  <a:cubicBezTo>
                    <a:pt x="33504" y="6323"/>
                    <a:pt x="26347" y="0"/>
                    <a:pt x="177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4" name="Google Shape;1794;p129"/>
          <p:cNvGrpSpPr/>
          <p:nvPr/>
        </p:nvGrpSpPr>
        <p:grpSpPr>
          <a:xfrm>
            <a:off x="5382859" y="2955429"/>
            <a:ext cx="365985" cy="365853"/>
            <a:chOff x="1190625" y="248525"/>
            <a:chExt cx="5228350" cy="5226475"/>
          </a:xfrm>
        </p:grpSpPr>
        <p:sp>
          <p:nvSpPr>
            <p:cNvPr id="1795" name="Google Shape;1795;p129"/>
            <p:cNvSpPr/>
            <p:nvPr/>
          </p:nvSpPr>
          <p:spPr>
            <a:xfrm>
              <a:off x="1379950" y="2124675"/>
              <a:ext cx="550250" cy="269625"/>
            </a:xfrm>
            <a:custGeom>
              <a:avLst/>
              <a:gdLst/>
              <a:ahLst/>
              <a:cxnLst/>
              <a:rect l="l" t="t" r="r" b="b"/>
              <a:pathLst>
                <a:path w="22010" h="10785" extrusionOk="0">
                  <a:moveTo>
                    <a:pt x="11201" y="1"/>
                  </a:moveTo>
                  <a:lnTo>
                    <a:pt x="0" y="5392"/>
                  </a:lnTo>
                  <a:lnTo>
                    <a:pt x="11201" y="10784"/>
                  </a:lnTo>
                  <a:lnTo>
                    <a:pt x="22009" y="5392"/>
                  </a:lnTo>
                  <a:lnTo>
                    <a:pt x="112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129"/>
            <p:cNvSpPr/>
            <p:nvPr/>
          </p:nvSpPr>
          <p:spPr>
            <a:xfrm>
              <a:off x="2615175" y="2124675"/>
              <a:ext cx="540450" cy="269625"/>
            </a:xfrm>
            <a:custGeom>
              <a:avLst/>
              <a:gdLst/>
              <a:ahLst/>
              <a:cxnLst/>
              <a:rect l="l" t="t" r="r" b="b"/>
              <a:pathLst>
                <a:path w="21618" h="10785" extrusionOk="0">
                  <a:moveTo>
                    <a:pt x="10809" y="1"/>
                  </a:moveTo>
                  <a:lnTo>
                    <a:pt x="1" y="5392"/>
                  </a:lnTo>
                  <a:lnTo>
                    <a:pt x="10809" y="10784"/>
                  </a:lnTo>
                  <a:lnTo>
                    <a:pt x="21618" y="5392"/>
                  </a:lnTo>
                  <a:lnTo>
                    <a:pt x="1080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129"/>
            <p:cNvSpPr/>
            <p:nvPr/>
          </p:nvSpPr>
          <p:spPr>
            <a:xfrm>
              <a:off x="1190625" y="248525"/>
              <a:ext cx="2154325" cy="1840025"/>
            </a:xfrm>
            <a:custGeom>
              <a:avLst/>
              <a:gdLst/>
              <a:ahLst/>
              <a:cxnLst/>
              <a:rect l="l" t="t" r="r" b="b"/>
              <a:pathLst>
                <a:path w="86173" h="73601" extrusionOk="0">
                  <a:moveTo>
                    <a:pt x="43282" y="49802"/>
                  </a:moveTo>
                  <a:cubicBezTo>
                    <a:pt x="46665" y="49802"/>
                    <a:pt x="49410" y="52547"/>
                    <a:pt x="49410" y="55930"/>
                  </a:cubicBezTo>
                  <a:cubicBezTo>
                    <a:pt x="49410" y="59312"/>
                    <a:pt x="46665" y="62057"/>
                    <a:pt x="43282" y="62057"/>
                  </a:cubicBezTo>
                  <a:cubicBezTo>
                    <a:pt x="39900" y="62057"/>
                    <a:pt x="37155" y="59312"/>
                    <a:pt x="37155" y="55930"/>
                  </a:cubicBezTo>
                  <a:cubicBezTo>
                    <a:pt x="37155" y="52547"/>
                    <a:pt x="39900" y="49802"/>
                    <a:pt x="43282" y="49802"/>
                  </a:cubicBezTo>
                  <a:close/>
                  <a:moveTo>
                    <a:pt x="6127" y="1"/>
                  </a:moveTo>
                  <a:cubicBezTo>
                    <a:pt x="2745" y="1"/>
                    <a:pt x="0" y="2721"/>
                    <a:pt x="0" y="6128"/>
                  </a:cubicBezTo>
                  <a:lnTo>
                    <a:pt x="0" y="70537"/>
                  </a:lnTo>
                  <a:lnTo>
                    <a:pt x="16053" y="62719"/>
                  </a:lnTo>
                  <a:cubicBezTo>
                    <a:pt x="16911" y="62277"/>
                    <a:pt x="17849" y="62057"/>
                    <a:pt x="18786" y="62057"/>
                  </a:cubicBezTo>
                  <a:cubicBezTo>
                    <a:pt x="19723" y="62057"/>
                    <a:pt x="20661" y="62277"/>
                    <a:pt x="21519" y="62719"/>
                  </a:cubicBezTo>
                  <a:lnTo>
                    <a:pt x="43282" y="73600"/>
                  </a:lnTo>
                  <a:lnTo>
                    <a:pt x="65046" y="62719"/>
                  </a:lnTo>
                  <a:cubicBezTo>
                    <a:pt x="65904" y="62277"/>
                    <a:pt x="66842" y="62057"/>
                    <a:pt x="67782" y="62057"/>
                  </a:cubicBezTo>
                  <a:cubicBezTo>
                    <a:pt x="68723" y="62057"/>
                    <a:pt x="69666" y="62277"/>
                    <a:pt x="70536" y="62719"/>
                  </a:cubicBezTo>
                  <a:lnTo>
                    <a:pt x="86173" y="70537"/>
                  </a:lnTo>
                  <a:lnTo>
                    <a:pt x="86173" y="6128"/>
                  </a:lnTo>
                  <a:cubicBezTo>
                    <a:pt x="86173" y="2721"/>
                    <a:pt x="83428" y="1"/>
                    <a:pt x="80046" y="1"/>
                  </a:cubicBezTo>
                  <a:lnTo>
                    <a:pt x="61664" y="1"/>
                  </a:lnTo>
                  <a:lnTo>
                    <a:pt x="61664" y="18774"/>
                  </a:lnTo>
                  <a:cubicBezTo>
                    <a:pt x="61664" y="22157"/>
                    <a:pt x="58919" y="24902"/>
                    <a:pt x="55537" y="24902"/>
                  </a:cubicBezTo>
                  <a:cubicBezTo>
                    <a:pt x="52155" y="24902"/>
                    <a:pt x="49410" y="22157"/>
                    <a:pt x="49410" y="18774"/>
                  </a:cubicBezTo>
                  <a:lnTo>
                    <a:pt x="49410" y="1"/>
                  </a:lnTo>
                  <a:lnTo>
                    <a:pt x="37155" y="1"/>
                  </a:lnTo>
                  <a:lnTo>
                    <a:pt x="37155" y="18774"/>
                  </a:lnTo>
                  <a:cubicBezTo>
                    <a:pt x="37155" y="22157"/>
                    <a:pt x="34410" y="24902"/>
                    <a:pt x="31028" y="24902"/>
                  </a:cubicBezTo>
                  <a:cubicBezTo>
                    <a:pt x="27646" y="24902"/>
                    <a:pt x="24901" y="22157"/>
                    <a:pt x="24901" y="18774"/>
                  </a:cubicBezTo>
                  <a:lnTo>
                    <a:pt x="249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129"/>
            <p:cNvSpPr/>
            <p:nvPr/>
          </p:nvSpPr>
          <p:spPr>
            <a:xfrm>
              <a:off x="2579025" y="4403375"/>
              <a:ext cx="1340050" cy="1071625"/>
            </a:xfrm>
            <a:custGeom>
              <a:avLst/>
              <a:gdLst/>
              <a:ahLst/>
              <a:cxnLst/>
              <a:rect l="l" t="t" r="r" b="b"/>
              <a:pathLst>
                <a:path w="53602" h="42865" extrusionOk="0">
                  <a:moveTo>
                    <a:pt x="30637" y="1"/>
                  </a:moveTo>
                  <a:cubicBezTo>
                    <a:pt x="13750" y="1"/>
                    <a:pt x="1" y="13750"/>
                    <a:pt x="1" y="30637"/>
                  </a:cubicBezTo>
                  <a:cubicBezTo>
                    <a:pt x="1" y="34460"/>
                    <a:pt x="957" y="38136"/>
                    <a:pt x="2305" y="41641"/>
                  </a:cubicBezTo>
                  <a:cubicBezTo>
                    <a:pt x="5788" y="42462"/>
                    <a:pt x="9220" y="42865"/>
                    <a:pt x="12585" y="42865"/>
                  </a:cubicBezTo>
                  <a:cubicBezTo>
                    <a:pt x="19165" y="42865"/>
                    <a:pt x="25486" y="41324"/>
                    <a:pt x="31421" y="38357"/>
                  </a:cubicBezTo>
                  <a:cubicBezTo>
                    <a:pt x="41666" y="33235"/>
                    <a:pt x="49313" y="24436"/>
                    <a:pt x="52940" y="13554"/>
                  </a:cubicBezTo>
                  <a:cubicBezTo>
                    <a:pt x="53258" y="12574"/>
                    <a:pt x="53356" y="11593"/>
                    <a:pt x="53602" y="10588"/>
                  </a:cubicBezTo>
                  <a:cubicBezTo>
                    <a:pt x="47989" y="4167"/>
                    <a:pt x="39828" y="1"/>
                    <a:pt x="30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129"/>
            <p:cNvSpPr/>
            <p:nvPr/>
          </p:nvSpPr>
          <p:spPr>
            <a:xfrm>
              <a:off x="1190625" y="2430425"/>
              <a:ext cx="2757250" cy="2857125"/>
            </a:xfrm>
            <a:custGeom>
              <a:avLst/>
              <a:gdLst/>
              <a:ahLst/>
              <a:cxnLst/>
              <a:rect l="l" t="t" r="r" b="b"/>
              <a:pathLst>
                <a:path w="110290" h="114285" extrusionOk="0">
                  <a:moveTo>
                    <a:pt x="43282" y="11544"/>
                  </a:moveTo>
                  <a:cubicBezTo>
                    <a:pt x="46665" y="11544"/>
                    <a:pt x="49410" y="14289"/>
                    <a:pt x="49410" y="17671"/>
                  </a:cubicBezTo>
                  <a:cubicBezTo>
                    <a:pt x="49410" y="21053"/>
                    <a:pt x="46665" y="23798"/>
                    <a:pt x="43282" y="23798"/>
                  </a:cubicBezTo>
                  <a:cubicBezTo>
                    <a:pt x="39900" y="23798"/>
                    <a:pt x="37155" y="21053"/>
                    <a:pt x="37155" y="17671"/>
                  </a:cubicBezTo>
                  <a:cubicBezTo>
                    <a:pt x="37155" y="14289"/>
                    <a:pt x="39900" y="11544"/>
                    <a:pt x="43282" y="11544"/>
                  </a:cubicBezTo>
                  <a:close/>
                  <a:moveTo>
                    <a:pt x="43282" y="0"/>
                  </a:moveTo>
                  <a:lnTo>
                    <a:pt x="21519" y="10882"/>
                  </a:lnTo>
                  <a:cubicBezTo>
                    <a:pt x="20661" y="11323"/>
                    <a:pt x="19723" y="11544"/>
                    <a:pt x="18786" y="11544"/>
                  </a:cubicBezTo>
                  <a:cubicBezTo>
                    <a:pt x="17849" y="11544"/>
                    <a:pt x="16911" y="11323"/>
                    <a:pt x="16053" y="10882"/>
                  </a:cubicBezTo>
                  <a:lnTo>
                    <a:pt x="0" y="3064"/>
                  </a:lnTo>
                  <a:lnTo>
                    <a:pt x="0" y="29926"/>
                  </a:lnTo>
                  <a:cubicBezTo>
                    <a:pt x="0" y="36543"/>
                    <a:pt x="1569" y="43185"/>
                    <a:pt x="4534" y="49091"/>
                  </a:cubicBezTo>
                  <a:lnTo>
                    <a:pt x="29435" y="98084"/>
                  </a:lnTo>
                  <a:cubicBezTo>
                    <a:pt x="32793" y="104800"/>
                    <a:pt x="37744" y="110241"/>
                    <a:pt x="43626" y="114285"/>
                  </a:cubicBezTo>
                  <a:cubicBezTo>
                    <a:pt x="43454" y="112716"/>
                    <a:pt x="43282" y="111148"/>
                    <a:pt x="43282" y="109555"/>
                  </a:cubicBezTo>
                  <a:cubicBezTo>
                    <a:pt x="43282" y="85904"/>
                    <a:pt x="62522" y="66664"/>
                    <a:pt x="86173" y="66664"/>
                  </a:cubicBezTo>
                  <a:cubicBezTo>
                    <a:pt x="95094" y="66664"/>
                    <a:pt x="103403" y="69434"/>
                    <a:pt x="110289" y="74139"/>
                  </a:cubicBezTo>
                  <a:cubicBezTo>
                    <a:pt x="109726" y="69189"/>
                    <a:pt x="108427" y="64311"/>
                    <a:pt x="106147" y="59753"/>
                  </a:cubicBezTo>
                  <a:lnTo>
                    <a:pt x="86173" y="19803"/>
                  </a:lnTo>
                  <a:lnTo>
                    <a:pt x="86173" y="3064"/>
                  </a:lnTo>
                  <a:lnTo>
                    <a:pt x="70536" y="10882"/>
                  </a:lnTo>
                  <a:cubicBezTo>
                    <a:pt x="69666" y="11323"/>
                    <a:pt x="68723" y="11544"/>
                    <a:pt x="67782" y="11544"/>
                  </a:cubicBezTo>
                  <a:cubicBezTo>
                    <a:pt x="66842" y="11544"/>
                    <a:pt x="65904" y="11323"/>
                    <a:pt x="65046" y="10882"/>
                  </a:cubicBezTo>
                  <a:lnTo>
                    <a:pt x="432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129"/>
            <p:cNvSpPr/>
            <p:nvPr/>
          </p:nvSpPr>
          <p:spPr>
            <a:xfrm>
              <a:off x="5065450" y="2124675"/>
              <a:ext cx="539825" cy="269625"/>
            </a:xfrm>
            <a:custGeom>
              <a:avLst/>
              <a:gdLst/>
              <a:ahLst/>
              <a:cxnLst/>
              <a:rect l="l" t="t" r="r" b="b"/>
              <a:pathLst>
                <a:path w="21593" h="10785" extrusionOk="0">
                  <a:moveTo>
                    <a:pt x="10809" y="1"/>
                  </a:moveTo>
                  <a:lnTo>
                    <a:pt x="0" y="5392"/>
                  </a:lnTo>
                  <a:lnTo>
                    <a:pt x="10809" y="10784"/>
                  </a:lnTo>
                  <a:lnTo>
                    <a:pt x="21593" y="5392"/>
                  </a:lnTo>
                  <a:lnTo>
                    <a:pt x="1080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129"/>
            <p:cNvSpPr/>
            <p:nvPr/>
          </p:nvSpPr>
          <p:spPr>
            <a:xfrm>
              <a:off x="3650675" y="248525"/>
              <a:ext cx="2143925" cy="1840025"/>
            </a:xfrm>
            <a:custGeom>
              <a:avLst/>
              <a:gdLst/>
              <a:ahLst/>
              <a:cxnLst/>
              <a:rect l="l" t="t" r="r" b="b"/>
              <a:pathLst>
                <a:path w="85757" h="73601" extrusionOk="0">
                  <a:moveTo>
                    <a:pt x="42891" y="49802"/>
                  </a:moveTo>
                  <a:cubicBezTo>
                    <a:pt x="46273" y="49802"/>
                    <a:pt x="49018" y="52547"/>
                    <a:pt x="49018" y="55930"/>
                  </a:cubicBezTo>
                  <a:cubicBezTo>
                    <a:pt x="49018" y="59312"/>
                    <a:pt x="46273" y="62057"/>
                    <a:pt x="42891" y="62057"/>
                  </a:cubicBezTo>
                  <a:cubicBezTo>
                    <a:pt x="39509" y="62057"/>
                    <a:pt x="36764" y="59312"/>
                    <a:pt x="36764" y="55930"/>
                  </a:cubicBezTo>
                  <a:cubicBezTo>
                    <a:pt x="36764" y="52547"/>
                    <a:pt x="39509" y="49802"/>
                    <a:pt x="42891" y="49802"/>
                  </a:cubicBezTo>
                  <a:close/>
                  <a:moveTo>
                    <a:pt x="6128" y="1"/>
                  </a:moveTo>
                  <a:cubicBezTo>
                    <a:pt x="2746" y="1"/>
                    <a:pt x="1" y="2721"/>
                    <a:pt x="1" y="6128"/>
                  </a:cubicBezTo>
                  <a:lnTo>
                    <a:pt x="1" y="70537"/>
                  </a:lnTo>
                  <a:lnTo>
                    <a:pt x="15637" y="62719"/>
                  </a:lnTo>
                  <a:cubicBezTo>
                    <a:pt x="16507" y="62277"/>
                    <a:pt x="17451" y="62057"/>
                    <a:pt x="18391" y="62057"/>
                  </a:cubicBezTo>
                  <a:cubicBezTo>
                    <a:pt x="19332" y="62057"/>
                    <a:pt x="20269" y="62277"/>
                    <a:pt x="21127" y="62719"/>
                  </a:cubicBezTo>
                  <a:lnTo>
                    <a:pt x="42891" y="73600"/>
                  </a:lnTo>
                  <a:lnTo>
                    <a:pt x="64655" y="62719"/>
                  </a:lnTo>
                  <a:cubicBezTo>
                    <a:pt x="65513" y="62277"/>
                    <a:pt x="66450" y="62057"/>
                    <a:pt x="67388" y="62057"/>
                  </a:cubicBezTo>
                  <a:cubicBezTo>
                    <a:pt x="68325" y="62057"/>
                    <a:pt x="69263" y="62277"/>
                    <a:pt x="70120" y="62719"/>
                  </a:cubicBezTo>
                  <a:lnTo>
                    <a:pt x="85757" y="70537"/>
                  </a:lnTo>
                  <a:lnTo>
                    <a:pt x="85757" y="6128"/>
                  </a:lnTo>
                  <a:cubicBezTo>
                    <a:pt x="85757" y="2721"/>
                    <a:pt x="83036" y="1"/>
                    <a:pt x="79654" y="1"/>
                  </a:cubicBezTo>
                  <a:lnTo>
                    <a:pt x="61273" y="1"/>
                  </a:lnTo>
                  <a:lnTo>
                    <a:pt x="61273" y="18774"/>
                  </a:lnTo>
                  <a:cubicBezTo>
                    <a:pt x="61273" y="22157"/>
                    <a:pt x="58528" y="24902"/>
                    <a:pt x="55145" y="24902"/>
                  </a:cubicBezTo>
                  <a:cubicBezTo>
                    <a:pt x="51763" y="24902"/>
                    <a:pt x="49018" y="22157"/>
                    <a:pt x="49018" y="18774"/>
                  </a:cubicBezTo>
                  <a:lnTo>
                    <a:pt x="49018" y="1"/>
                  </a:lnTo>
                  <a:lnTo>
                    <a:pt x="36764" y="1"/>
                  </a:lnTo>
                  <a:lnTo>
                    <a:pt x="36764" y="18774"/>
                  </a:lnTo>
                  <a:cubicBezTo>
                    <a:pt x="36764" y="22157"/>
                    <a:pt x="34019" y="24902"/>
                    <a:pt x="30637" y="24902"/>
                  </a:cubicBezTo>
                  <a:cubicBezTo>
                    <a:pt x="27254" y="24902"/>
                    <a:pt x="24509" y="22157"/>
                    <a:pt x="24509" y="18774"/>
                  </a:cubicBezTo>
                  <a:lnTo>
                    <a:pt x="2450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129"/>
            <p:cNvSpPr/>
            <p:nvPr/>
          </p:nvSpPr>
          <p:spPr>
            <a:xfrm>
              <a:off x="3840000" y="2124675"/>
              <a:ext cx="540450" cy="269625"/>
            </a:xfrm>
            <a:custGeom>
              <a:avLst/>
              <a:gdLst/>
              <a:ahLst/>
              <a:cxnLst/>
              <a:rect l="l" t="t" r="r" b="b"/>
              <a:pathLst>
                <a:path w="21618" h="10785" extrusionOk="0">
                  <a:moveTo>
                    <a:pt x="10809" y="1"/>
                  </a:moveTo>
                  <a:lnTo>
                    <a:pt x="1" y="5392"/>
                  </a:lnTo>
                  <a:lnTo>
                    <a:pt x="10809" y="10784"/>
                  </a:lnTo>
                  <a:lnTo>
                    <a:pt x="21618" y="5392"/>
                  </a:lnTo>
                  <a:lnTo>
                    <a:pt x="1080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129"/>
            <p:cNvSpPr/>
            <p:nvPr/>
          </p:nvSpPr>
          <p:spPr>
            <a:xfrm>
              <a:off x="3650675" y="2430425"/>
              <a:ext cx="2768300" cy="2857125"/>
            </a:xfrm>
            <a:custGeom>
              <a:avLst/>
              <a:gdLst/>
              <a:ahLst/>
              <a:cxnLst/>
              <a:rect l="l" t="t" r="r" b="b"/>
              <a:pathLst>
                <a:path w="110732" h="114285" extrusionOk="0">
                  <a:moveTo>
                    <a:pt x="42891" y="11544"/>
                  </a:moveTo>
                  <a:cubicBezTo>
                    <a:pt x="46273" y="11544"/>
                    <a:pt x="49018" y="14289"/>
                    <a:pt x="49018" y="17671"/>
                  </a:cubicBezTo>
                  <a:cubicBezTo>
                    <a:pt x="49018" y="21053"/>
                    <a:pt x="46273" y="23798"/>
                    <a:pt x="42891" y="23798"/>
                  </a:cubicBezTo>
                  <a:cubicBezTo>
                    <a:pt x="39509" y="23798"/>
                    <a:pt x="36764" y="21053"/>
                    <a:pt x="36764" y="17671"/>
                  </a:cubicBezTo>
                  <a:cubicBezTo>
                    <a:pt x="36764" y="14289"/>
                    <a:pt x="39509" y="11544"/>
                    <a:pt x="42891" y="11544"/>
                  </a:cubicBezTo>
                  <a:close/>
                  <a:moveTo>
                    <a:pt x="42891" y="0"/>
                  </a:moveTo>
                  <a:lnTo>
                    <a:pt x="21127" y="10882"/>
                  </a:lnTo>
                  <a:cubicBezTo>
                    <a:pt x="20269" y="11323"/>
                    <a:pt x="19332" y="11544"/>
                    <a:pt x="18391" y="11544"/>
                  </a:cubicBezTo>
                  <a:cubicBezTo>
                    <a:pt x="17451" y="11544"/>
                    <a:pt x="16507" y="11323"/>
                    <a:pt x="15637" y="10882"/>
                  </a:cubicBezTo>
                  <a:lnTo>
                    <a:pt x="1" y="3064"/>
                  </a:lnTo>
                  <a:lnTo>
                    <a:pt x="1" y="16911"/>
                  </a:lnTo>
                  <a:lnTo>
                    <a:pt x="18701" y="54263"/>
                  </a:lnTo>
                  <a:cubicBezTo>
                    <a:pt x="23897" y="64679"/>
                    <a:pt x="25514" y="76174"/>
                    <a:pt x="23725" y="87448"/>
                  </a:cubicBezTo>
                  <a:lnTo>
                    <a:pt x="29044" y="98084"/>
                  </a:lnTo>
                  <a:cubicBezTo>
                    <a:pt x="32401" y="104800"/>
                    <a:pt x="37328" y="110241"/>
                    <a:pt x="43234" y="114285"/>
                  </a:cubicBezTo>
                  <a:cubicBezTo>
                    <a:pt x="43063" y="112716"/>
                    <a:pt x="42891" y="111148"/>
                    <a:pt x="42891" y="109555"/>
                  </a:cubicBezTo>
                  <a:cubicBezTo>
                    <a:pt x="42891" y="85904"/>
                    <a:pt x="62130" y="66664"/>
                    <a:pt x="85757" y="66664"/>
                  </a:cubicBezTo>
                  <a:cubicBezTo>
                    <a:pt x="94703" y="66664"/>
                    <a:pt x="103869" y="69434"/>
                    <a:pt x="110731" y="74139"/>
                  </a:cubicBezTo>
                  <a:cubicBezTo>
                    <a:pt x="110168" y="69189"/>
                    <a:pt x="108893" y="64311"/>
                    <a:pt x="106589" y="59728"/>
                  </a:cubicBezTo>
                  <a:lnTo>
                    <a:pt x="85757" y="19803"/>
                  </a:lnTo>
                  <a:lnTo>
                    <a:pt x="85757" y="3064"/>
                  </a:lnTo>
                  <a:lnTo>
                    <a:pt x="70120" y="10882"/>
                  </a:lnTo>
                  <a:cubicBezTo>
                    <a:pt x="69263" y="11323"/>
                    <a:pt x="68325" y="11544"/>
                    <a:pt x="67388" y="11544"/>
                  </a:cubicBezTo>
                  <a:cubicBezTo>
                    <a:pt x="66450" y="11544"/>
                    <a:pt x="65513" y="11323"/>
                    <a:pt x="64655" y="10882"/>
                  </a:cubicBezTo>
                  <a:lnTo>
                    <a:pt x="4289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129"/>
            <p:cNvSpPr/>
            <p:nvPr/>
          </p:nvSpPr>
          <p:spPr>
            <a:xfrm>
              <a:off x="5029300" y="4403375"/>
              <a:ext cx="1361475" cy="1071625"/>
            </a:xfrm>
            <a:custGeom>
              <a:avLst/>
              <a:gdLst/>
              <a:ahLst/>
              <a:cxnLst/>
              <a:rect l="l" t="t" r="r" b="b"/>
              <a:pathLst>
                <a:path w="54459" h="42865" extrusionOk="0">
                  <a:moveTo>
                    <a:pt x="30612" y="1"/>
                  </a:moveTo>
                  <a:cubicBezTo>
                    <a:pt x="13725" y="1"/>
                    <a:pt x="0" y="13750"/>
                    <a:pt x="0" y="30637"/>
                  </a:cubicBezTo>
                  <a:cubicBezTo>
                    <a:pt x="0" y="34460"/>
                    <a:pt x="932" y="38136"/>
                    <a:pt x="2304" y="41641"/>
                  </a:cubicBezTo>
                  <a:cubicBezTo>
                    <a:pt x="5787" y="42462"/>
                    <a:pt x="9220" y="42865"/>
                    <a:pt x="12585" y="42865"/>
                  </a:cubicBezTo>
                  <a:cubicBezTo>
                    <a:pt x="19164" y="42865"/>
                    <a:pt x="25486" y="41324"/>
                    <a:pt x="31421" y="38357"/>
                  </a:cubicBezTo>
                  <a:cubicBezTo>
                    <a:pt x="41665" y="33235"/>
                    <a:pt x="50145" y="24436"/>
                    <a:pt x="53773" y="13554"/>
                  </a:cubicBezTo>
                  <a:cubicBezTo>
                    <a:pt x="54091" y="12574"/>
                    <a:pt x="54189" y="11593"/>
                    <a:pt x="54459" y="10588"/>
                  </a:cubicBezTo>
                  <a:cubicBezTo>
                    <a:pt x="48822" y="4167"/>
                    <a:pt x="39827" y="1"/>
                    <a:pt x="306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5" name="Google Shape;1805;p129"/>
          <p:cNvGrpSpPr/>
          <p:nvPr/>
        </p:nvGrpSpPr>
        <p:grpSpPr>
          <a:xfrm>
            <a:off x="6115885" y="2955385"/>
            <a:ext cx="354070" cy="365984"/>
            <a:chOff x="1272100" y="238125"/>
            <a:chExt cx="5065375" cy="5228350"/>
          </a:xfrm>
        </p:grpSpPr>
        <p:sp>
          <p:nvSpPr>
            <p:cNvPr id="1806" name="Google Shape;1806;p129"/>
            <p:cNvSpPr/>
            <p:nvPr/>
          </p:nvSpPr>
          <p:spPr>
            <a:xfrm>
              <a:off x="4805650" y="3059075"/>
              <a:ext cx="1531825" cy="2407400"/>
            </a:xfrm>
            <a:custGeom>
              <a:avLst/>
              <a:gdLst/>
              <a:ahLst/>
              <a:cxnLst/>
              <a:rect l="l" t="t" r="r" b="b"/>
              <a:pathLst>
                <a:path w="61273" h="96296" extrusionOk="0">
                  <a:moveTo>
                    <a:pt x="37695" y="0"/>
                  </a:moveTo>
                  <a:cubicBezTo>
                    <a:pt x="28676" y="11961"/>
                    <a:pt x="15098" y="19877"/>
                    <a:pt x="1" y="21593"/>
                  </a:cubicBezTo>
                  <a:lnTo>
                    <a:pt x="1" y="96295"/>
                  </a:lnTo>
                  <a:lnTo>
                    <a:pt x="24510" y="96295"/>
                  </a:lnTo>
                  <a:lnTo>
                    <a:pt x="24510" y="52596"/>
                  </a:lnTo>
                  <a:cubicBezTo>
                    <a:pt x="24510" y="49214"/>
                    <a:pt x="27255" y="46469"/>
                    <a:pt x="30637" y="46469"/>
                  </a:cubicBezTo>
                  <a:cubicBezTo>
                    <a:pt x="34019" y="46469"/>
                    <a:pt x="36764" y="49214"/>
                    <a:pt x="36764" y="52596"/>
                  </a:cubicBezTo>
                  <a:lnTo>
                    <a:pt x="36764" y="96295"/>
                  </a:lnTo>
                  <a:lnTo>
                    <a:pt x="55145" y="96295"/>
                  </a:lnTo>
                  <a:cubicBezTo>
                    <a:pt x="58528" y="96295"/>
                    <a:pt x="61273" y="93550"/>
                    <a:pt x="61273" y="90168"/>
                  </a:cubicBezTo>
                  <a:lnTo>
                    <a:pt x="61273" y="34215"/>
                  </a:lnTo>
                  <a:cubicBezTo>
                    <a:pt x="61273" y="18578"/>
                    <a:pt x="51469" y="5294"/>
                    <a:pt x="376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129"/>
            <p:cNvSpPr/>
            <p:nvPr/>
          </p:nvSpPr>
          <p:spPr>
            <a:xfrm>
              <a:off x="4346125" y="238125"/>
              <a:ext cx="612725" cy="612725"/>
            </a:xfrm>
            <a:custGeom>
              <a:avLst/>
              <a:gdLst/>
              <a:ahLst/>
              <a:cxnLst/>
              <a:rect l="l" t="t" r="r" b="b"/>
              <a:pathLst>
                <a:path w="24509" h="24509" extrusionOk="0">
                  <a:moveTo>
                    <a:pt x="12255" y="0"/>
                  </a:moveTo>
                  <a:cubicBezTo>
                    <a:pt x="5490" y="0"/>
                    <a:pt x="0" y="5490"/>
                    <a:pt x="0" y="12254"/>
                  </a:cubicBezTo>
                  <a:cubicBezTo>
                    <a:pt x="0" y="19019"/>
                    <a:pt x="5490" y="24509"/>
                    <a:pt x="12255" y="24509"/>
                  </a:cubicBezTo>
                  <a:cubicBezTo>
                    <a:pt x="19019" y="24509"/>
                    <a:pt x="24509" y="19019"/>
                    <a:pt x="24509" y="12254"/>
                  </a:cubicBezTo>
                  <a:cubicBezTo>
                    <a:pt x="24509" y="5490"/>
                    <a:pt x="19019" y="0"/>
                    <a:pt x="122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129"/>
            <p:cNvSpPr/>
            <p:nvPr/>
          </p:nvSpPr>
          <p:spPr>
            <a:xfrm>
              <a:off x="3580225" y="1769900"/>
              <a:ext cx="919100" cy="612750"/>
            </a:xfrm>
            <a:custGeom>
              <a:avLst/>
              <a:gdLst/>
              <a:ahLst/>
              <a:cxnLst/>
              <a:rect l="l" t="t" r="r" b="b"/>
              <a:pathLst>
                <a:path w="36764" h="24510" extrusionOk="0">
                  <a:moveTo>
                    <a:pt x="0" y="1"/>
                  </a:moveTo>
                  <a:lnTo>
                    <a:pt x="0" y="6128"/>
                  </a:lnTo>
                  <a:cubicBezTo>
                    <a:pt x="0" y="16275"/>
                    <a:pt x="8235" y="24510"/>
                    <a:pt x="18382" y="24510"/>
                  </a:cubicBezTo>
                  <a:cubicBezTo>
                    <a:pt x="28528" y="24510"/>
                    <a:pt x="36763" y="16275"/>
                    <a:pt x="36763" y="6128"/>
                  </a:cubicBezTo>
                  <a:lnTo>
                    <a:pt x="367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129"/>
            <p:cNvSpPr/>
            <p:nvPr/>
          </p:nvSpPr>
          <p:spPr>
            <a:xfrm>
              <a:off x="4805650" y="1769900"/>
              <a:ext cx="919100" cy="612750"/>
            </a:xfrm>
            <a:custGeom>
              <a:avLst/>
              <a:gdLst/>
              <a:ahLst/>
              <a:cxnLst/>
              <a:rect l="l" t="t" r="r" b="b"/>
              <a:pathLst>
                <a:path w="36764" h="24510" extrusionOk="0">
                  <a:moveTo>
                    <a:pt x="1" y="1"/>
                  </a:moveTo>
                  <a:lnTo>
                    <a:pt x="1" y="6128"/>
                  </a:lnTo>
                  <a:cubicBezTo>
                    <a:pt x="1" y="16275"/>
                    <a:pt x="8236" y="24510"/>
                    <a:pt x="18382" y="24510"/>
                  </a:cubicBezTo>
                  <a:cubicBezTo>
                    <a:pt x="28529" y="24510"/>
                    <a:pt x="36764" y="16275"/>
                    <a:pt x="36764" y="6128"/>
                  </a:cubicBezTo>
                  <a:lnTo>
                    <a:pt x="367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129"/>
            <p:cNvSpPr/>
            <p:nvPr/>
          </p:nvSpPr>
          <p:spPr>
            <a:xfrm>
              <a:off x="3642100" y="2377725"/>
              <a:ext cx="2020775" cy="924000"/>
            </a:xfrm>
            <a:custGeom>
              <a:avLst/>
              <a:gdLst/>
              <a:ahLst/>
              <a:cxnLst/>
              <a:rect l="l" t="t" r="r" b="b"/>
              <a:pathLst>
                <a:path w="80831" h="36960" extrusionOk="0">
                  <a:moveTo>
                    <a:pt x="40416" y="1"/>
                  </a:moveTo>
                  <a:cubicBezTo>
                    <a:pt x="34828" y="7525"/>
                    <a:pt x="25955" y="12451"/>
                    <a:pt x="15907" y="12451"/>
                  </a:cubicBezTo>
                  <a:cubicBezTo>
                    <a:pt x="10074" y="12451"/>
                    <a:pt x="4657" y="10711"/>
                    <a:pt x="1" y="7868"/>
                  </a:cubicBezTo>
                  <a:lnTo>
                    <a:pt x="1" y="7868"/>
                  </a:lnTo>
                  <a:cubicBezTo>
                    <a:pt x="5785" y="24730"/>
                    <a:pt x="21617" y="36960"/>
                    <a:pt x="40416" y="36960"/>
                  </a:cubicBezTo>
                  <a:cubicBezTo>
                    <a:pt x="59214" y="36960"/>
                    <a:pt x="75046" y="24730"/>
                    <a:pt x="80831" y="7868"/>
                  </a:cubicBezTo>
                  <a:lnTo>
                    <a:pt x="80831" y="7868"/>
                  </a:lnTo>
                  <a:cubicBezTo>
                    <a:pt x="76174" y="10711"/>
                    <a:pt x="70757" y="12451"/>
                    <a:pt x="64924" y="12451"/>
                  </a:cubicBezTo>
                  <a:cubicBezTo>
                    <a:pt x="54876" y="12451"/>
                    <a:pt x="46004" y="7525"/>
                    <a:pt x="404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129"/>
            <p:cNvSpPr/>
            <p:nvPr/>
          </p:nvSpPr>
          <p:spPr>
            <a:xfrm>
              <a:off x="3659875" y="818350"/>
              <a:ext cx="1985225" cy="645225"/>
            </a:xfrm>
            <a:custGeom>
              <a:avLst/>
              <a:gdLst/>
              <a:ahLst/>
              <a:cxnLst/>
              <a:rect l="l" t="t" r="r" b="b"/>
              <a:pathLst>
                <a:path w="79409" h="25809" extrusionOk="0">
                  <a:moveTo>
                    <a:pt x="17892" y="1"/>
                  </a:moveTo>
                  <a:cubicBezTo>
                    <a:pt x="9632" y="6814"/>
                    <a:pt x="3432" y="15760"/>
                    <a:pt x="0" y="25809"/>
                  </a:cubicBezTo>
                  <a:lnTo>
                    <a:pt x="79409" y="25809"/>
                  </a:lnTo>
                  <a:cubicBezTo>
                    <a:pt x="75978" y="15760"/>
                    <a:pt x="69777" y="6814"/>
                    <a:pt x="61517" y="1"/>
                  </a:cubicBezTo>
                  <a:cubicBezTo>
                    <a:pt x="57473" y="8015"/>
                    <a:pt x="49263" y="13554"/>
                    <a:pt x="39705" y="13554"/>
                  </a:cubicBezTo>
                  <a:cubicBezTo>
                    <a:pt x="30146" y="13554"/>
                    <a:pt x="21936" y="8015"/>
                    <a:pt x="178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129"/>
            <p:cNvSpPr/>
            <p:nvPr/>
          </p:nvSpPr>
          <p:spPr>
            <a:xfrm>
              <a:off x="1272100" y="2005200"/>
              <a:ext cx="1225475" cy="3461275"/>
            </a:xfrm>
            <a:custGeom>
              <a:avLst/>
              <a:gdLst/>
              <a:ahLst/>
              <a:cxnLst/>
              <a:rect l="l" t="t" r="r" b="b"/>
              <a:pathLst>
                <a:path w="49019" h="138451" extrusionOk="0">
                  <a:moveTo>
                    <a:pt x="1" y="0"/>
                  </a:moveTo>
                  <a:lnTo>
                    <a:pt x="1" y="132323"/>
                  </a:lnTo>
                  <a:cubicBezTo>
                    <a:pt x="1" y="135705"/>
                    <a:pt x="2746" y="138450"/>
                    <a:pt x="6128" y="138450"/>
                  </a:cubicBezTo>
                  <a:lnTo>
                    <a:pt x="42891" y="138450"/>
                  </a:lnTo>
                  <a:cubicBezTo>
                    <a:pt x="46273" y="138450"/>
                    <a:pt x="49018" y="135705"/>
                    <a:pt x="49018" y="132323"/>
                  </a:cubicBezTo>
                  <a:lnTo>
                    <a:pt x="49018" y="0"/>
                  </a:lnTo>
                  <a:lnTo>
                    <a:pt x="27916" y="14068"/>
                  </a:lnTo>
                  <a:cubicBezTo>
                    <a:pt x="26887" y="14755"/>
                    <a:pt x="25710" y="15098"/>
                    <a:pt x="24509" y="15098"/>
                  </a:cubicBezTo>
                  <a:cubicBezTo>
                    <a:pt x="23333" y="15098"/>
                    <a:pt x="22157" y="14755"/>
                    <a:pt x="21127" y="14068"/>
                  </a:cubicBez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129"/>
            <p:cNvSpPr/>
            <p:nvPr/>
          </p:nvSpPr>
          <p:spPr>
            <a:xfrm>
              <a:off x="1272100" y="1086125"/>
              <a:ext cx="1225475" cy="958925"/>
            </a:xfrm>
            <a:custGeom>
              <a:avLst/>
              <a:gdLst/>
              <a:ahLst/>
              <a:cxnLst/>
              <a:rect l="l" t="t" r="r" b="b"/>
              <a:pathLst>
                <a:path w="49019" h="38357" extrusionOk="0">
                  <a:moveTo>
                    <a:pt x="1" y="0"/>
                  </a:moveTo>
                  <a:lnTo>
                    <a:pt x="1" y="22034"/>
                  </a:lnTo>
                  <a:lnTo>
                    <a:pt x="24509" y="38356"/>
                  </a:lnTo>
                  <a:lnTo>
                    <a:pt x="49018" y="22034"/>
                  </a:lnTo>
                  <a:lnTo>
                    <a:pt x="49018" y="0"/>
                  </a:lnTo>
                  <a:lnTo>
                    <a:pt x="27916" y="14068"/>
                  </a:lnTo>
                  <a:cubicBezTo>
                    <a:pt x="26887" y="14754"/>
                    <a:pt x="25710" y="15098"/>
                    <a:pt x="24509" y="15098"/>
                  </a:cubicBezTo>
                  <a:cubicBezTo>
                    <a:pt x="23333" y="15098"/>
                    <a:pt x="22157" y="14754"/>
                    <a:pt x="21127" y="14068"/>
                  </a:cubicBez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129"/>
            <p:cNvSpPr/>
            <p:nvPr/>
          </p:nvSpPr>
          <p:spPr>
            <a:xfrm>
              <a:off x="1284975" y="238125"/>
              <a:ext cx="1199725" cy="887850"/>
            </a:xfrm>
            <a:custGeom>
              <a:avLst/>
              <a:gdLst/>
              <a:ahLst/>
              <a:cxnLst/>
              <a:rect l="l" t="t" r="r" b="b"/>
              <a:pathLst>
                <a:path w="47989" h="35514" extrusionOk="0">
                  <a:moveTo>
                    <a:pt x="23994" y="0"/>
                  </a:moveTo>
                  <a:cubicBezTo>
                    <a:pt x="12181" y="0"/>
                    <a:pt x="2304" y="8382"/>
                    <a:pt x="0" y="19533"/>
                  </a:cubicBezTo>
                  <a:lnTo>
                    <a:pt x="23994" y="35513"/>
                  </a:lnTo>
                  <a:lnTo>
                    <a:pt x="47989" y="19533"/>
                  </a:lnTo>
                  <a:cubicBezTo>
                    <a:pt x="45685" y="8382"/>
                    <a:pt x="35832" y="0"/>
                    <a:pt x="239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129"/>
            <p:cNvSpPr/>
            <p:nvPr/>
          </p:nvSpPr>
          <p:spPr>
            <a:xfrm>
              <a:off x="2803900" y="2995350"/>
              <a:ext cx="1695425" cy="2471125"/>
            </a:xfrm>
            <a:custGeom>
              <a:avLst/>
              <a:gdLst/>
              <a:ahLst/>
              <a:cxnLst/>
              <a:rect l="l" t="t" r="r" b="b"/>
              <a:pathLst>
                <a:path w="67817" h="98845" extrusionOk="0">
                  <a:moveTo>
                    <a:pt x="1" y="0"/>
                  </a:moveTo>
                  <a:lnTo>
                    <a:pt x="1" y="30636"/>
                  </a:lnTo>
                  <a:lnTo>
                    <a:pt x="37180" y="30636"/>
                  </a:lnTo>
                  <a:lnTo>
                    <a:pt x="37180" y="92717"/>
                  </a:lnTo>
                  <a:cubicBezTo>
                    <a:pt x="37180" y="96099"/>
                    <a:pt x="39925" y="98844"/>
                    <a:pt x="43308" y="98844"/>
                  </a:cubicBezTo>
                  <a:lnTo>
                    <a:pt x="67816" y="98844"/>
                  </a:lnTo>
                  <a:lnTo>
                    <a:pt x="67816" y="24117"/>
                  </a:lnTo>
                  <a:cubicBezTo>
                    <a:pt x="51739" y="22279"/>
                    <a:pt x="37425" y="13333"/>
                    <a:pt x="28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6" name="Google Shape;1816;p129"/>
          <p:cNvGrpSpPr/>
          <p:nvPr/>
        </p:nvGrpSpPr>
        <p:grpSpPr>
          <a:xfrm>
            <a:off x="6836996" y="2955406"/>
            <a:ext cx="431339" cy="365892"/>
            <a:chOff x="1190625" y="636225"/>
            <a:chExt cx="5228350" cy="4435050"/>
          </a:xfrm>
        </p:grpSpPr>
        <p:sp>
          <p:nvSpPr>
            <p:cNvPr id="1817" name="Google Shape;1817;p129"/>
            <p:cNvSpPr/>
            <p:nvPr/>
          </p:nvSpPr>
          <p:spPr>
            <a:xfrm>
              <a:off x="2875600" y="636225"/>
              <a:ext cx="1853500" cy="1751550"/>
            </a:xfrm>
            <a:custGeom>
              <a:avLst/>
              <a:gdLst/>
              <a:ahLst/>
              <a:cxnLst/>
              <a:rect l="l" t="t" r="r" b="b"/>
              <a:pathLst>
                <a:path w="74140" h="70062" extrusionOk="0">
                  <a:moveTo>
                    <a:pt x="36543" y="1"/>
                  </a:moveTo>
                  <a:cubicBezTo>
                    <a:pt x="34312" y="1"/>
                    <a:pt x="32082" y="1048"/>
                    <a:pt x="31053" y="3144"/>
                  </a:cubicBezTo>
                  <a:lnTo>
                    <a:pt x="23553" y="19369"/>
                  </a:lnTo>
                  <a:lnTo>
                    <a:pt x="5662" y="21967"/>
                  </a:lnTo>
                  <a:cubicBezTo>
                    <a:pt x="3358" y="22310"/>
                    <a:pt x="1422" y="23927"/>
                    <a:pt x="711" y="26158"/>
                  </a:cubicBezTo>
                  <a:cubicBezTo>
                    <a:pt x="0" y="28363"/>
                    <a:pt x="588" y="30790"/>
                    <a:pt x="2255" y="32432"/>
                  </a:cubicBezTo>
                  <a:lnTo>
                    <a:pt x="15220" y="45054"/>
                  </a:lnTo>
                  <a:lnTo>
                    <a:pt x="12156" y="62896"/>
                  </a:lnTo>
                  <a:cubicBezTo>
                    <a:pt x="11764" y="65200"/>
                    <a:pt x="12720" y="67504"/>
                    <a:pt x="14607" y="68876"/>
                  </a:cubicBezTo>
                  <a:cubicBezTo>
                    <a:pt x="15671" y="69664"/>
                    <a:pt x="16929" y="70062"/>
                    <a:pt x="18194" y="70062"/>
                  </a:cubicBezTo>
                  <a:cubicBezTo>
                    <a:pt x="19172" y="70062"/>
                    <a:pt x="20155" y="69823"/>
                    <a:pt x="21053" y="69342"/>
                  </a:cubicBezTo>
                  <a:lnTo>
                    <a:pt x="37180" y="60936"/>
                  </a:lnTo>
                  <a:lnTo>
                    <a:pt x="53086" y="69342"/>
                  </a:lnTo>
                  <a:cubicBezTo>
                    <a:pt x="53984" y="69823"/>
                    <a:pt x="54967" y="70062"/>
                    <a:pt x="55946" y="70062"/>
                  </a:cubicBezTo>
                  <a:cubicBezTo>
                    <a:pt x="57210" y="70062"/>
                    <a:pt x="58468" y="69664"/>
                    <a:pt x="59532" y="68876"/>
                  </a:cubicBezTo>
                  <a:cubicBezTo>
                    <a:pt x="61419" y="67504"/>
                    <a:pt x="62375" y="65200"/>
                    <a:pt x="61958" y="62896"/>
                  </a:cubicBezTo>
                  <a:lnTo>
                    <a:pt x="58919" y="45054"/>
                  </a:lnTo>
                  <a:lnTo>
                    <a:pt x="71860" y="32432"/>
                  </a:lnTo>
                  <a:cubicBezTo>
                    <a:pt x="73551" y="30790"/>
                    <a:pt x="74139" y="28363"/>
                    <a:pt x="73428" y="26158"/>
                  </a:cubicBezTo>
                  <a:cubicBezTo>
                    <a:pt x="72693" y="23927"/>
                    <a:pt x="70781" y="22310"/>
                    <a:pt x="68478" y="21967"/>
                  </a:cubicBezTo>
                  <a:lnTo>
                    <a:pt x="50562" y="19369"/>
                  </a:lnTo>
                  <a:lnTo>
                    <a:pt x="42033" y="3144"/>
                  </a:lnTo>
                  <a:cubicBezTo>
                    <a:pt x="41003" y="1048"/>
                    <a:pt x="38773" y="1"/>
                    <a:pt x="365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129"/>
            <p:cNvSpPr/>
            <p:nvPr/>
          </p:nvSpPr>
          <p:spPr>
            <a:xfrm>
              <a:off x="2732825" y="2609950"/>
              <a:ext cx="2144550" cy="2461325"/>
            </a:xfrm>
            <a:custGeom>
              <a:avLst/>
              <a:gdLst/>
              <a:ahLst/>
              <a:cxnLst/>
              <a:rect l="l" t="t" r="r" b="b"/>
              <a:pathLst>
                <a:path w="85782" h="98453" extrusionOk="0">
                  <a:moveTo>
                    <a:pt x="42891" y="36764"/>
                  </a:moveTo>
                  <a:cubicBezTo>
                    <a:pt x="46273" y="36764"/>
                    <a:pt x="49018" y="39509"/>
                    <a:pt x="49018" y="42891"/>
                  </a:cubicBezTo>
                  <a:lnTo>
                    <a:pt x="49018" y="61272"/>
                  </a:lnTo>
                  <a:lnTo>
                    <a:pt x="55145" y="61272"/>
                  </a:lnTo>
                  <a:cubicBezTo>
                    <a:pt x="58528" y="61272"/>
                    <a:pt x="61273" y="64017"/>
                    <a:pt x="61273" y="67400"/>
                  </a:cubicBezTo>
                  <a:cubicBezTo>
                    <a:pt x="61273" y="70782"/>
                    <a:pt x="58528" y="73527"/>
                    <a:pt x="55145" y="73527"/>
                  </a:cubicBezTo>
                  <a:lnTo>
                    <a:pt x="30637" y="73527"/>
                  </a:lnTo>
                  <a:cubicBezTo>
                    <a:pt x="27254" y="73527"/>
                    <a:pt x="24509" y="70782"/>
                    <a:pt x="24509" y="67400"/>
                  </a:cubicBezTo>
                  <a:cubicBezTo>
                    <a:pt x="24509" y="64017"/>
                    <a:pt x="27254" y="61272"/>
                    <a:pt x="30637" y="61272"/>
                  </a:cubicBezTo>
                  <a:lnTo>
                    <a:pt x="36764" y="61272"/>
                  </a:lnTo>
                  <a:lnTo>
                    <a:pt x="36764" y="49018"/>
                  </a:lnTo>
                  <a:lnTo>
                    <a:pt x="30637" y="49018"/>
                  </a:lnTo>
                  <a:cubicBezTo>
                    <a:pt x="27254" y="49018"/>
                    <a:pt x="24509" y="46273"/>
                    <a:pt x="24509" y="42891"/>
                  </a:cubicBezTo>
                  <a:cubicBezTo>
                    <a:pt x="24509" y="39509"/>
                    <a:pt x="27254" y="36764"/>
                    <a:pt x="30637" y="36764"/>
                  </a:cubicBezTo>
                  <a:close/>
                  <a:moveTo>
                    <a:pt x="6128" y="0"/>
                  </a:moveTo>
                  <a:cubicBezTo>
                    <a:pt x="2746" y="0"/>
                    <a:pt x="1" y="2745"/>
                    <a:pt x="1" y="6128"/>
                  </a:cubicBezTo>
                  <a:lnTo>
                    <a:pt x="1" y="98452"/>
                  </a:lnTo>
                  <a:lnTo>
                    <a:pt x="85781" y="98452"/>
                  </a:lnTo>
                  <a:lnTo>
                    <a:pt x="85781" y="6128"/>
                  </a:lnTo>
                  <a:cubicBezTo>
                    <a:pt x="85781" y="2745"/>
                    <a:pt x="83036" y="0"/>
                    <a:pt x="796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129"/>
            <p:cNvSpPr/>
            <p:nvPr/>
          </p:nvSpPr>
          <p:spPr>
            <a:xfrm>
              <a:off x="5183700" y="3835400"/>
              <a:ext cx="1235275" cy="1235875"/>
            </a:xfrm>
            <a:custGeom>
              <a:avLst/>
              <a:gdLst/>
              <a:ahLst/>
              <a:cxnLst/>
              <a:rect l="l" t="t" r="r" b="b"/>
              <a:pathLst>
                <a:path w="49411" h="49435" extrusionOk="0">
                  <a:moveTo>
                    <a:pt x="1" y="0"/>
                  </a:moveTo>
                  <a:lnTo>
                    <a:pt x="1" y="49434"/>
                  </a:lnTo>
                  <a:lnTo>
                    <a:pt x="43283" y="49434"/>
                  </a:lnTo>
                  <a:cubicBezTo>
                    <a:pt x="46665" y="49434"/>
                    <a:pt x="49410" y="46689"/>
                    <a:pt x="49410" y="43307"/>
                  </a:cubicBezTo>
                  <a:lnTo>
                    <a:pt x="49410" y="6127"/>
                  </a:lnTo>
                  <a:cubicBezTo>
                    <a:pt x="49410" y="2745"/>
                    <a:pt x="46665" y="0"/>
                    <a:pt x="43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129"/>
            <p:cNvSpPr/>
            <p:nvPr/>
          </p:nvSpPr>
          <p:spPr>
            <a:xfrm>
              <a:off x="1190625" y="3222675"/>
              <a:ext cx="1235875" cy="1848600"/>
            </a:xfrm>
            <a:custGeom>
              <a:avLst/>
              <a:gdLst/>
              <a:ahLst/>
              <a:cxnLst/>
              <a:rect l="l" t="t" r="r" b="b"/>
              <a:pathLst>
                <a:path w="49435" h="73944" extrusionOk="0">
                  <a:moveTo>
                    <a:pt x="6127" y="0"/>
                  </a:moveTo>
                  <a:cubicBezTo>
                    <a:pt x="2745" y="0"/>
                    <a:pt x="0" y="2745"/>
                    <a:pt x="0" y="6127"/>
                  </a:cubicBezTo>
                  <a:lnTo>
                    <a:pt x="0" y="67816"/>
                  </a:lnTo>
                  <a:cubicBezTo>
                    <a:pt x="0" y="71198"/>
                    <a:pt x="2745" y="73943"/>
                    <a:pt x="6127" y="73943"/>
                  </a:cubicBezTo>
                  <a:lnTo>
                    <a:pt x="49434" y="73943"/>
                  </a:lnTo>
                  <a:lnTo>
                    <a:pt x="494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1" name="Google Shape;1821;p129"/>
          <p:cNvGrpSpPr/>
          <p:nvPr/>
        </p:nvGrpSpPr>
        <p:grpSpPr>
          <a:xfrm>
            <a:off x="7635376" y="2955360"/>
            <a:ext cx="365985" cy="365984"/>
            <a:chOff x="1190625" y="238125"/>
            <a:chExt cx="5228350" cy="5228350"/>
          </a:xfrm>
        </p:grpSpPr>
        <p:sp>
          <p:nvSpPr>
            <p:cNvPr id="1822" name="Google Shape;1822;p129"/>
            <p:cNvSpPr/>
            <p:nvPr/>
          </p:nvSpPr>
          <p:spPr>
            <a:xfrm>
              <a:off x="2587625" y="1473975"/>
              <a:ext cx="2434350" cy="2757250"/>
            </a:xfrm>
            <a:custGeom>
              <a:avLst/>
              <a:gdLst/>
              <a:ahLst/>
              <a:cxnLst/>
              <a:rect l="l" t="t" r="r" b="b"/>
              <a:pathLst>
                <a:path w="97374" h="110290" extrusionOk="0">
                  <a:moveTo>
                    <a:pt x="48699" y="24509"/>
                  </a:moveTo>
                  <a:cubicBezTo>
                    <a:pt x="65585" y="24509"/>
                    <a:pt x="79335" y="38234"/>
                    <a:pt x="79335" y="55145"/>
                  </a:cubicBezTo>
                  <a:cubicBezTo>
                    <a:pt x="79335" y="72031"/>
                    <a:pt x="65585" y="85781"/>
                    <a:pt x="48699" y="85781"/>
                  </a:cubicBezTo>
                  <a:cubicBezTo>
                    <a:pt x="31788" y="85781"/>
                    <a:pt x="18063" y="72031"/>
                    <a:pt x="18063" y="55145"/>
                  </a:cubicBezTo>
                  <a:cubicBezTo>
                    <a:pt x="18063" y="38234"/>
                    <a:pt x="31788" y="24509"/>
                    <a:pt x="48699" y="24509"/>
                  </a:cubicBezTo>
                  <a:close/>
                  <a:moveTo>
                    <a:pt x="48699" y="0"/>
                  </a:moveTo>
                  <a:cubicBezTo>
                    <a:pt x="28038" y="0"/>
                    <a:pt x="9509" y="11495"/>
                    <a:pt x="0" y="29558"/>
                  </a:cubicBezTo>
                  <a:cubicBezTo>
                    <a:pt x="3554" y="32915"/>
                    <a:pt x="5809" y="37621"/>
                    <a:pt x="5809" y="42891"/>
                  </a:cubicBezTo>
                  <a:lnTo>
                    <a:pt x="5809" y="67399"/>
                  </a:lnTo>
                  <a:cubicBezTo>
                    <a:pt x="5809" y="72644"/>
                    <a:pt x="3554" y="77350"/>
                    <a:pt x="0" y="80708"/>
                  </a:cubicBezTo>
                  <a:cubicBezTo>
                    <a:pt x="9509" y="98771"/>
                    <a:pt x="28038" y="110290"/>
                    <a:pt x="48699" y="110290"/>
                  </a:cubicBezTo>
                  <a:cubicBezTo>
                    <a:pt x="69335" y="110290"/>
                    <a:pt x="87888" y="98771"/>
                    <a:pt x="97373" y="80708"/>
                  </a:cubicBezTo>
                  <a:cubicBezTo>
                    <a:pt x="93820" y="77350"/>
                    <a:pt x="91589" y="72644"/>
                    <a:pt x="91589" y="67399"/>
                  </a:cubicBezTo>
                  <a:lnTo>
                    <a:pt x="91589" y="42891"/>
                  </a:lnTo>
                  <a:cubicBezTo>
                    <a:pt x="91589" y="37621"/>
                    <a:pt x="93820" y="32915"/>
                    <a:pt x="97373" y="29558"/>
                  </a:cubicBezTo>
                  <a:cubicBezTo>
                    <a:pt x="87888" y="11495"/>
                    <a:pt x="69335" y="0"/>
                    <a:pt x="486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129"/>
            <p:cNvSpPr/>
            <p:nvPr/>
          </p:nvSpPr>
          <p:spPr>
            <a:xfrm>
              <a:off x="2120100" y="2393050"/>
              <a:ext cx="306400" cy="919100"/>
            </a:xfrm>
            <a:custGeom>
              <a:avLst/>
              <a:gdLst/>
              <a:ahLst/>
              <a:cxnLst/>
              <a:rect l="l" t="t" r="r" b="b"/>
              <a:pathLst>
                <a:path w="12256" h="36764" extrusionOk="0">
                  <a:moveTo>
                    <a:pt x="6128" y="0"/>
                  </a:moveTo>
                  <a:cubicBezTo>
                    <a:pt x="2746" y="0"/>
                    <a:pt x="1" y="2745"/>
                    <a:pt x="1" y="6128"/>
                  </a:cubicBezTo>
                  <a:lnTo>
                    <a:pt x="1" y="30636"/>
                  </a:lnTo>
                  <a:cubicBezTo>
                    <a:pt x="1" y="34019"/>
                    <a:pt x="2746" y="36764"/>
                    <a:pt x="6128" y="36764"/>
                  </a:cubicBezTo>
                  <a:cubicBezTo>
                    <a:pt x="9510" y="36764"/>
                    <a:pt x="12255" y="34019"/>
                    <a:pt x="12255" y="30636"/>
                  </a:cubicBezTo>
                  <a:lnTo>
                    <a:pt x="12255" y="6128"/>
                  </a:lnTo>
                  <a:cubicBezTo>
                    <a:pt x="12255" y="2745"/>
                    <a:pt x="9510" y="0"/>
                    <a:pt x="61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129"/>
            <p:cNvSpPr/>
            <p:nvPr/>
          </p:nvSpPr>
          <p:spPr>
            <a:xfrm>
              <a:off x="3345550" y="2393050"/>
              <a:ext cx="919100" cy="919100"/>
            </a:xfrm>
            <a:custGeom>
              <a:avLst/>
              <a:gdLst/>
              <a:ahLst/>
              <a:cxnLst/>
              <a:rect l="l" t="t" r="r" b="b"/>
              <a:pathLst>
                <a:path w="36764" h="36764" extrusionOk="0">
                  <a:moveTo>
                    <a:pt x="18382" y="0"/>
                  </a:moveTo>
                  <a:cubicBezTo>
                    <a:pt x="8235" y="0"/>
                    <a:pt x="0" y="8235"/>
                    <a:pt x="0" y="18382"/>
                  </a:cubicBezTo>
                  <a:cubicBezTo>
                    <a:pt x="0" y="28504"/>
                    <a:pt x="8235" y="36764"/>
                    <a:pt x="18382" y="36764"/>
                  </a:cubicBezTo>
                  <a:cubicBezTo>
                    <a:pt x="28504" y="36764"/>
                    <a:pt x="36764" y="28504"/>
                    <a:pt x="36764" y="18382"/>
                  </a:cubicBezTo>
                  <a:cubicBezTo>
                    <a:pt x="36764" y="8235"/>
                    <a:pt x="28504" y="0"/>
                    <a:pt x="183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129"/>
            <p:cNvSpPr/>
            <p:nvPr/>
          </p:nvSpPr>
          <p:spPr>
            <a:xfrm>
              <a:off x="5183700" y="2393050"/>
              <a:ext cx="306400" cy="919100"/>
            </a:xfrm>
            <a:custGeom>
              <a:avLst/>
              <a:gdLst/>
              <a:ahLst/>
              <a:cxnLst/>
              <a:rect l="l" t="t" r="r" b="b"/>
              <a:pathLst>
                <a:path w="12256" h="36764" extrusionOk="0">
                  <a:moveTo>
                    <a:pt x="6128" y="0"/>
                  </a:moveTo>
                  <a:cubicBezTo>
                    <a:pt x="2746" y="0"/>
                    <a:pt x="1" y="2745"/>
                    <a:pt x="1" y="6128"/>
                  </a:cubicBezTo>
                  <a:lnTo>
                    <a:pt x="1" y="30636"/>
                  </a:lnTo>
                  <a:cubicBezTo>
                    <a:pt x="1" y="34019"/>
                    <a:pt x="2746" y="36764"/>
                    <a:pt x="6128" y="36764"/>
                  </a:cubicBezTo>
                  <a:cubicBezTo>
                    <a:pt x="9510" y="36764"/>
                    <a:pt x="12255" y="34019"/>
                    <a:pt x="12255" y="30636"/>
                  </a:cubicBezTo>
                  <a:lnTo>
                    <a:pt x="12255" y="6128"/>
                  </a:lnTo>
                  <a:cubicBezTo>
                    <a:pt x="12255" y="2745"/>
                    <a:pt x="9510" y="0"/>
                    <a:pt x="61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129"/>
            <p:cNvSpPr/>
            <p:nvPr/>
          </p:nvSpPr>
          <p:spPr>
            <a:xfrm>
              <a:off x="1190625" y="238125"/>
              <a:ext cx="5228350" cy="5228350"/>
            </a:xfrm>
            <a:custGeom>
              <a:avLst/>
              <a:gdLst/>
              <a:ahLst/>
              <a:cxnLst/>
              <a:rect l="l" t="t" r="r" b="b"/>
              <a:pathLst>
                <a:path w="209134" h="209134" extrusionOk="0">
                  <a:moveTo>
                    <a:pt x="104579" y="37180"/>
                  </a:moveTo>
                  <a:cubicBezTo>
                    <a:pt x="130093" y="37180"/>
                    <a:pt x="152984" y="51566"/>
                    <a:pt x="164454" y="74066"/>
                  </a:cubicBezTo>
                  <a:cubicBezTo>
                    <a:pt x="164920" y="74041"/>
                    <a:pt x="165361" y="73943"/>
                    <a:pt x="165851" y="73943"/>
                  </a:cubicBezTo>
                  <a:cubicBezTo>
                    <a:pt x="175973" y="73943"/>
                    <a:pt x="184232" y="82178"/>
                    <a:pt x="184232" y="92325"/>
                  </a:cubicBezTo>
                  <a:lnTo>
                    <a:pt x="184232" y="116833"/>
                  </a:lnTo>
                  <a:cubicBezTo>
                    <a:pt x="184232" y="126955"/>
                    <a:pt x="175973" y="135215"/>
                    <a:pt x="165851" y="135215"/>
                  </a:cubicBezTo>
                  <a:cubicBezTo>
                    <a:pt x="165361" y="135215"/>
                    <a:pt x="164920" y="135092"/>
                    <a:pt x="164454" y="135068"/>
                  </a:cubicBezTo>
                  <a:cubicBezTo>
                    <a:pt x="152984" y="157591"/>
                    <a:pt x="130093" y="171978"/>
                    <a:pt x="104579" y="171978"/>
                  </a:cubicBezTo>
                  <a:cubicBezTo>
                    <a:pt x="79041" y="171978"/>
                    <a:pt x="56150" y="157591"/>
                    <a:pt x="44679" y="135068"/>
                  </a:cubicBezTo>
                  <a:cubicBezTo>
                    <a:pt x="44214" y="135092"/>
                    <a:pt x="43773" y="135215"/>
                    <a:pt x="43307" y="135215"/>
                  </a:cubicBezTo>
                  <a:cubicBezTo>
                    <a:pt x="33160" y="135215"/>
                    <a:pt x="24925" y="126955"/>
                    <a:pt x="24925" y="116833"/>
                  </a:cubicBezTo>
                  <a:lnTo>
                    <a:pt x="24925" y="92325"/>
                  </a:lnTo>
                  <a:cubicBezTo>
                    <a:pt x="24925" y="82178"/>
                    <a:pt x="33160" y="73943"/>
                    <a:pt x="43307" y="73943"/>
                  </a:cubicBezTo>
                  <a:cubicBezTo>
                    <a:pt x="43773" y="73943"/>
                    <a:pt x="44214" y="74041"/>
                    <a:pt x="44679" y="74066"/>
                  </a:cubicBezTo>
                  <a:cubicBezTo>
                    <a:pt x="56150" y="51566"/>
                    <a:pt x="79041" y="37180"/>
                    <a:pt x="104579" y="37180"/>
                  </a:cubicBezTo>
                  <a:close/>
                  <a:moveTo>
                    <a:pt x="104579" y="0"/>
                  </a:moveTo>
                  <a:cubicBezTo>
                    <a:pt x="47130" y="0"/>
                    <a:pt x="0" y="47130"/>
                    <a:pt x="0" y="104579"/>
                  </a:cubicBezTo>
                  <a:cubicBezTo>
                    <a:pt x="0" y="162003"/>
                    <a:pt x="47130" y="209133"/>
                    <a:pt x="104579" y="209133"/>
                  </a:cubicBezTo>
                  <a:cubicBezTo>
                    <a:pt x="162003" y="209133"/>
                    <a:pt x="209133" y="162003"/>
                    <a:pt x="209133" y="104579"/>
                  </a:cubicBezTo>
                  <a:cubicBezTo>
                    <a:pt x="209133" y="47130"/>
                    <a:pt x="162003" y="0"/>
                    <a:pt x="1045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7" name="Google Shape;1827;p129"/>
          <p:cNvGrpSpPr/>
          <p:nvPr/>
        </p:nvGrpSpPr>
        <p:grpSpPr>
          <a:xfrm>
            <a:off x="982226" y="3553027"/>
            <a:ext cx="365985" cy="365985"/>
            <a:chOff x="1190625" y="238125"/>
            <a:chExt cx="5228350" cy="5228350"/>
          </a:xfrm>
        </p:grpSpPr>
        <p:sp>
          <p:nvSpPr>
            <p:cNvPr id="1828" name="Google Shape;1828;p129"/>
            <p:cNvSpPr/>
            <p:nvPr/>
          </p:nvSpPr>
          <p:spPr>
            <a:xfrm>
              <a:off x="1190625" y="238125"/>
              <a:ext cx="5228350" cy="2450900"/>
            </a:xfrm>
            <a:custGeom>
              <a:avLst/>
              <a:gdLst/>
              <a:ahLst/>
              <a:cxnLst/>
              <a:rect l="l" t="t" r="r" b="b"/>
              <a:pathLst>
                <a:path w="209134" h="98036" extrusionOk="0">
                  <a:moveTo>
                    <a:pt x="43307" y="0"/>
                  </a:moveTo>
                  <a:cubicBezTo>
                    <a:pt x="35317" y="0"/>
                    <a:pt x="28577" y="5147"/>
                    <a:pt x="26053" y="12254"/>
                  </a:cubicBezTo>
                  <a:lnTo>
                    <a:pt x="6127" y="12254"/>
                  </a:lnTo>
                  <a:cubicBezTo>
                    <a:pt x="2745" y="12254"/>
                    <a:pt x="0" y="14999"/>
                    <a:pt x="0" y="18382"/>
                  </a:cubicBezTo>
                  <a:cubicBezTo>
                    <a:pt x="0" y="21764"/>
                    <a:pt x="2745" y="24509"/>
                    <a:pt x="6127" y="24509"/>
                  </a:cubicBezTo>
                  <a:lnTo>
                    <a:pt x="26053" y="24509"/>
                  </a:lnTo>
                  <a:cubicBezTo>
                    <a:pt x="27891" y="29705"/>
                    <a:pt x="31984" y="33773"/>
                    <a:pt x="37180" y="35636"/>
                  </a:cubicBezTo>
                  <a:lnTo>
                    <a:pt x="37180" y="55145"/>
                  </a:lnTo>
                  <a:cubicBezTo>
                    <a:pt x="37180" y="58527"/>
                    <a:pt x="39925" y="61272"/>
                    <a:pt x="43307" y="61272"/>
                  </a:cubicBezTo>
                  <a:lnTo>
                    <a:pt x="82398" y="61272"/>
                  </a:lnTo>
                  <a:lnTo>
                    <a:pt x="76271" y="73526"/>
                  </a:lnTo>
                  <a:lnTo>
                    <a:pt x="43307" y="73526"/>
                  </a:lnTo>
                  <a:cubicBezTo>
                    <a:pt x="41150" y="73526"/>
                    <a:pt x="39141" y="74654"/>
                    <a:pt x="38038" y="76492"/>
                  </a:cubicBezTo>
                  <a:cubicBezTo>
                    <a:pt x="33896" y="83403"/>
                    <a:pt x="30759" y="90658"/>
                    <a:pt x="28038" y="98035"/>
                  </a:cubicBezTo>
                  <a:lnTo>
                    <a:pt x="181095" y="98035"/>
                  </a:lnTo>
                  <a:cubicBezTo>
                    <a:pt x="178399" y="90658"/>
                    <a:pt x="175238" y="83403"/>
                    <a:pt x="171096" y="76492"/>
                  </a:cubicBezTo>
                  <a:cubicBezTo>
                    <a:pt x="169993" y="74654"/>
                    <a:pt x="168008" y="73526"/>
                    <a:pt x="165851" y="73526"/>
                  </a:cubicBezTo>
                  <a:lnTo>
                    <a:pt x="132862" y="73526"/>
                  </a:lnTo>
                  <a:lnTo>
                    <a:pt x="122299" y="52400"/>
                  </a:lnTo>
                  <a:cubicBezTo>
                    <a:pt x="121269" y="50317"/>
                    <a:pt x="119137" y="49018"/>
                    <a:pt x="116833" y="49018"/>
                  </a:cubicBezTo>
                  <a:lnTo>
                    <a:pt x="49434" y="49018"/>
                  </a:lnTo>
                  <a:lnTo>
                    <a:pt x="49434" y="35636"/>
                  </a:lnTo>
                  <a:cubicBezTo>
                    <a:pt x="54606" y="33773"/>
                    <a:pt x="58699" y="29705"/>
                    <a:pt x="60561" y="24509"/>
                  </a:cubicBezTo>
                  <a:lnTo>
                    <a:pt x="203006" y="24509"/>
                  </a:lnTo>
                  <a:cubicBezTo>
                    <a:pt x="206388" y="24509"/>
                    <a:pt x="209133" y="21764"/>
                    <a:pt x="209133" y="18382"/>
                  </a:cubicBezTo>
                  <a:cubicBezTo>
                    <a:pt x="209133" y="14999"/>
                    <a:pt x="206388" y="12254"/>
                    <a:pt x="203006" y="12254"/>
                  </a:cubicBezTo>
                  <a:lnTo>
                    <a:pt x="60561" y="12254"/>
                  </a:lnTo>
                  <a:cubicBezTo>
                    <a:pt x="58012" y="5147"/>
                    <a:pt x="51272" y="0"/>
                    <a:pt x="433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129"/>
            <p:cNvSpPr/>
            <p:nvPr/>
          </p:nvSpPr>
          <p:spPr>
            <a:xfrm>
              <a:off x="3958275" y="2995350"/>
              <a:ext cx="306375" cy="2471125"/>
            </a:xfrm>
            <a:custGeom>
              <a:avLst/>
              <a:gdLst/>
              <a:ahLst/>
              <a:cxnLst/>
              <a:rect l="l" t="t" r="r" b="b"/>
              <a:pathLst>
                <a:path w="12255" h="98845" extrusionOk="0">
                  <a:moveTo>
                    <a:pt x="0" y="0"/>
                  </a:moveTo>
                  <a:lnTo>
                    <a:pt x="0" y="98844"/>
                  </a:lnTo>
                  <a:lnTo>
                    <a:pt x="12255" y="98844"/>
                  </a:lnTo>
                  <a:lnTo>
                    <a:pt x="122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129"/>
            <p:cNvSpPr/>
            <p:nvPr/>
          </p:nvSpPr>
          <p:spPr>
            <a:xfrm>
              <a:off x="3345550" y="2995350"/>
              <a:ext cx="306375" cy="2471125"/>
            </a:xfrm>
            <a:custGeom>
              <a:avLst/>
              <a:gdLst/>
              <a:ahLst/>
              <a:cxnLst/>
              <a:rect l="l" t="t" r="r" b="b"/>
              <a:pathLst>
                <a:path w="12255" h="98845" extrusionOk="0">
                  <a:moveTo>
                    <a:pt x="0" y="0"/>
                  </a:moveTo>
                  <a:lnTo>
                    <a:pt x="0" y="98844"/>
                  </a:lnTo>
                  <a:lnTo>
                    <a:pt x="12255" y="98844"/>
                  </a:lnTo>
                  <a:lnTo>
                    <a:pt x="122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129"/>
            <p:cNvSpPr/>
            <p:nvPr/>
          </p:nvSpPr>
          <p:spPr>
            <a:xfrm>
              <a:off x="1689975" y="2995350"/>
              <a:ext cx="1349225" cy="929525"/>
            </a:xfrm>
            <a:custGeom>
              <a:avLst/>
              <a:gdLst/>
              <a:ahLst/>
              <a:cxnLst/>
              <a:rect l="l" t="t" r="r" b="b"/>
              <a:pathLst>
                <a:path w="53969" h="37181" extrusionOk="0">
                  <a:moveTo>
                    <a:pt x="4143" y="0"/>
                  </a:moveTo>
                  <a:cubicBezTo>
                    <a:pt x="1104" y="12059"/>
                    <a:pt x="1" y="24828"/>
                    <a:pt x="589" y="37180"/>
                  </a:cubicBezTo>
                  <a:lnTo>
                    <a:pt x="53969" y="37180"/>
                  </a:lnTo>
                  <a:lnTo>
                    <a:pt x="5396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129"/>
            <p:cNvSpPr/>
            <p:nvPr/>
          </p:nvSpPr>
          <p:spPr>
            <a:xfrm>
              <a:off x="4570975" y="4231200"/>
              <a:ext cx="1307575" cy="1235275"/>
            </a:xfrm>
            <a:custGeom>
              <a:avLst/>
              <a:gdLst/>
              <a:ahLst/>
              <a:cxnLst/>
              <a:rect l="l" t="t" r="r" b="b"/>
              <a:pathLst>
                <a:path w="52303" h="49411" extrusionOk="0">
                  <a:moveTo>
                    <a:pt x="1" y="1"/>
                  </a:moveTo>
                  <a:lnTo>
                    <a:pt x="1" y="49410"/>
                  </a:lnTo>
                  <a:lnTo>
                    <a:pt x="30637" y="49410"/>
                  </a:lnTo>
                  <a:cubicBezTo>
                    <a:pt x="32794" y="49410"/>
                    <a:pt x="34779" y="48283"/>
                    <a:pt x="35882" y="46445"/>
                  </a:cubicBezTo>
                  <a:cubicBezTo>
                    <a:pt x="44509" y="32058"/>
                    <a:pt x="49925" y="15980"/>
                    <a:pt x="523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129"/>
            <p:cNvSpPr/>
            <p:nvPr/>
          </p:nvSpPr>
          <p:spPr>
            <a:xfrm>
              <a:off x="4570975" y="2995350"/>
              <a:ext cx="1349250" cy="929525"/>
            </a:xfrm>
            <a:custGeom>
              <a:avLst/>
              <a:gdLst/>
              <a:ahLst/>
              <a:cxnLst/>
              <a:rect l="l" t="t" r="r" b="b"/>
              <a:pathLst>
                <a:path w="53970" h="37181" extrusionOk="0">
                  <a:moveTo>
                    <a:pt x="1" y="0"/>
                  </a:moveTo>
                  <a:lnTo>
                    <a:pt x="1" y="37180"/>
                  </a:lnTo>
                  <a:lnTo>
                    <a:pt x="53356" y="37180"/>
                  </a:lnTo>
                  <a:cubicBezTo>
                    <a:pt x="53969" y="24828"/>
                    <a:pt x="52866" y="12059"/>
                    <a:pt x="498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129"/>
            <p:cNvSpPr/>
            <p:nvPr/>
          </p:nvSpPr>
          <p:spPr>
            <a:xfrm>
              <a:off x="1731025" y="4231200"/>
              <a:ext cx="1308175" cy="1235275"/>
            </a:xfrm>
            <a:custGeom>
              <a:avLst/>
              <a:gdLst/>
              <a:ahLst/>
              <a:cxnLst/>
              <a:rect l="l" t="t" r="r" b="b"/>
              <a:pathLst>
                <a:path w="52327" h="49411" extrusionOk="0">
                  <a:moveTo>
                    <a:pt x="1" y="1"/>
                  </a:moveTo>
                  <a:cubicBezTo>
                    <a:pt x="2403" y="15980"/>
                    <a:pt x="7795" y="32058"/>
                    <a:pt x="16422" y="46445"/>
                  </a:cubicBezTo>
                  <a:cubicBezTo>
                    <a:pt x="17525" y="48283"/>
                    <a:pt x="19534" y="49410"/>
                    <a:pt x="21691" y="49410"/>
                  </a:cubicBezTo>
                  <a:lnTo>
                    <a:pt x="52327" y="49410"/>
                  </a:lnTo>
                  <a:lnTo>
                    <a:pt x="523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5" name="Google Shape;1835;p129"/>
          <p:cNvGrpSpPr/>
          <p:nvPr/>
        </p:nvGrpSpPr>
        <p:grpSpPr>
          <a:xfrm>
            <a:off x="1663963" y="3553022"/>
            <a:ext cx="307053" cy="365995"/>
            <a:chOff x="1614625" y="238275"/>
            <a:chExt cx="4386475" cy="5228500"/>
          </a:xfrm>
        </p:grpSpPr>
        <p:sp>
          <p:nvSpPr>
            <p:cNvPr id="1836" name="Google Shape;1836;p129"/>
            <p:cNvSpPr/>
            <p:nvPr/>
          </p:nvSpPr>
          <p:spPr>
            <a:xfrm>
              <a:off x="1614625" y="238275"/>
              <a:ext cx="4386475" cy="5228500"/>
            </a:xfrm>
            <a:custGeom>
              <a:avLst/>
              <a:gdLst/>
              <a:ahLst/>
              <a:cxnLst/>
              <a:rect l="l" t="t" r="r" b="b"/>
              <a:pathLst>
                <a:path w="175459" h="209140" extrusionOk="0">
                  <a:moveTo>
                    <a:pt x="93378" y="107686"/>
                  </a:moveTo>
                  <a:lnTo>
                    <a:pt x="97717" y="112024"/>
                  </a:lnTo>
                  <a:cubicBezTo>
                    <a:pt x="100118" y="114425"/>
                    <a:pt x="100118" y="118298"/>
                    <a:pt x="97717" y="120700"/>
                  </a:cubicBezTo>
                  <a:lnTo>
                    <a:pt x="89040" y="129351"/>
                  </a:lnTo>
                  <a:cubicBezTo>
                    <a:pt x="87852" y="130552"/>
                    <a:pt x="86289" y="131153"/>
                    <a:pt x="84724" y="131153"/>
                  </a:cubicBezTo>
                  <a:cubicBezTo>
                    <a:pt x="83158" y="131153"/>
                    <a:pt x="81590" y="130552"/>
                    <a:pt x="80389" y="129351"/>
                  </a:cubicBezTo>
                  <a:lnTo>
                    <a:pt x="76051" y="125013"/>
                  </a:lnTo>
                  <a:lnTo>
                    <a:pt x="93378" y="107686"/>
                  </a:lnTo>
                  <a:close/>
                  <a:moveTo>
                    <a:pt x="168743" y="0"/>
                  </a:moveTo>
                  <a:cubicBezTo>
                    <a:pt x="167174" y="0"/>
                    <a:pt x="165606" y="594"/>
                    <a:pt x="164405" y="1783"/>
                  </a:cubicBezTo>
                  <a:lnTo>
                    <a:pt x="115044" y="51364"/>
                  </a:lnTo>
                  <a:lnTo>
                    <a:pt x="102055" y="64354"/>
                  </a:lnTo>
                  <a:lnTo>
                    <a:pt x="93378" y="55702"/>
                  </a:lnTo>
                  <a:lnTo>
                    <a:pt x="84727" y="64354"/>
                  </a:lnTo>
                  <a:lnTo>
                    <a:pt x="93378" y="73030"/>
                  </a:lnTo>
                  <a:lnTo>
                    <a:pt x="67399" y="99034"/>
                  </a:lnTo>
                  <a:lnTo>
                    <a:pt x="58723" y="90358"/>
                  </a:lnTo>
                  <a:lnTo>
                    <a:pt x="50047" y="99034"/>
                  </a:lnTo>
                  <a:lnTo>
                    <a:pt x="58723" y="107686"/>
                  </a:lnTo>
                  <a:lnTo>
                    <a:pt x="44925" y="121484"/>
                  </a:lnTo>
                  <a:cubicBezTo>
                    <a:pt x="43086" y="123322"/>
                    <a:pt x="42670" y="126067"/>
                    <a:pt x="43797" y="128420"/>
                  </a:cubicBezTo>
                  <a:cubicBezTo>
                    <a:pt x="45954" y="132979"/>
                    <a:pt x="45145" y="138591"/>
                    <a:pt x="41395" y="142341"/>
                  </a:cubicBezTo>
                  <a:lnTo>
                    <a:pt x="2402" y="181334"/>
                  </a:lnTo>
                  <a:cubicBezTo>
                    <a:pt x="0" y="183736"/>
                    <a:pt x="0" y="187609"/>
                    <a:pt x="2402" y="190011"/>
                  </a:cubicBezTo>
                  <a:lnTo>
                    <a:pt x="19730" y="207338"/>
                  </a:lnTo>
                  <a:cubicBezTo>
                    <a:pt x="20931" y="208539"/>
                    <a:pt x="22499" y="209140"/>
                    <a:pt x="24068" y="209140"/>
                  </a:cubicBezTo>
                  <a:cubicBezTo>
                    <a:pt x="25636" y="209140"/>
                    <a:pt x="27205" y="208539"/>
                    <a:pt x="28406" y="207338"/>
                  </a:cubicBezTo>
                  <a:lnTo>
                    <a:pt x="60218" y="175526"/>
                  </a:lnTo>
                  <a:cubicBezTo>
                    <a:pt x="64801" y="170918"/>
                    <a:pt x="67595" y="164693"/>
                    <a:pt x="67595" y="158198"/>
                  </a:cubicBezTo>
                  <a:lnTo>
                    <a:pt x="67595" y="133689"/>
                  </a:lnTo>
                  <a:lnTo>
                    <a:pt x="71713" y="138027"/>
                  </a:lnTo>
                  <a:cubicBezTo>
                    <a:pt x="75303" y="141618"/>
                    <a:pt x="80009" y="143413"/>
                    <a:pt x="84715" y="143413"/>
                  </a:cubicBezTo>
                  <a:cubicBezTo>
                    <a:pt x="89420" y="143413"/>
                    <a:pt x="94126" y="141618"/>
                    <a:pt x="97717" y="138027"/>
                  </a:cubicBezTo>
                  <a:lnTo>
                    <a:pt x="106393" y="129351"/>
                  </a:lnTo>
                  <a:cubicBezTo>
                    <a:pt x="113549" y="122170"/>
                    <a:pt x="113549" y="110529"/>
                    <a:pt x="106393" y="103347"/>
                  </a:cubicBezTo>
                  <a:lnTo>
                    <a:pt x="102055" y="99034"/>
                  </a:lnTo>
                  <a:lnTo>
                    <a:pt x="128034" y="73030"/>
                  </a:lnTo>
                  <a:cubicBezTo>
                    <a:pt x="132838" y="68251"/>
                    <a:pt x="132838" y="60482"/>
                    <a:pt x="128034" y="55702"/>
                  </a:cubicBezTo>
                  <a:lnTo>
                    <a:pt x="173081" y="10459"/>
                  </a:lnTo>
                  <a:cubicBezTo>
                    <a:pt x="175458" y="8057"/>
                    <a:pt x="175458" y="4185"/>
                    <a:pt x="173081" y="1783"/>
                  </a:cubicBezTo>
                  <a:cubicBezTo>
                    <a:pt x="171880" y="594"/>
                    <a:pt x="170312" y="0"/>
                    <a:pt x="1687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129"/>
            <p:cNvSpPr/>
            <p:nvPr/>
          </p:nvSpPr>
          <p:spPr>
            <a:xfrm>
              <a:off x="3515875" y="826775"/>
              <a:ext cx="819250" cy="804075"/>
            </a:xfrm>
            <a:custGeom>
              <a:avLst/>
              <a:gdLst/>
              <a:ahLst/>
              <a:cxnLst/>
              <a:rect l="l" t="t" r="r" b="b"/>
              <a:pathLst>
                <a:path w="32770" h="32163" extrusionOk="0">
                  <a:moveTo>
                    <a:pt x="17328" y="1"/>
                  </a:moveTo>
                  <a:cubicBezTo>
                    <a:pt x="15766" y="1"/>
                    <a:pt x="14204" y="607"/>
                    <a:pt x="12990" y="1821"/>
                  </a:cubicBezTo>
                  <a:lnTo>
                    <a:pt x="1" y="14835"/>
                  </a:lnTo>
                  <a:lnTo>
                    <a:pt x="17328" y="32162"/>
                  </a:lnTo>
                  <a:lnTo>
                    <a:pt x="30343" y="19173"/>
                  </a:lnTo>
                  <a:cubicBezTo>
                    <a:pt x="32769" y="16746"/>
                    <a:pt x="32769" y="12923"/>
                    <a:pt x="30343" y="10497"/>
                  </a:cubicBezTo>
                  <a:lnTo>
                    <a:pt x="21667" y="1821"/>
                  </a:lnTo>
                  <a:cubicBezTo>
                    <a:pt x="20453" y="607"/>
                    <a:pt x="18891" y="1"/>
                    <a:pt x="173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129"/>
            <p:cNvSpPr/>
            <p:nvPr/>
          </p:nvSpPr>
          <p:spPr>
            <a:xfrm>
              <a:off x="2649500" y="1413925"/>
              <a:ext cx="1083300" cy="1083300"/>
            </a:xfrm>
            <a:custGeom>
              <a:avLst/>
              <a:gdLst/>
              <a:ahLst/>
              <a:cxnLst/>
              <a:rect l="l" t="t" r="r" b="b"/>
              <a:pathLst>
                <a:path w="43332" h="43332" extrusionOk="0">
                  <a:moveTo>
                    <a:pt x="26004" y="0"/>
                  </a:moveTo>
                  <a:lnTo>
                    <a:pt x="0" y="26004"/>
                  </a:lnTo>
                  <a:lnTo>
                    <a:pt x="17328" y="43332"/>
                  </a:lnTo>
                  <a:lnTo>
                    <a:pt x="43332" y="17328"/>
                  </a:lnTo>
                  <a:lnTo>
                    <a:pt x="2600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129"/>
            <p:cNvSpPr/>
            <p:nvPr/>
          </p:nvSpPr>
          <p:spPr>
            <a:xfrm>
              <a:off x="2047200" y="2280925"/>
              <a:ext cx="819225" cy="803450"/>
            </a:xfrm>
            <a:custGeom>
              <a:avLst/>
              <a:gdLst/>
              <a:ahLst/>
              <a:cxnLst/>
              <a:rect l="l" t="t" r="r" b="b"/>
              <a:pathLst>
                <a:path w="32769" h="32138" extrusionOk="0">
                  <a:moveTo>
                    <a:pt x="15416" y="0"/>
                  </a:moveTo>
                  <a:lnTo>
                    <a:pt x="2427" y="12990"/>
                  </a:lnTo>
                  <a:cubicBezTo>
                    <a:pt x="0" y="15416"/>
                    <a:pt x="0" y="19215"/>
                    <a:pt x="2427" y="21666"/>
                  </a:cubicBezTo>
                  <a:lnTo>
                    <a:pt x="11103" y="30318"/>
                  </a:lnTo>
                  <a:cubicBezTo>
                    <a:pt x="12316" y="31531"/>
                    <a:pt x="13872" y="32137"/>
                    <a:pt x="15429" y="32137"/>
                  </a:cubicBezTo>
                  <a:cubicBezTo>
                    <a:pt x="16985" y="32137"/>
                    <a:pt x="18541" y="31531"/>
                    <a:pt x="19754" y="30318"/>
                  </a:cubicBezTo>
                  <a:lnTo>
                    <a:pt x="32768" y="17328"/>
                  </a:lnTo>
                  <a:lnTo>
                    <a:pt x="154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129"/>
            <p:cNvSpPr/>
            <p:nvPr/>
          </p:nvSpPr>
          <p:spPr>
            <a:xfrm>
              <a:off x="3130475" y="1043675"/>
              <a:ext cx="385425" cy="370275"/>
            </a:xfrm>
            <a:custGeom>
              <a:avLst/>
              <a:gdLst/>
              <a:ahLst/>
              <a:cxnLst/>
              <a:rect l="l" t="t" r="r" b="b"/>
              <a:pathLst>
                <a:path w="15417" h="14811" extrusionOk="0">
                  <a:moveTo>
                    <a:pt x="6753" y="1"/>
                  </a:moveTo>
                  <a:cubicBezTo>
                    <a:pt x="5197" y="1"/>
                    <a:pt x="3640" y="608"/>
                    <a:pt x="2427" y="1821"/>
                  </a:cubicBezTo>
                  <a:cubicBezTo>
                    <a:pt x="1" y="4247"/>
                    <a:pt x="1" y="8070"/>
                    <a:pt x="2427" y="10497"/>
                  </a:cubicBezTo>
                  <a:lnTo>
                    <a:pt x="6765" y="14810"/>
                  </a:lnTo>
                  <a:lnTo>
                    <a:pt x="15417" y="6159"/>
                  </a:lnTo>
                  <a:lnTo>
                    <a:pt x="11079" y="1821"/>
                  </a:lnTo>
                  <a:cubicBezTo>
                    <a:pt x="9866" y="608"/>
                    <a:pt x="8309" y="1"/>
                    <a:pt x="67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129"/>
            <p:cNvSpPr/>
            <p:nvPr/>
          </p:nvSpPr>
          <p:spPr>
            <a:xfrm>
              <a:off x="2264100" y="1910075"/>
              <a:ext cx="385425" cy="370875"/>
            </a:xfrm>
            <a:custGeom>
              <a:avLst/>
              <a:gdLst/>
              <a:ahLst/>
              <a:cxnLst/>
              <a:rect l="l" t="t" r="r" b="b"/>
              <a:pathLst>
                <a:path w="15417" h="14835" extrusionOk="0">
                  <a:moveTo>
                    <a:pt x="6753" y="0"/>
                  </a:moveTo>
                  <a:cubicBezTo>
                    <a:pt x="5196" y="0"/>
                    <a:pt x="3640" y="607"/>
                    <a:pt x="2427" y="1820"/>
                  </a:cubicBezTo>
                  <a:cubicBezTo>
                    <a:pt x="0" y="4246"/>
                    <a:pt x="0" y="8070"/>
                    <a:pt x="2427" y="10496"/>
                  </a:cubicBezTo>
                  <a:lnTo>
                    <a:pt x="6740" y="14834"/>
                  </a:lnTo>
                  <a:lnTo>
                    <a:pt x="15416" y="6158"/>
                  </a:lnTo>
                  <a:lnTo>
                    <a:pt x="11078" y="1820"/>
                  </a:lnTo>
                  <a:cubicBezTo>
                    <a:pt x="9865" y="607"/>
                    <a:pt x="8309" y="0"/>
                    <a:pt x="67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2" name="Google Shape;1842;p129"/>
          <p:cNvGrpSpPr/>
          <p:nvPr/>
        </p:nvGrpSpPr>
        <p:grpSpPr>
          <a:xfrm>
            <a:off x="2286768" y="3553130"/>
            <a:ext cx="366329" cy="365778"/>
            <a:chOff x="1183250" y="248525"/>
            <a:chExt cx="5233275" cy="5217950"/>
          </a:xfrm>
        </p:grpSpPr>
        <p:sp>
          <p:nvSpPr>
            <p:cNvPr id="1843" name="Google Shape;1843;p129"/>
            <p:cNvSpPr/>
            <p:nvPr/>
          </p:nvSpPr>
          <p:spPr>
            <a:xfrm>
              <a:off x="1770250" y="3628450"/>
              <a:ext cx="695450" cy="847250"/>
            </a:xfrm>
            <a:custGeom>
              <a:avLst/>
              <a:gdLst/>
              <a:ahLst/>
              <a:cxnLst/>
              <a:rect l="l" t="t" r="r" b="b"/>
              <a:pathLst>
                <a:path w="27818" h="33890" extrusionOk="0">
                  <a:moveTo>
                    <a:pt x="13912" y="0"/>
                  </a:moveTo>
                  <a:cubicBezTo>
                    <a:pt x="11697" y="0"/>
                    <a:pt x="9485" y="1036"/>
                    <a:pt x="8456" y="3107"/>
                  </a:cubicBezTo>
                  <a:lnTo>
                    <a:pt x="0" y="19993"/>
                  </a:lnTo>
                  <a:lnTo>
                    <a:pt x="13921" y="33890"/>
                  </a:lnTo>
                  <a:lnTo>
                    <a:pt x="27818" y="19993"/>
                  </a:lnTo>
                  <a:lnTo>
                    <a:pt x="19387" y="3107"/>
                  </a:lnTo>
                  <a:cubicBezTo>
                    <a:pt x="18345" y="1036"/>
                    <a:pt x="16127" y="0"/>
                    <a:pt x="139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129"/>
            <p:cNvSpPr/>
            <p:nvPr/>
          </p:nvSpPr>
          <p:spPr>
            <a:xfrm>
              <a:off x="5134075" y="3628450"/>
              <a:ext cx="694850" cy="847250"/>
            </a:xfrm>
            <a:custGeom>
              <a:avLst/>
              <a:gdLst/>
              <a:ahLst/>
              <a:cxnLst/>
              <a:rect l="l" t="t" r="r" b="b"/>
              <a:pathLst>
                <a:path w="27794" h="33890" extrusionOk="0">
                  <a:moveTo>
                    <a:pt x="13897" y="0"/>
                  </a:moveTo>
                  <a:cubicBezTo>
                    <a:pt x="11685" y="0"/>
                    <a:pt x="9473" y="1036"/>
                    <a:pt x="8431" y="3107"/>
                  </a:cubicBezTo>
                  <a:lnTo>
                    <a:pt x="0" y="19993"/>
                  </a:lnTo>
                  <a:lnTo>
                    <a:pt x="13897" y="33890"/>
                  </a:lnTo>
                  <a:lnTo>
                    <a:pt x="27793" y="19993"/>
                  </a:lnTo>
                  <a:lnTo>
                    <a:pt x="19362" y="3107"/>
                  </a:lnTo>
                  <a:cubicBezTo>
                    <a:pt x="18321" y="1036"/>
                    <a:pt x="16109" y="0"/>
                    <a:pt x="138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129"/>
            <p:cNvSpPr/>
            <p:nvPr/>
          </p:nvSpPr>
          <p:spPr>
            <a:xfrm>
              <a:off x="1183250" y="4239925"/>
              <a:ext cx="5233275" cy="1226550"/>
            </a:xfrm>
            <a:custGeom>
              <a:avLst/>
              <a:gdLst/>
              <a:ahLst/>
              <a:cxnLst/>
              <a:rect l="l" t="t" r="r" b="b"/>
              <a:pathLst>
                <a:path w="209331" h="49062" extrusionOk="0">
                  <a:moveTo>
                    <a:pt x="86312" y="1"/>
                  </a:moveTo>
                  <a:cubicBezTo>
                    <a:pt x="84097" y="1"/>
                    <a:pt x="81885" y="1036"/>
                    <a:pt x="80855" y="3107"/>
                  </a:cubicBezTo>
                  <a:lnTo>
                    <a:pt x="67964" y="28866"/>
                  </a:lnTo>
                  <a:lnTo>
                    <a:pt x="57057" y="7053"/>
                  </a:lnTo>
                  <a:lnTo>
                    <a:pt x="41715" y="22396"/>
                  </a:lnTo>
                  <a:cubicBezTo>
                    <a:pt x="40514" y="23597"/>
                    <a:pt x="38970" y="24185"/>
                    <a:pt x="37401" y="24185"/>
                  </a:cubicBezTo>
                  <a:cubicBezTo>
                    <a:pt x="35833" y="24185"/>
                    <a:pt x="34264" y="23597"/>
                    <a:pt x="33063" y="22396"/>
                  </a:cubicBezTo>
                  <a:lnTo>
                    <a:pt x="17721" y="7053"/>
                  </a:lnTo>
                  <a:lnTo>
                    <a:pt x="932" y="40214"/>
                  </a:lnTo>
                  <a:cubicBezTo>
                    <a:pt x="1" y="42101"/>
                    <a:pt x="99" y="44356"/>
                    <a:pt x="1202" y="46169"/>
                  </a:cubicBezTo>
                  <a:cubicBezTo>
                    <a:pt x="2329" y="47958"/>
                    <a:pt x="4290" y="49061"/>
                    <a:pt x="6422" y="49061"/>
                  </a:cubicBezTo>
                  <a:lnTo>
                    <a:pt x="202909" y="49061"/>
                  </a:lnTo>
                  <a:cubicBezTo>
                    <a:pt x="205041" y="49061"/>
                    <a:pt x="207002" y="47958"/>
                    <a:pt x="208105" y="46169"/>
                  </a:cubicBezTo>
                  <a:cubicBezTo>
                    <a:pt x="209232" y="44356"/>
                    <a:pt x="209330" y="42101"/>
                    <a:pt x="208374" y="40214"/>
                  </a:cubicBezTo>
                  <a:lnTo>
                    <a:pt x="192003" y="7053"/>
                  </a:lnTo>
                  <a:lnTo>
                    <a:pt x="176243" y="22396"/>
                  </a:lnTo>
                  <a:cubicBezTo>
                    <a:pt x="175067" y="23597"/>
                    <a:pt x="173498" y="24185"/>
                    <a:pt x="171930" y="24185"/>
                  </a:cubicBezTo>
                  <a:cubicBezTo>
                    <a:pt x="170361" y="24185"/>
                    <a:pt x="168793" y="23597"/>
                    <a:pt x="167616" y="22396"/>
                  </a:cubicBezTo>
                  <a:lnTo>
                    <a:pt x="152249" y="7053"/>
                  </a:lnTo>
                  <a:lnTo>
                    <a:pt x="141343" y="28866"/>
                  </a:lnTo>
                  <a:lnTo>
                    <a:pt x="128476" y="3107"/>
                  </a:lnTo>
                  <a:cubicBezTo>
                    <a:pt x="127434" y="1036"/>
                    <a:pt x="125216" y="1"/>
                    <a:pt x="123001" y="1"/>
                  </a:cubicBezTo>
                  <a:cubicBezTo>
                    <a:pt x="120786" y="1"/>
                    <a:pt x="118574" y="1036"/>
                    <a:pt x="117545" y="3107"/>
                  </a:cubicBezTo>
                  <a:lnTo>
                    <a:pt x="104653" y="28866"/>
                  </a:lnTo>
                  <a:lnTo>
                    <a:pt x="91786" y="3107"/>
                  </a:lnTo>
                  <a:cubicBezTo>
                    <a:pt x="90745" y="1036"/>
                    <a:pt x="88527" y="1"/>
                    <a:pt x="863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129"/>
            <p:cNvSpPr/>
            <p:nvPr/>
          </p:nvSpPr>
          <p:spPr>
            <a:xfrm>
              <a:off x="1190625" y="248525"/>
              <a:ext cx="5218550" cy="2761550"/>
            </a:xfrm>
            <a:custGeom>
              <a:avLst/>
              <a:gdLst/>
              <a:ahLst/>
              <a:cxnLst/>
              <a:rect l="l" t="t" r="r" b="b"/>
              <a:pathLst>
                <a:path w="208742" h="110462" extrusionOk="0">
                  <a:moveTo>
                    <a:pt x="147175" y="61150"/>
                  </a:moveTo>
                  <a:lnTo>
                    <a:pt x="147175" y="86002"/>
                  </a:lnTo>
                  <a:lnTo>
                    <a:pt x="61566" y="86002"/>
                  </a:lnTo>
                  <a:lnTo>
                    <a:pt x="61566" y="61150"/>
                  </a:lnTo>
                  <a:close/>
                  <a:moveTo>
                    <a:pt x="104358" y="1"/>
                  </a:moveTo>
                  <a:cubicBezTo>
                    <a:pt x="96393" y="1"/>
                    <a:pt x="89678" y="5123"/>
                    <a:pt x="87153" y="12231"/>
                  </a:cubicBezTo>
                  <a:lnTo>
                    <a:pt x="6127" y="12231"/>
                  </a:lnTo>
                  <a:cubicBezTo>
                    <a:pt x="2745" y="12231"/>
                    <a:pt x="0" y="14951"/>
                    <a:pt x="0" y="18333"/>
                  </a:cubicBezTo>
                  <a:cubicBezTo>
                    <a:pt x="0" y="21715"/>
                    <a:pt x="2745" y="24460"/>
                    <a:pt x="6127" y="24460"/>
                  </a:cubicBezTo>
                  <a:lnTo>
                    <a:pt x="92128" y="24460"/>
                  </a:lnTo>
                  <a:cubicBezTo>
                    <a:pt x="95511" y="24460"/>
                    <a:pt x="98256" y="21715"/>
                    <a:pt x="98256" y="18333"/>
                  </a:cubicBezTo>
                  <a:cubicBezTo>
                    <a:pt x="98256" y="14951"/>
                    <a:pt x="101001" y="12231"/>
                    <a:pt x="104358" y="12231"/>
                  </a:cubicBezTo>
                  <a:cubicBezTo>
                    <a:pt x="107741" y="12231"/>
                    <a:pt x="110486" y="14951"/>
                    <a:pt x="110486" y="18333"/>
                  </a:cubicBezTo>
                  <a:cubicBezTo>
                    <a:pt x="110486" y="20613"/>
                    <a:pt x="109236" y="22696"/>
                    <a:pt x="107201" y="23750"/>
                  </a:cubicBezTo>
                  <a:cubicBezTo>
                    <a:pt x="101687" y="26666"/>
                    <a:pt x="98256" y="32671"/>
                    <a:pt x="98256" y="39460"/>
                  </a:cubicBezTo>
                  <a:lnTo>
                    <a:pt x="98256" y="48920"/>
                  </a:lnTo>
                  <a:lnTo>
                    <a:pt x="55439" y="48920"/>
                  </a:lnTo>
                  <a:cubicBezTo>
                    <a:pt x="52057" y="48920"/>
                    <a:pt x="49336" y="51641"/>
                    <a:pt x="49336" y="55023"/>
                  </a:cubicBezTo>
                  <a:lnTo>
                    <a:pt x="49336" y="86002"/>
                  </a:lnTo>
                  <a:lnTo>
                    <a:pt x="43209" y="86002"/>
                  </a:lnTo>
                  <a:cubicBezTo>
                    <a:pt x="39827" y="86002"/>
                    <a:pt x="37106" y="88747"/>
                    <a:pt x="37106" y="92129"/>
                  </a:cubicBezTo>
                  <a:lnTo>
                    <a:pt x="37106" y="104359"/>
                  </a:lnTo>
                  <a:cubicBezTo>
                    <a:pt x="37106" y="107741"/>
                    <a:pt x="39827" y="110462"/>
                    <a:pt x="43209" y="110462"/>
                  </a:cubicBezTo>
                  <a:lnTo>
                    <a:pt x="165508" y="110462"/>
                  </a:lnTo>
                  <a:cubicBezTo>
                    <a:pt x="168890" y="110462"/>
                    <a:pt x="171635" y="107741"/>
                    <a:pt x="171635" y="104359"/>
                  </a:cubicBezTo>
                  <a:lnTo>
                    <a:pt x="171635" y="92129"/>
                  </a:lnTo>
                  <a:cubicBezTo>
                    <a:pt x="171635" y="88747"/>
                    <a:pt x="168890" y="86002"/>
                    <a:pt x="165508" y="86002"/>
                  </a:cubicBezTo>
                  <a:lnTo>
                    <a:pt x="159405" y="86002"/>
                  </a:lnTo>
                  <a:lnTo>
                    <a:pt x="159405" y="55023"/>
                  </a:lnTo>
                  <a:cubicBezTo>
                    <a:pt x="159405" y="51641"/>
                    <a:pt x="156660" y="48920"/>
                    <a:pt x="153278" y="48920"/>
                  </a:cubicBezTo>
                  <a:lnTo>
                    <a:pt x="110486" y="48920"/>
                  </a:lnTo>
                  <a:lnTo>
                    <a:pt x="110486" y="39460"/>
                  </a:lnTo>
                  <a:cubicBezTo>
                    <a:pt x="110486" y="37303"/>
                    <a:pt x="111466" y="35342"/>
                    <a:pt x="112912" y="34583"/>
                  </a:cubicBezTo>
                  <a:cubicBezTo>
                    <a:pt x="117054" y="32401"/>
                    <a:pt x="120019" y="28725"/>
                    <a:pt x="121539" y="24460"/>
                  </a:cubicBezTo>
                  <a:lnTo>
                    <a:pt x="202614" y="24460"/>
                  </a:lnTo>
                  <a:cubicBezTo>
                    <a:pt x="205996" y="24460"/>
                    <a:pt x="208741" y="21715"/>
                    <a:pt x="208741" y="18333"/>
                  </a:cubicBezTo>
                  <a:cubicBezTo>
                    <a:pt x="208741" y="14951"/>
                    <a:pt x="205996" y="12231"/>
                    <a:pt x="202614" y="12231"/>
                  </a:cubicBezTo>
                  <a:lnTo>
                    <a:pt x="121588" y="12231"/>
                  </a:lnTo>
                  <a:cubicBezTo>
                    <a:pt x="119064" y="5123"/>
                    <a:pt x="112324" y="1"/>
                    <a:pt x="104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7" name="Google Shape;1847;p129"/>
          <p:cNvGrpSpPr/>
          <p:nvPr/>
        </p:nvGrpSpPr>
        <p:grpSpPr>
          <a:xfrm>
            <a:off x="2968849" y="3553160"/>
            <a:ext cx="390813" cy="365719"/>
            <a:chOff x="1170400" y="401100"/>
            <a:chExt cx="5238775" cy="4902400"/>
          </a:xfrm>
        </p:grpSpPr>
        <p:sp>
          <p:nvSpPr>
            <p:cNvPr id="1848" name="Google Shape;1848;p129"/>
            <p:cNvSpPr/>
            <p:nvPr/>
          </p:nvSpPr>
          <p:spPr>
            <a:xfrm>
              <a:off x="5012750" y="1012600"/>
              <a:ext cx="917275" cy="917250"/>
            </a:xfrm>
            <a:custGeom>
              <a:avLst/>
              <a:gdLst/>
              <a:ahLst/>
              <a:cxnLst/>
              <a:rect l="l" t="t" r="r" b="b"/>
              <a:pathLst>
                <a:path w="36691" h="36690" extrusionOk="0">
                  <a:moveTo>
                    <a:pt x="18333" y="0"/>
                  </a:moveTo>
                  <a:cubicBezTo>
                    <a:pt x="8236" y="0"/>
                    <a:pt x="1" y="8235"/>
                    <a:pt x="1" y="18357"/>
                  </a:cubicBezTo>
                  <a:cubicBezTo>
                    <a:pt x="1" y="28455"/>
                    <a:pt x="8236" y="36690"/>
                    <a:pt x="18333" y="36690"/>
                  </a:cubicBezTo>
                  <a:cubicBezTo>
                    <a:pt x="28455" y="36690"/>
                    <a:pt x="36690" y="28455"/>
                    <a:pt x="36690" y="18357"/>
                  </a:cubicBezTo>
                  <a:cubicBezTo>
                    <a:pt x="36690" y="8235"/>
                    <a:pt x="28455" y="0"/>
                    <a:pt x="183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129"/>
            <p:cNvSpPr/>
            <p:nvPr/>
          </p:nvSpPr>
          <p:spPr>
            <a:xfrm>
              <a:off x="2413600" y="1624075"/>
              <a:ext cx="3995575" cy="3679425"/>
            </a:xfrm>
            <a:custGeom>
              <a:avLst/>
              <a:gdLst/>
              <a:ahLst/>
              <a:cxnLst/>
              <a:rect l="l" t="t" r="r" b="b"/>
              <a:pathLst>
                <a:path w="159823" h="147177" extrusionOk="0">
                  <a:moveTo>
                    <a:pt x="12230" y="1"/>
                  </a:moveTo>
                  <a:cubicBezTo>
                    <a:pt x="5515" y="1"/>
                    <a:pt x="1" y="5515"/>
                    <a:pt x="1" y="12231"/>
                  </a:cubicBezTo>
                  <a:lnTo>
                    <a:pt x="1" y="29485"/>
                  </a:lnTo>
                  <a:lnTo>
                    <a:pt x="48920" y="78404"/>
                  </a:lnTo>
                  <a:lnTo>
                    <a:pt x="48920" y="134946"/>
                  </a:lnTo>
                  <a:lnTo>
                    <a:pt x="42817" y="134946"/>
                  </a:lnTo>
                  <a:cubicBezTo>
                    <a:pt x="39435" y="134946"/>
                    <a:pt x="36690" y="137691"/>
                    <a:pt x="36690" y="141073"/>
                  </a:cubicBezTo>
                  <a:cubicBezTo>
                    <a:pt x="36690" y="144456"/>
                    <a:pt x="39435" y="147176"/>
                    <a:pt x="42817" y="147176"/>
                  </a:cubicBezTo>
                  <a:lnTo>
                    <a:pt x="91737" y="147176"/>
                  </a:lnTo>
                  <a:cubicBezTo>
                    <a:pt x="93354" y="147176"/>
                    <a:pt x="94898" y="146539"/>
                    <a:pt x="96050" y="145387"/>
                  </a:cubicBezTo>
                  <a:lnTo>
                    <a:pt x="108280" y="133157"/>
                  </a:lnTo>
                  <a:cubicBezTo>
                    <a:pt x="110682" y="130780"/>
                    <a:pt x="110682" y="126907"/>
                    <a:pt x="108280" y="124505"/>
                  </a:cubicBezTo>
                  <a:cubicBezTo>
                    <a:pt x="107092" y="123317"/>
                    <a:pt x="105529" y="122722"/>
                    <a:pt x="103964" y="122722"/>
                  </a:cubicBezTo>
                  <a:cubicBezTo>
                    <a:pt x="102398" y="122722"/>
                    <a:pt x="100830" y="123317"/>
                    <a:pt x="99629" y="124505"/>
                  </a:cubicBezTo>
                  <a:lnTo>
                    <a:pt x="89188" y="134946"/>
                  </a:lnTo>
                  <a:lnTo>
                    <a:pt x="73380" y="134946"/>
                  </a:lnTo>
                  <a:lnTo>
                    <a:pt x="73380" y="73380"/>
                  </a:lnTo>
                  <a:cubicBezTo>
                    <a:pt x="73380" y="70096"/>
                    <a:pt x="72154" y="67032"/>
                    <a:pt x="69851" y="64704"/>
                  </a:cubicBezTo>
                  <a:lnTo>
                    <a:pt x="29485" y="24461"/>
                  </a:lnTo>
                  <a:lnTo>
                    <a:pt x="74973" y="24461"/>
                  </a:lnTo>
                  <a:lnTo>
                    <a:pt x="87693" y="43430"/>
                  </a:lnTo>
                  <a:cubicBezTo>
                    <a:pt x="89899" y="46837"/>
                    <a:pt x="93698" y="48920"/>
                    <a:pt x="97840" y="48920"/>
                  </a:cubicBezTo>
                  <a:lnTo>
                    <a:pt x="147176" y="48920"/>
                  </a:lnTo>
                  <a:cubicBezTo>
                    <a:pt x="153891" y="48920"/>
                    <a:pt x="159822" y="43430"/>
                    <a:pt x="159822" y="36690"/>
                  </a:cubicBezTo>
                  <a:cubicBezTo>
                    <a:pt x="159822" y="29975"/>
                    <a:pt x="153891" y="24461"/>
                    <a:pt x="147176" y="24461"/>
                  </a:cubicBezTo>
                  <a:lnTo>
                    <a:pt x="104334" y="24461"/>
                  </a:lnTo>
                  <a:lnTo>
                    <a:pt x="8806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129"/>
            <p:cNvSpPr/>
            <p:nvPr/>
          </p:nvSpPr>
          <p:spPr>
            <a:xfrm>
              <a:off x="1170400" y="2793775"/>
              <a:ext cx="1854725" cy="2346700"/>
            </a:xfrm>
            <a:custGeom>
              <a:avLst/>
              <a:gdLst/>
              <a:ahLst/>
              <a:cxnLst/>
              <a:rect l="l" t="t" r="r" b="b"/>
              <a:pathLst>
                <a:path w="74189" h="93868" extrusionOk="0">
                  <a:moveTo>
                    <a:pt x="49729" y="0"/>
                  </a:moveTo>
                  <a:lnTo>
                    <a:pt x="49729" y="32229"/>
                  </a:lnTo>
                  <a:lnTo>
                    <a:pt x="20980" y="50684"/>
                  </a:lnTo>
                  <a:cubicBezTo>
                    <a:pt x="20490" y="51027"/>
                    <a:pt x="20195" y="51542"/>
                    <a:pt x="19754" y="51934"/>
                  </a:cubicBezTo>
                  <a:lnTo>
                    <a:pt x="11838" y="41297"/>
                  </a:lnTo>
                  <a:cubicBezTo>
                    <a:pt x="10629" y="39680"/>
                    <a:pt x="8787" y="38825"/>
                    <a:pt x="6920" y="38825"/>
                  </a:cubicBezTo>
                  <a:cubicBezTo>
                    <a:pt x="5647" y="38825"/>
                    <a:pt x="4363" y="39223"/>
                    <a:pt x="3260" y="40047"/>
                  </a:cubicBezTo>
                  <a:cubicBezTo>
                    <a:pt x="564" y="42057"/>
                    <a:pt x="0" y="45881"/>
                    <a:pt x="2010" y="48601"/>
                  </a:cubicBezTo>
                  <a:lnTo>
                    <a:pt x="29337" y="85291"/>
                  </a:lnTo>
                  <a:cubicBezTo>
                    <a:pt x="30097" y="86295"/>
                    <a:pt x="31126" y="87031"/>
                    <a:pt x="32327" y="87447"/>
                  </a:cubicBezTo>
                  <a:lnTo>
                    <a:pt x="50660" y="93550"/>
                  </a:lnTo>
                  <a:cubicBezTo>
                    <a:pt x="51306" y="93765"/>
                    <a:pt x="51959" y="93867"/>
                    <a:pt x="52600" y="93867"/>
                  </a:cubicBezTo>
                  <a:cubicBezTo>
                    <a:pt x="55171" y="93867"/>
                    <a:pt x="57541" y="92228"/>
                    <a:pt x="58405" y="89678"/>
                  </a:cubicBezTo>
                  <a:cubicBezTo>
                    <a:pt x="59458" y="86492"/>
                    <a:pt x="57743" y="83011"/>
                    <a:pt x="54532" y="81957"/>
                  </a:cubicBezTo>
                  <a:lnTo>
                    <a:pt x="38013" y="76443"/>
                  </a:lnTo>
                  <a:lnTo>
                    <a:pt x="34067" y="71149"/>
                  </a:lnTo>
                  <a:cubicBezTo>
                    <a:pt x="34190" y="71076"/>
                    <a:pt x="34337" y="71076"/>
                    <a:pt x="34435" y="71002"/>
                  </a:cubicBezTo>
                  <a:lnTo>
                    <a:pt x="68698" y="48993"/>
                  </a:lnTo>
                  <a:cubicBezTo>
                    <a:pt x="72105" y="46787"/>
                    <a:pt x="74188" y="42988"/>
                    <a:pt x="74188" y="38822"/>
                  </a:cubicBezTo>
                  <a:lnTo>
                    <a:pt x="74188" y="24460"/>
                  </a:lnTo>
                  <a:lnTo>
                    <a:pt x="497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129"/>
            <p:cNvSpPr/>
            <p:nvPr/>
          </p:nvSpPr>
          <p:spPr>
            <a:xfrm>
              <a:off x="2719350" y="401100"/>
              <a:ext cx="1692350" cy="917250"/>
            </a:xfrm>
            <a:custGeom>
              <a:avLst/>
              <a:gdLst/>
              <a:ahLst/>
              <a:cxnLst/>
              <a:rect l="l" t="t" r="r" b="b"/>
              <a:pathLst>
                <a:path w="67694" h="36690" extrusionOk="0">
                  <a:moveTo>
                    <a:pt x="12230" y="0"/>
                  </a:moveTo>
                  <a:cubicBezTo>
                    <a:pt x="5490" y="0"/>
                    <a:pt x="0" y="5490"/>
                    <a:pt x="0" y="12230"/>
                  </a:cubicBezTo>
                  <a:cubicBezTo>
                    <a:pt x="0" y="18970"/>
                    <a:pt x="5490" y="24460"/>
                    <a:pt x="12230" y="24460"/>
                  </a:cubicBezTo>
                  <a:lnTo>
                    <a:pt x="30146" y="24460"/>
                  </a:lnTo>
                  <a:lnTo>
                    <a:pt x="38308" y="36690"/>
                  </a:lnTo>
                  <a:lnTo>
                    <a:pt x="67694" y="36690"/>
                  </a:lnTo>
                  <a:lnTo>
                    <a:pt x="46886" y="5466"/>
                  </a:lnTo>
                  <a:cubicBezTo>
                    <a:pt x="44606" y="2035"/>
                    <a:pt x="40807" y="0"/>
                    <a:pt x="366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2" name="Google Shape;1852;p129"/>
          <p:cNvGrpSpPr/>
          <p:nvPr/>
        </p:nvGrpSpPr>
        <p:grpSpPr>
          <a:xfrm>
            <a:off x="3675414" y="3553022"/>
            <a:ext cx="369117" cy="365993"/>
            <a:chOff x="1145875" y="238000"/>
            <a:chExt cx="5273100" cy="5228475"/>
          </a:xfrm>
        </p:grpSpPr>
        <p:sp>
          <p:nvSpPr>
            <p:cNvPr id="1853" name="Google Shape;1853;p129"/>
            <p:cNvSpPr/>
            <p:nvPr/>
          </p:nvSpPr>
          <p:spPr>
            <a:xfrm>
              <a:off x="1145875" y="238000"/>
              <a:ext cx="4343600" cy="4305725"/>
            </a:xfrm>
            <a:custGeom>
              <a:avLst/>
              <a:gdLst/>
              <a:ahLst/>
              <a:cxnLst/>
              <a:rect l="l" t="t" r="r" b="b"/>
              <a:pathLst>
                <a:path w="173744" h="172229" extrusionOk="0">
                  <a:moveTo>
                    <a:pt x="61757" y="110953"/>
                  </a:moveTo>
                  <a:cubicBezTo>
                    <a:pt x="66467" y="110953"/>
                    <a:pt x="71171" y="112755"/>
                    <a:pt x="74753" y="116348"/>
                  </a:cubicBezTo>
                  <a:cubicBezTo>
                    <a:pt x="78233" y="119828"/>
                    <a:pt x="80120" y="124436"/>
                    <a:pt x="80120" y="129338"/>
                  </a:cubicBezTo>
                  <a:cubicBezTo>
                    <a:pt x="80145" y="132132"/>
                    <a:pt x="79458" y="134779"/>
                    <a:pt x="78306" y="137230"/>
                  </a:cubicBezTo>
                  <a:lnTo>
                    <a:pt x="66077" y="125000"/>
                  </a:lnTo>
                  <a:cubicBezTo>
                    <a:pt x="64888" y="123811"/>
                    <a:pt x="63319" y="123217"/>
                    <a:pt x="61751" y="123217"/>
                  </a:cubicBezTo>
                  <a:cubicBezTo>
                    <a:pt x="60182" y="123217"/>
                    <a:pt x="58614" y="123811"/>
                    <a:pt x="57425" y="125000"/>
                  </a:cubicBezTo>
                  <a:cubicBezTo>
                    <a:pt x="55023" y="127402"/>
                    <a:pt x="55023" y="131274"/>
                    <a:pt x="57425" y="133676"/>
                  </a:cubicBezTo>
                  <a:lnTo>
                    <a:pt x="69508" y="145759"/>
                  </a:lnTo>
                  <a:cubicBezTo>
                    <a:pt x="67002" y="146876"/>
                    <a:pt x="64267" y="147444"/>
                    <a:pt x="61540" y="147444"/>
                  </a:cubicBezTo>
                  <a:cubicBezTo>
                    <a:pt x="56853" y="147444"/>
                    <a:pt x="52189" y="145767"/>
                    <a:pt x="48749" y="142327"/>
                  </a:cubicBezTo>
                  <a:cubicBezTo>
                    <a:pt x="41592" y="135171"/>
                    <a:pt x="41568" y="123529"/>
                    <a:pt x="48749" y="116348"/>
                  </a:cubicBezTo>
                  <a:cubicBezTo>
                    <a:pt x="52349" y="112748"/>
                    <a:pt x="57055" y="110953"/>
                    <a:pt x="61757" y="110953"/>
                  </a:cubicBezTo>
                  <a:close/>
                  <a:moveTo>
                    <a:pt x="167566" y="0"/>
                  </a:moveTo>
                  <a:cubicBezTo>
                    <a:pt x="165999" y="0"/>
                    <a:pt x="164487" y="626"/>
                    <a:pt x="163352" y="1843"/>
                  </a:cubicBezTo>
                  <a:lnTo>
                    <a:pt x="132495" y="32651"/>
                  </a:lnTo>
                  <a:lnTo>
                    <a:pt x="128133" y="28288"/>
                  </a:lnTo>
                  <a:cubicBezTo>
                    <a:pt x="126944" y="27099"/>
                    <a:pt x="125375" y="26505"/>
                    <a:pt x="123807" y="26505"/>
                  </a:cubicBezTo>
                  <a:cubicBezTo>
                    <a:pt x="122238" y="26505"/>
                    <a:pt x="120670" y="27099"/>
                    <a:pt x="119481" y="28288"/>
                  </a:cubicBezTo>
                  <a:cubicBezTo>
                    <a:pt x="117079" y="30690"/>
                    <a:pt x="117079" y="34562"/>
                    <a:pt x="119481" y="36964"/>
                  </a:cubicBezTo>
                  <a:lnTo>
                    <a:pt x="123819" y="41302"/>
                  </a:lnTo>
                  <a:lnTo>
                    <a:pt x="107962" y="57135"/>
                  </a:lnTo>
                  <a:lnTo>
                    <a:pt x="103624" y="52797"/>
                  </a:lnTo>
                  <a:cubicBezTo>
                    <a:pt x="102435" y="51608"/>
                    <a:pt x="100867" y="51014"/>
                    <a:pt x="99298" y="51014"/>
                  </a:cubicBezTo>
                  <a:cubicBezTo>
                    <a:pt x="97730" y="51014"/>
                    <a:pt x="96161" y="51608"/>
                    <a:pt x="94972" y="52797"/>
                  </a:cubicBezTo>
                  <a:cubicBezTo>
                    <a:pt x="92570" y="55199"/>
                    <a:pt x="92570" y="59071"/>
                    <a:pt x="94972" y="61473"/>
                  </a:cubicBezTo>
                  <a:lnTo>
                    <a:pt x="99286" y="65787"/>
                  </a:lnTo>
                  <a:lnTo>
                    <a:pt x="88257" y="76815"/>
                  </a:lnTo>
                  <a:cubicBezTo>
                    <a:pt x="85726" y="75632"/>
                    <a:pt x="82985" y="75030"/>
                    <a:pt x="80251" y="75030"/>
                  </a:cubicBezTo>
                  <a:cubicBezTo>
                    <a:pt x="75624" y="75030"/>
                    <a:pt x="71016" y="76753"/>
                    <a:pt x="67474" y="80296"/>
                  </a:cubicBezTo>
                  <a:lnTo>
                    <a:pt x="7157" y="140514"/>
                  </a:lnTo>
                  <a:cubicBezTo>
                    <a:pt x="1" y="147695"/>
                    <a:pt x="1" y="159337"/>
                    <a:pt x="7157" y="166518"/>
                  </a:cubicBezTo>
                  <a:cubicBezTo>
                    <a:pt x="10748" y="170096"/>
                    <a:pt x="15454" y="171885"/>
                    <a:pt x="20159" y="171885"/>
                  </a:cubicBezTo>
                  <a:cubicBezTo>
                    <a:pt x="24865" y="171885"/>
                    <a:pt x="29571" y="170096"/>
                    <a:pt x="33161" y="166518"/>
                  </a:cubicBezTo>
                  <a:lnTo>
                    <a:pt x="44852" y="154900"/>
                  </a:lnTo>
                  <a:cubicBezTo>
                    <a:pt x="49967" y="158286"/>
                    <a:pt x="55867" y="159983"/>
                    <a:pt x="61767" y="159983"/>
                  </a:cubicBezTo>
                  <a:cubicBezTo>
                    <a:pt x="67656" y="159983"/>
                    <a:pt x="73544" y="158292"/>
                    <a:pt x="78650" y="154900"/>
                  </a:cubicBezTo>
                  <a:lnTo>
                    <a:pt x="83429" y="159680"/>
                  </a:lnTo>
                  <a:cubicBezTo>
                    <a:pt x="84617" y="160868"/>
                    <a:pt x="86180" y="161463"/>
                    <a:pt x="87745" y="161463"/>
                  </a:cubicBezTo>
                  <a:cubicBezTo>
                    <a:pt x="89311" y="161463"/>
                    <a:pt x="90879" y="160868"/>
                    <a:pt x="92080" y="159680"/>
                  </a:cubicBezTo>
                  <a:cubicBezTo>
                    <a:pt x="94482" y="157278"/>
                    <a:pt x="94482" y="153405"/>
                    <a:pt x="92080" y="151004"/>
                  </a:cubicBezTo>
                  <a:lnTo>
                    <a:pt x="87301" y="146224"/>
                  </a:lnTo>
                  <a:cubicBezTo>
                    <a:pt x="94066" y="136029"/>
                    <a:pt x="94066" y="122647"/>
                    <a:pt x="87326" y="112451"/>
                  </a:cubicBezTo>
                  <a:lnTo>
                    <a:pt x="93477" y="106275"/>
                  </a:lnTo>
                  <a:cubicBezTo>
                    <a:pt x="99114" y="100663"/>
                    <a:pt x="100144" y="92330"/>
                    <a:pt x="96958" y="85516"/>
                  </a:cubicBezTo>
                  <a:lnTo>
                    <a:pt x="161514" y="20960"/>
                  </a:lnTo>
                  <a:lnTo>
                    <a:pt x="161514" y="172228"/>
                  </a:lnTo>
                  <a:cubicBezTo>
                    <a:pt x="163572" y="171983"/>
                    <a:pt x="165558" y="171983"/>
                    <a:pt x="167641" y="171983"/>
                  </a:cubicBezTo>
                  <a:cubicBezTo>
                    <a:pt x="169700" y="171983"/>
                    <a:pt x="171685" y="171983"/>
                    <a:pt x="173744" y="172228"/>
                  </a:cubicBezTo>
                  <a:lnTo>
                    <a:pt x="173744" y="6132"/>
                  </a:lnTo>
                  <a:cubicBezTo>
                    <a:pt x="173744" y="3681"/>
                    <a:pt x="172298" y="1476"/>
                    <a:pt x="169969" y="495"/>
                  </a:cubicBezTo>
                  <a:cubicBezTo>
                    <a:pt x="169182" y="164"/>
                    <a:pt x="168367" y="0"/>
                    <a:pt x="1675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129"/>
            <p:cNvSpPr/>
            <p:nvPr/>
          </p:nvSpPr>
          <p:spPr>
            <a:xfrm>
              <a:off x="4264625" y="4543700"/>
              <a:ext cx="919100" cy="922775"/>
            </a:xfrm>
            <a:custGeom>
              <a:avLst/>
              <a:gdLst/>
              <a:ahLst/>
              <a:cxnLst/>
              <a:rect l="l" t="t" r="r" b="b"/>
              <a:pathLst>
                <a:path w="36764" h="36911" extrusionOk="0">
                  <a:moveTo>
                    <a:pt x="36764" y="0"/>
                  </a:moveTo>
                  <a:cubicBezTo>
                    <a:pt x="17647" y="858"/>
                    <a:pt x="1" y="6618"/>
                    <a:pt x="1" y="18137"/>
                  </a:cubicBezTo>
                  <a:cubicBezTo>
                    <a:pt x="1" y="29656"/>
                    <a:pt x="17647" y="36053"/>
                    <a:pt x="36764" y="36910"/>
                  </a:cubicBezTo>
                  <a:lnTo>
                    <a:pt x="367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129"/>
            <p:cNvSpPr/>
            <p:nvPr/>
          </p:nvSpPr>
          <p:spPr>
            <a:xfrm>
              <a:off x="5489450" y="4543700"/>
              <a:ext cx="929525" cy="922775"/>
            </a:xfrm>
            <a:custGeom>
              <a:avLst/>
              <a:gdLst/>
              <a:ahLst/>
              <a:cxnLst/>
              <a:rect l="l" t="t" r="r" b="b"/>
              <a:pathLst>
                <a:path w="37181" h="36911" extrusionOk="0">
                  <a:moveTo>
                    <a:pt x="1" y="0"/>
                  </a:moveTo>
                  <a:lnTo>
                    <a:pt x="1" y="36910"/>
                  </a:lnTo>
                  <a:cubicBezTo>
                    <a:pt x="19117" y="36053"/>
                    <a:pt x="37180" y="29656"/>
                    <a:pt x="37180" y="18137"/>
                  </a:cubicBezTo>
                  <a:cubicBezTo>
                    <a:pt x="37180" y="6618"/>
                    <a:pt x="19117" y="85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6" name="Google Shape;1856;p129"/>
          <p:cNvGrpSpPr/>
          <p:nvPr/>
        </p:nvGrpSpPr>
        <p:grpSpPr>
          <a:xfrm>
            <a:off x="4360283" y="3553027"/>
            <a:ext cx="321678" cy="365985"/>
            <a:chOff x="1507400" y="238125"/>
            <a:chExt cx="4595400" cy="5228350"/>
          </a:xfrm>
        </p:grpSpPr>
        <p:sp>
          <p:nvSpPr>
            <p:cNvPr id="1857" name="Google Shape;1857;p129"/>
            <p:cNvSpPr/>
            <p:nvPr/>
          </p:nvSpPr>
          <p:spPr>
            <a:xfrm>
              <a:off x="3345550" y="2086675"/>
              <a:ext cx="306375" cy="306400"/>
            </a:xfrm>
            <a:custGeom>
              <a:avLst/>
              <a:gdLst/>
              <a:ahLst/>
              <a:cxnLst/>
              <a:rect l="l" t="t" r="r" b="b"/>
              <a:pathLst>
                <a:path w="12255" h="12256" extrusionOk="0">
                  <a:moveTo>
                    <a:pt x="6128" y="1"/>
                  </a:moveTo>
                  <a:cubicBezTo>
                    <a:pt x="2745" y="1"/>
                    <a:pt x="0" y="2746"/>
                    <a:pt x="0" y="6128"/>
                  </a:cubicBezTo>
                  <a:cubicBezTo>
                    <a:pt x="0" y="9510"/>
                    <a:pt x="2745" y="12255"/>
                    <a:pt x="6128" y="12255"/>
                  </a:cubicBezTo>
                  <a:cubicBezTo>
                    <a:pt x="9510" y="12255"/>
                    <a:pt x="12255" y="9510"/>
                    <a:pt x="12255" y="6128"/>
                  </a:cubicBezTo>
                  <a:cubicBezTo>
                    <a:pt x="12255" y="2746"/>
                    <a:pt x="9510" y="1"/>
                    <a:pt x="6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129"/>
            <p:cNvSpPr/>
            <p:nvPr/>
          </p:nvSpPr>
          <p:spPr>
            <a:xfrm>
              <a:off x="3680700" y="2193300"/>
              <a:ext cx="1903750" cy="1118850"/>
            </a:xfrm>
            <a:custGeom>
              <a:avLst/>
              <a:gdLst/>
              <a:ahLst/>
              <a:cxnLst/>
              <a:rect l="l" t="t" r="r" b="b"/>
              <a:pathLst>
                <a:path w="76150" h="44754" extrusionOk="0">
                  <a:moveTo>
                    <a:pt x="62474" y="0"/>
                  </a:moveTo>
                  <a:lnTo>
                    <a:pt x="1" y="44754"/>
                  </a:lnTo>
                  <a:lnTo>
                    <a:pt x="56861" y="44754"/>
                  </a:lnTo>
                  <a:cubicBezTo>
                    <a:pt x="63552" y="44754"/>
                    <a:pt x="69532" y="41249"/>
                    <a:pt x="72841" y="35416"/>
                  </a:cubicBezTo>
                  <a:cubicBezTo>
                    <a:pt x="76149" y="29583"/>
                    <a:pt x="76076" y="22671"/>
                    <a:pt x="72620" y="16912"/>
                  </a:cubicBezTo>
                  <a:lnTo>
                    <a:pt x="624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129"/>
            <p:cNvSpPr/>
            <p:nvPr/>
          </p:nvSpPr>
          <p:spPr>
            <a:xfrm>
              <a:off x="2025125" y="238125"/>
              <a:ext cx="3059350" cy="3074025"/>
            </a:xfrm>
            <a:custGeom>
              <a:avLst/>
              <a:gdLst/>
              <a:ahLst/>
              <a:cxnLst/>
              <a:rect l="l" t="t" r="r" b="b"/>
              <a:pathLst>
                <a:path w="122374" h="122961" extrusionOk="0">
                  <a:moveTo>
                    <a:pt x="71199" y="37180"/>
                  </a:moveTo>
                  <a:cubicBezTo>
                    <a:pt x="74581" y="37180"/>
                    <a:pt x="77326" y="39925"/>
                    <a:pt x="77326" y="43307"/>
                  </a:cubicBezTo>
                  <a:cubicBezTo>
                    <a:pt x="77326" y="46689"/>
                    <a:pt x="74581" y="49434"/>
                    <a:pt x="71199" y="49434"/>
                  </a:cubicBezTo>
                  <a:cubicBezTo>
                    <a:pt x="67817" y="49434"/>
                    <a:pt x="65072" y="46689"/>
                    <a:pt x="65072" y="43307"/>
                  </a:cubicBezTo>
                  <a:cubicBezTo>
                    <a:pt x="65072" y="39925"/>
                    <a:pt x="67817" y="37180"/>
                    <a:pt x="71199" y="37180"/>
                  </a:cubicBezTo>
                  <a:close/>
                  <a:moveTo>
                    <a:pt x="58945" y="61689"/>
                  </a:moveTo>
                  <a:cubicBezTo>
                    <a:pt x="69067" y="61689"/>
                    <a:pt x="77326" y="69924"/>
                    <a:pt x="77326" y="80070"/>
                  </a:cubicBezTo>
                  <a:cubicBezTo>
                    <a:pt x="77326" y="90192"/>
                    <a:pt x="69067" y="98452"/>
                    <a:pt x="58945" y="98452"/>
                  </a:cubicBezTo>
                  <a:cubicBezTo>
                    <a:pt x="48798" y="98452"/>
                    <a:pt x="40563" y="90192"/>
                    <a:pt x="40563" y="80070"/>
                  </a:cubicBezTo>
                  <a:cubicBezTo>
                    <a:pt x="40563" y="69924"/>
                    <a:pt x="48798" y="61689"/>
                    <a:pt x="58945" y="61689"/>
                  </a:cubicBezTo>
                  <a:close/>
                  <a:moveTo>
                    <a:pt x="71199" y="0"/>
                  </a:moveTo>
                  <a:cubicBezTo>
                    <a:pt x="64680" y="0"/>
                    <a:pt x="58773" y="3333"/>
                    <a:pt x="55440" y="8921"/>
                  </a:cubicBezTo>
                  <a:lnTo>
                    <a:pt x="3555" y="95119"/>
                  </a:lnTo>
                  <a:cubicBezTo>
                    <a:pt x="99" y="100878"/>
                    <a:pt x="1" y="107790"/>
                    <a:pt x="3310" y="113623"/>
                  </a:cubicBezTo>
                  <a:cubicBezTo>
                    <a:pt x="6618" y="119456"/>
                    <a:pt x="12598" y="122961"/>
                    <a:pt x="19314" y="122961"/>
                  </a:cubicBezTo>
                  <a:lnTo>
                    <a:pt x="44754" y="122961"/>
                  </a:lnTo>
                  <a:lnTo>
                    <a:pt x="122373" y="67693"/>
                  </a:lnTo>
                  <a:lnTo>
                    <a:pt x="116197" y="57375"/>
                  </a:lnTo>
                  <a:lnTo>
                    <a:pt x="91272" y="75977"/>
                  </a:lnTo>
                  <a:cubicBezTo>
                    <a:pt x="90285" y="76571"/>
                    <a:pt x="89196" y="76854"/>
                    <a:pt x="88119" y="76854"/>
                  </a:cubicBezTo>
                  <a:cubicBezTo>
                    <a:pt x="86041" y="76854"/>
                    <a:pt x="84012" y="75799"/>
                    <a:pt x="82865" y="73894"/>
                  </a:cubicBezTo>
                  <a:cubicBezTo>
                    <a:pt x="81125" y="70977"/>
                    <a:pt x="82056" y="67228"/>
                    <a:pt x="84973" y="65487"/>
                  </a:cubicBezTo>
                  <a:lnTo>
                    <a:pt x="109898" y="46885"/>
                  </a:lnTo>
                  <a:lnTo>
                    <a:pt x="86958" y="8921"/>
                  </a:lnTo>
                  <a:cubicBezTo>
                    <a:pt x="83600" y="3333"/>
                    <a:pt x="77718" y="0"/>
                    <a:pt x="711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129"/>
            <p:cNvSpPr/>
            <p:nvPr/>
          </p:nvSpPr>
          <p:spPr>
            <a:xfrm>
              <a:off x="1507400" y="3618475"/>
              <a:ext cx="4595400" cy="1848000"/>
            </a:xfrm>
            <a:custGeom>
              <a:avLst/>
              <a:gdLst/>
              <a:ahLst/>
              <a:cxnLst/>
              <a:rect l="l" t="t" r="r" b="b"/>
              <a:pathLst>
                <a:path w="183816" h="73920" extrusionOk="0">
                  <a:moveTo>
                    <a:pt x="79654" y="1"/>
                  </a:moveTo>
                  <a:lnTo>
                    <a:pt x="79654" y="37156"/>
                  </a:lnTo>
                  <a:lnTo>
                    <a:pt x="30636" y="37156"/>
                  </a:lnTo>
                  <a:cubicBezTo>
                    <a:pt x="13700" y="37156"/>
                    <a:pt x="0" y="50881"/>
                    <a:pt x="0" y="67792"/>
                  </a:cubicBezTo>
                  <a:cubicBezTo>
                    <a:pt x="0" y="71174"/>
                    <a:pt x="2745" y="73919"/>
                    <a:pt x="6127" y="73919"/>
                  </a:cubicBezTo>
                  <a:lnTo>
                    <a:pt x="177689" y="73919"/>
                  </a:lnTo>
                  <a:cubicBezTo>
                    <a:pt x="181071" y="73919"/>
                    <a:pt x="183816" y="71174"/>
                    <a:pt x="183816" y="67792"/>
                  </a:cubicBezTo>
                  <a:cubicBezTo>
                    <a:pt x="183816" y="57646"/>
                    <a:pt x="175581" y="49411"/>
                    <a:pt x="165434" y="49411"/>
                  </a:cubicBezTo>
                  <a:lnTo>
                    <a:pt x="104162" y="49411"/>
                  </a:lnTo>
                  <a:lnTo>
                    <a:pt x="1041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1" name="Google Shape;1861;p129"/>
          <p:cNvGrpSpPr/>
          <p:nvPr/>
        </p:nvGrpSpPr>
        <p:grpSpPr>
          <a:xfrm>
            <a:off x="4997713" y="3553122"/>
            <a:ext cx="416177" cy="365794"/>
            <a:chOff x="1190625" y="554900"/>
            <a:chExt cx="5228350" cy="4595400"/>
          </a:xfrm>
        </p:grpSpPr>
        <p:sp>
          <p:nvSpPr>
            <p:cNvPr id="1862" name="Google Shape;1862;p129"/>
            <p:cNvSpPr/>
            <p:nvPr/>
          </p:nvSpPr>
          <p:spPr>
            <a:xfrm>
              <a:off x="1190625" y="554900"/>
              <a:ext cx="5228350" cy="4595400"/>
            </a:xfrm>
            <a:custGeom>
              <a:avLst/>
              <a:gdLst/>
              <a:ahLst/>
              <a:cxnLst/>
              <a:rect l="l" t="t" r="r" b="b"/>
              <a:pathLst>
                <a:path w="209134" h="183816" extrusionOk="0">
                  <a:moveTo>
                    <a:pt x="172943" y="36759"/>
                  </a:moveTo>
                  <a:cubicBezTo>
                    <a:pt x="175196" y="36759"/>
                    <a:pt x="177346" y="37990"/>
                    <a:pt x="178424" y="40145"/>
                  </a:cubicBezTo>
                  <a:cubicBezTo>
                    <a:pt x="179943" y="43160"/>
                    <a:pt x="178718" y="46836"/>
                    <a:pt x="175679" y="48356"/>
                  </a:cubicBezTo>
                  <a:cubicBezTo>
                    <a:pt x="164013" y="54213"/>
                    <a:pt x="140754" y="60341"/>
                    <a:pt x="110706" y="61100"/>
                  </a:cubicBezTo>
                  <a:lnTo>
                    <a:pt x="110706" y="86908"/>
                  </a:lnTo>
                  <a:cubicBezTo>
                    <a:pt x="117814" y="89433"/>
                    <a:pt x="122961" y="96172"/>
                    <a:pt x="122961" y="104162"/>
                  </a:cubicBezTo>
                  <a:lnTo>
                    <a:pt x="122961" y="116417"/>
                  </a:lnTo>
                  <a:cubicBezTo>
                    <a:pt x="122961" y="124382"/>
                    <a:pt x="117814" y="131122"/>
                    <a:pt x="110706" y="133671"/>
                  </a:cubicBezTo>
                  <a:lnTo>
                    <a:pt x="110706" y="140925"/>
                  </a:lnTo>
                  <a:cubicBezTo>
                    <a:pt x="110706" y="144308"/>
                    <a:pt x="107961" y="147053"/>
                    <a:pt x="104579" y="147053"/>
                  </a:cubicBezTo>
                  <a:cubicBezTo>
                    <a:pt x="101197" y="147053"/>
                    <a:pt x="98452" y="144308"/>
                    <a:pt x="98452" y="140925"/>
                  </a:cubicBezTo>
                  <a:lnTo>
                    <a:pt x="98452" y="133671"/>
                  </a:lnTo>
                  <a:cubicBezTo>
                    <a:pt x="91320" y="131122"/>
                    <a:pt x="86197" y="124382"/>
                    <a:pt x="86197" y="116417"/>
                  </a:cubicBezTo>
                  <a:lnTo>
                    <a:pt x="86197" y="104162"/>
                  </a:lnTo>
                  <a:cubicBezTo>
                    <a:pt x="86197" y="96172"/>
                    <a:pt x="91320" y="89433"/>
                    <a:pt x="98452" y="86908"/>
                  </a:cubicBezTo>
                  <a:lnTo>
                    <a:pt x="98452" y="61100"/>
                  </a:lnTo>
                  <a:cubicBezTo>
                    <a:pt x="68379" y="60341"/>
                    <a:pt x="45121" y="54213"/>
                    <a:pt x="33454" y="48356"/>
                  </a:cubicBezTo>
                  <a:cubicBezTo>
                    <a:pt x="30440" y="46836"/>
                    <a:pt x="29214" y="43160"/>
                    <a:pt x="30709" y="40145"/>
                  </a:cubicBezTo>
                  <a:cubicBezTo>
                    <a:pt x="31787" y="37990"/>
                    <a:pt x="33950" y="36759"/>
                    <a:pt x="36201" y="36759"/>
                  </a:cubicBezTo>
                  <a:cubicBezTo>
                    <a:pt x="37124" y="36759"/>
                    <a:pt x="38061" y="36966"/>
                    <a:pt x="38944" y="37400"/>
                  </a:cubicBezTo>
                  <a:cubicBezTo>
                    <a:pt x="50145" y="43013"/>
                    <a:pt x="73575" y="49018"/>
                    <a:pt x="104579" y="49018"/>
                  </a:cubicBezTo>
                  <a:cubicBezTo>
                    <a:pt x="135583" y="49018"/>
                    <a:pt x="158988" y="43013"/>
                    <a:pt x="170189" y="37400"/>
                  </a:cubicBezTo>
                  <a:cubicBezTo>
                    <a:pt x="171080" y="36966"/>
                    <a:pt x="172020" y="36759"/>
                    <a:pt x="172943" y="36759"/>
                  </a:cubicBezTo>
                  <a:close/>
                  <a:moveTo>
                    <a:pt x="104579" y="0"/>
                  </a:moveTo>
                  <a:cubicBezTo>
                    <a:pt x="54066" y="0"/>
                    <a:pt x="0" y="15024"/>
                    <a:pt x="0" y="42890"/>
                  </a:cubicBezTo>
                  <a:cubicBezTo>
                    <a:pt x="0" y="51125"/>
                    <a:pt x="4093" y="55610"/>
                    <a:pt x="7696" y="59605"/>
                  </a:cubicBezTo>
                  <a:cubicBezTo>
                    <a:pt x="12647" y="65022"/>
                    <a:pt x="18235" y="71174"/>
                    <a:pt x="18235" y="91908"/>
                  </a:cubicBezTo>
                  <a:cubicBezTo>
                    <a:pt x="18235" y="112642"/>
                    <a:pt x="12598" y="118868"/>
                    <a:pt x="7647" y="124358"/>
                  </a:cubicBezTo>
                  <a:cubicBezTo>
                    <a:pt x="4068" y="128303"/>
                    <a:pt x="0" y="132789"/>
                    <a:pt x="0" y="140925"/>
                  </a:cubicBezTo>
                  <a:cubicBezTo>
                    <a:pt x="0" y="168767"/>
                    <a:pt x="54066" y="183816"/>
                    <a:pt x="104579" y="183816"/>
                  </a:cubicBezTo>
                  <a:cubicBezTo>
                    <a:pt x="155067" y="183816"/>
                    <a:pt x="209133" y="168767"/>
                    <a:pt x="209133" y="140925"/>
                  </a:cubicBezTo>
                  <a:cubicBezTo>
                    <a:pt x="209133" y="132666"/>
                    <a:pt x="205065" y="128181"/>
                    <a:pt x="201438" y="124210"/>
                  </a:cubicBezTo>
                  <a:cubicBezTo>
                    <a:pt x="196511" y="118770"/>
                    <a:pt x="190899" y="112618"/>
                    <a:pt x="190899" y="91908"/>
                  </a:cubicBezTo>
                  <a:cubicBezTo>
                    <a:pt x="190899" y="71149"/>
                    <a:pt x="196536" y="64924"/>
                    <a:pt x="201487" y="59458"/>
                  </a:cubicBezTo>
                  <a:cubicBezTo>
                    <a:pt x="205089" y="55488"/>
                    <a:pt x="209133" y="51003"/>
                    <a:pt x="209133" y="42890"/>
                  </a:cubicBezTo>
                  <a:cubicBezTo>
                    <a:pt x="209133" y="15024"/>
                    <a:pt x="155067" y="0"/>
                    <a:pt x="1045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129"/>
            <p:cNvSpPr/>
            <p:nvPr/>
          </p:nvSpPr>
          <p:spPr>
            <a:xfrm>
              <a:off x="3651900" y="3005775"/>
              <a:ext cx="306400" cy="612725"/>
            </a:xfrm>
            <a:custGeom>
              <a:avLst/>
              <a:gdLst/>
              <a:ahLst/>
              <a:cxnLst/>
              <a:rect l="l" t="t" r="r" b="b"/>
              <a:pathLst>
                <a:path w="12256" h="24509" extrusionOk="0">
                  <a:moveTo>
                    <a:pt x="6128" y="0"/>
                  </a:moveTo>
                  <a:cubicBezTo>
                    <a:pt x="2746" y="0"/>
                    <a:pt x="1" y="2745"/>
                    <a:pt x="1" y="6127"/>
                  </a:cubicBezTo>
                  <a:lnTo>
                    <a:pt x="1" y="18382"/>
                  </a:lnTo>
                  <a:cubicBezTo>
                    <a:pt x="1" y="21764"/>
                    <a:pt x="2746" y="24509"/>
                    <a:pt x="6128" y="24509"/>
                  </a:cubicBezTo>
                  <a:cubicBezTo>
                    <a:pt x="9510" y="24509"/>
                    <a:pt x="12255" y="21764"/>
                    <a:pt x="12255" y="18382"/>
                  </a:cubicBezTo>
                  <a:lnTo>
                    <a:pt x="12255" y="6127"/>
                  </a:lnTo>
                  <a:cubicBezTo>
                    <a:pt x="12255" y="2745"/>
                    <a:pt x="9510" y="0"/>
                    <a:pt x="61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4" name="Google Shape;1864;p129"/>
          <p:cNvGrpSpPr/>
          <p:nvPr/>
        </p:nvGrpSpPr>
        <p:grpSpPr>
          <a:xfrm>
            <a:off x="5729642" y="3553027"/>
            <a:ext cx="365985" cy="365985"/>
            <a:chOff x="1190625" y="238125"/>
            <a:chExt cx="5228350" cy="5228350"/>
          </a:xfrm>
        </p:grpSpPr>
        <p:sp>
          <p:nvSpPr>
            <p:cNvPr id="1865" name="Google Shape;1865;p129"/>
            <p:cNvSpPr/>
            <p:nvPr/>
          </p:nvSpPr>
          <p:spPr>
            <a:xfrm>
              <a:off x="1190625" y="3934650"/>
              <a:ext cx="5228350" cy="1531825"/>
            </a:xfrm>
            <a:custGeom>
              <a:avLst/>
              <a:gdLst/>
              <a:ahLst/>
              <a:cxnLst/>
              <a:rect l="l" t="t" r="r" b="b"/>
              <a:pathLst>
                <a:path w="209134" h="61273" extrusionOk="0">
                  <a:moveTo>
                    <a:pt x="37180" y="24509"/>
                  </a:moveTo>
                  <a:lnTo>
                    <a:pt x="37180" y="49018"/>
                  </a:lnTo>
                  <a:lnTo>
                    <a:pt x="24925" y="49018"/>
                  </a:lnTo>
                  <a:lnTo>
                    <a:pt x="24925" y="24509"/>
                  </a:lnTo>
                  <a:close/>
                  <a:moveTo>
                    <a:pt x="73820" y="19607"/>
                  </a:moveTo>
                  <a:lnTo>
                    <a:pt x="74580" y="21127"/>
                  </a:lnTo>
                  <a:cubicBezTo>
                    <a:pt x="75634" y="23210"/>
                    <a:pt x="77742" y="24509"/>
                    <a:pt x="80070" y="24509"/>
                  </a:cubicBezTo>
                  <a:lnTo>
                    <a:pt x="110706" y="24509"/>
                  </a:lnTo>
                  <a:lnTo>
                    <a:pt x="110706" y="49018"/>
                  </a:lnTo>
                  <a:lnTo>
                    <a:pt x="49434" y="49018"/>
                  </a:lnTo>
                  <a:lnTo>
                    <a:pt x="49434" y="24509"/>
                  </a:lnTo>
                  <a:lnTo>
                    <a:pt x="67816" y="24509"/>
                  </a:lnTo>
                  <a:cubicBezTo>
                    <a:pt x="70781" y="24509"/>
                    <a:pt x="73257" y="22401"/>
                    <a:pt x="73820" y="19607"/>
                  </a:cubicBezTo>
                  <a:close/>
                  <a:moveTo>
                    <a:pt x="135215" y="24509"/>
                  </a:moveTo>
                  <a:lnTo>
                    <a:pt x="135215" y="49018"/>
                  </a:lnTo>
                  <a:lnTo>
                    <a:pt x="122961" y="49018"/>
                  </a:lnTo>
                  <a:lnTo>
                    <a:pt x="122961" y="24509"/>
                  </a:lnTo>
                  <a:close/>
                  <a:moveTo>
                    <a:pt x="0" y="0"/>
                  </a:moveTo>
                  <a:lnTo>
                    <a:pt x="0" y="18382"/>
                  </a:lnTo>
                  <a:cubicBezTo>
                    <a:pt x="0" y="21764"/>
                    <a:pt x="2745" y="24509"/>
                    <a:pt x="6127" y="24509"/>
                  </a:cubicBezTo>
                  <a:lnTo>
                    <a:pt x="12671" y="24509"/>
                  </a:lnTo>
                  <a:lnTo>
                    <a:pt x="12671" y="49018"/>
                  </a:lnTo>
                  <a:lnTo>
                    <a:pt x="6127" y="49018"/>
                  </a:lnTo>
                  <a:cubicBezTo>
                    <a:pt x="2745" y="49018"/>
                    <a:pt x="0" y="51763"/>
                    <a:pt x="0" y="55145"/>
                  </a:cubicBezTo>
                  <a:cubicBezTo>
                    <a:pt x="0" y="58527"/>
                    <a:pt x="2745" y="61272"/>
                    <a:pt x="6127" y="61272"/>
                  </a:cubicBezTo>
                  <a:lnTo>
                    <a:pt x="178105" y="61272"/>
                  </a:lnTo>
                  <a:cubicBezTo>
                    <a:pt x="194992" y="61272"/>
                    <a:pt x="209133" y="47547"/>
                    <a:pt x="209133" y="30636"/>
                  </a:cubicBezTo>
                  <a:cubicBezTo>
                    <a:pt x="209133" y="27254"/>
                    <a:pt x="206388" y="24509"/>
                    <a:pt x="203006" y="24509"/>
                  </a:cubicBezTo>
                  <a:cubicBezTo>
                    <a:pt x="199624" y="24509"/>
                    <a:pt x="196879" y="27254"/>
                    <a:pt x="196879" y="30636"/>
                  </a:cubicBezTo>
                  <a:cubicBezTo>
                    <a:pt x="196879" y="40783"/>
                    <a:pt x="188227" y="49018"/>
                    <a:pt x="178105" y="49018"/>
                  </a:cubicBezTo>
                  <a:lnTo>
                    <a:pt x="147469" y="49018"/>
                  </a:lnTo>
                  <a:lnTo>
                    <a:pt x="147469" y="24509"/>
                  </a:lnTo>
                  <a:lnTo>
                    <a:pt x="178105" y="24509"/>
                  </a:lnTo>
                  <a:cubicBezTo>
                    <a:pt x="181487" y="24509"/>
                    <a:pt x="184232" y="21764"/>
                    <a:pt x="184232" y="18382"/>
                  </a:cubicBezTo>
                  <a:lnTo>
                    <a:pt x="18423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129"/>
            <p:cNvSpPr/>
            <p:nvPr/>
          </p:nvSpPr>
          <p:spPr>
            <a:xfrm>
              <a:off x="2120100" y="2699400"/>
              <a:ext cx="306400" cy="306400"/>
            </a:xfrm>
            <a:custGeom>
              <a:avLst/>
              <a:gdLst/>
              <a:ahLst/>
              <a:cxnLst/>
              <a:rect l="l" t="t" r="r" b="b"/>
              <a:pathLst>
                <a:path w="12256" h="12256" extrusionOk="0">
                  <a:moveTo>
                    <a:pt x="6128" y="1"/>
                  </a:moveTo>
                  <a:cubicBezTo>
                    <a:pt x="2746" y="1"/>
                    <a:pt x="1" y="2746"/>
                    <a:pt x="1" y="6128"/>
                  </a:cubicBezTo>
                  <a:cubicBezTo>
                    <a:pt x="1" y="9510"/>
                    <a:pt x="2746" y="12255"/>
                    <a:pt x="6128" y="12255"/>
                  </a:cubicBezTo>
                  <a:cubicBezTo>
                    <a:pt x="9510" y="12255"/>
                    <a:pt x="12255" y="9510"/>
                    <a:pt x="12255" y="6128"/>
                  </a:cubicBezTo>
                  <a:cubicBezTo>
                    <a:pt x="12255" y="2746"/>
                    <a:pt x="9510" y="1"/>
                    <a:pt x="6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129"/>
            <p:cNvSpPr/>
            <p:nvPr/>
          </p:nvSpPr>
          <p:spPr>
            <a:xfrm>
              <a:off x="1190625" y="1473975"/>
              <a:ext cx="4605825" cy="2154350"/>
            </a:xfrm>
            <a:custGeom>
              <a:avLst/>
              <a:gdLst/>
              <a:ahLst/>
              <a:cxnLst/>
              <a:rect l="l" t="t" r="r" b="b"/>
              <a:pathLst>
                <a:path w="184233" h="86174" extrusionOk="0">
                  <a:moveTo>
                    <a:pt x="43307" y="36763"/>
                  </a:moveTo>
                  <a:cubicBezTo>
                    <a:pt x="53429" y="36763"/>
                    <a:pt x="61689" y="44998"/>
                    <a:pt x="61689" y="55145"/>
                  </a:cubicBezTo>
                  <a:cubicBezTo>
                    <a:pt x="61689" y="65267"/>
                    <a:pt x="53429" y="73527"/>
                    <a:pt x="43307" y="73527"/>
                  </a:cubicBezTo>
                  <a:cubicBezTo>
                    <a:pt x="33160" y="73527"/>
                    <a:pt x="24925" y="65267"/>
                    <a:pt x="24925" y="55145"/>
                  </a:cubicBezTo>
                  <a:cubicBezTo>
                    <a:pt x="24925" y="44998"/>
                    <a:pt x="33160" y="36763"/>
                    <a:pt x="43307" y="36763"/>
                  </a:cubicBezTo>
                  <a:close/>
                  <a:moveTo>
                    <a:pt x="0" y="0"/>
                  </a:moveTo>
                  <a:lnTo>
                    <a:pt x="0" y="86173"/>
                  </a:lnTo>
                  <a:lnTo>
                    <a:pt x="184232" y="86173"/>
                  </a:lnTo>
                  <a:lnTo>
                    <a:pt x="184232" y="67399"/>
                  </a:lnTo>
                  <a:cubicBezTo>
                    <a:pt x="184232" y="45832"/>
                    <a:pt x="168204" y="28136"/>
                    <a:pt x="147469" y="25122"/>
                  </a:cubicBezTo>
                  <a:lnTo>
                    <a:pt x="147469" y="42891"/>
                  </a:lnTo>
                  <a:cubicBezTo>
                    <a:pt x="147469" y="46273"/>
                    <a:pt x="144724" y="49018"/>
                    <a:pt x="141342" y="49018"/>
                  </a:cubicBezTo>
                  <a:cubicBezTo>
                    <a:pt x="137960" y="49018"/>
                    <a:pt x="135215" y="46273"/>
                    <a:pt x="135215" y="42891"/>
                  </a:cubicBezTo>
                  <a:lnTo>
                    <a:pt x="135215" y="24509"/>
                  </a:lnTo>
                  <a:lnTo>
                    <a:pt x="122961" y="24509"/>
                  </a:lnTo>
                  <a:lnTo>
                    <a:pt x="122961" y="42891"/>
                  </a:lnTo>
                  <a:cubicBezTo>
                    <a:pt x="122961" y="46273"/>
                    <a:pt x="120216" y="49018"/>
                    <a:pt x="116833" y="49018"/>
                  </a:cubicBezTo>
                  <a:cubicBezTo>
                    <a:pt x="113451" y="49018"/>
                    <a:pt x="110706" y="46273"/>
                    <a:pt x="110706" y="42891"/>
                  </a:cubicBezTo>
                  <a:lnTo>
                    <a:pt x="110706" y="23382"/>
                  </a:lnTo>
                  <a:cubicBezTo>
                    <a:pt x="105510" y="21519"/>
                    <a:pt x="101417" y="17426"/>
                    <a:pt x="99579" y="12255"/>
                  </a:cubicBezTo>
                  <a:lnTo>
                    <a:pt x="67816" y="12255"/>
                  </a:lnTo>
                  <a:cubicBezTo>
                    <a:pt x="59826" y="12255"/>
                    <a:pt x="53086" y="7108"/>
                    <a:pt x="505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129"/>
            <p:cNvSpPr/>
            <p:nvPr/>
          </p:nvSpPr>
          <p:spPr>
            <a:xfrm>
              <a:off x="2732825" y="1167600"/>
              <a:ext cx="919100" cy="306400"/>
            </a:xfrm>
            <a:custGeom>
              <a:avLst/>
              <a:gdLst/>
              <a:ahLst/>
              <a:cxnLst/>
              <a:rect l="l" t="t" r="r" b="b"/>
              <a:pathLst>
                <a:path w="36764" h="12256" extrusionOk="0">
                  <a:moveTo>
                    <a:pt x="6128" y="1"/>
                  </a:moveTo>
                  <a:cubicBezTo>
                    <a:pt x="2746" y="1"/>
                    <a:pt x="1" y="2746"/>
                    <a:pt x="1" y="6128"/>
                  </a:cubicBezTo>
                  <a:cubicBezTo>
                    <a:pt x="1" y="9510"/>
                    <a:pt x="2746" y="12255"/>
                    <a:pt x="6128" y="12255"/>
                  </a:cubicBezTo>
                  <a:lnTo>
                    <a:pt x="36764" y="12255"/>
                  </a:lnTo>
                  <a:lnTo>
                    <a:pt x="367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129"/>
            <p:cNvSpPr/>
            <p:nvPr/>
          </p:nvSpPr>
          <p:spPr>
            <a:xfrm>
              <a:off x="1190625" y="238125"/>
              <a:ext cx="2461300" cy="929500"/>
            </a:xfrm>
            <a:custGeom>
              <a:avLst/>
              <a:gdLst/>
              <a:ahLst/>
              <a:cxnLst/>
              <a:rect l="l" t="t" r="r" b="b"/>
              <a:pathLst>
                <a:path w="98452" h="37180" extrusionOk="0">
                  <a:moveTo>
                    <a:pt x="6127" y="0"/>
                  </a:moveTo>
                  <a:cubicBezTo>
                    <a:pt x="2745" y="0"/>
                    <a:pt x="0" y="2745"/>
                    <a:pt x="0" y="6127"/>
                  </a:cubicBezTo>
                  <a:lnTo>
                    <a:pt x="0" y="37180"/>
                  </a:lnTo>
                  <a:lnTo>
                    <a:pt x="50562" y="37180"/>
                  </a:lnTo>
                  <a:cubicBezTo>
                    <a:pt x="53086" y="30048"/>
                    <a:pt x="59826" y="24925"/>
                    <a:pt x="67816" y="24925"/>
                  </a:cubicBezTo>
                  <a:lnTo>
                    <a:pt x="98452" y="24925"/>
                  </a:lnTo>
                  <a:lnTo>
                    <a:pt x="98452" y="6127"/>
                  </a:lnTo>
                  <a:cubicBezTo>
                    <a:pt x="98452" y="2745"/>
                    <a:pt x="95707" y="0"/>
                    <a:pt x="923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70" name="Google Shape;1870;p129"/>
          <p:cNvSpPr/>
          <p:nvPr/>
        </p:nvSpPr>
        <p:spPr>
          <a:xfrm>
            <a:off x="6411378" y="3553027"/>
            <a:ext cx="365984" cy="365985"/>
          </a:xfrm>
          <a:custGeom>
            <a:avLst/>
            <a:gdLst/>
            <a:ahLst/>
            <a:cxnLst/>
            <a:rect l="l" t="t" r="r" b="b"/>
            <a:pathLst>
              <a:path w="209134" h="209134" extrusionOk="0">
                <a:moveTo>
                  <a:pt x="18382" y="0"/>
                </a:moveTo>
                <a:cubicBezTo>
                  <a:pt x="14999" y="0"/>
                  <a:pt x="12254" y="2745"/>
                  <a:pt x="12254" y="6127"/>
                </a:cubicBezTo>
                <a:lnTo>
                  <a:pt x="12254" y="61689"/>
                </a:lnTo>
                <a:lnTo>
                  <a:pt x="6127" y="61689"/>
                </a:lnTo>
                <a:cubicBezTo>
                  <a:pt x="2745" y="61689"/>
                  <a:pt x="0" y="64434"/>
                  <a:pt x="0" y="67816"/>
                </a:cubicBezTo>
                <a:lnTo>
                  <a:pt x="0" y="203006"/>
                </a:lnTo>
                <a:cubicBezTo>
                  <a:pt x="0" y="206388"/>
                  <a:pt x="2745" y="209133"/>
                  <a:pt x="6127" y="209133"/>
                </a:cubicBezTo>
                <a:lnTo>
                  <a:pt x="203006" y="209133"/>
                </a:lnTo>
                <a:cubicBezTo>
                  <a:pt x="206388" y="209133"/>
                  <a:pt x="209133" y="206388"/>
                  <a:pt x="209133" y="203006"/>
                </a:cubicBezTo>
                <a:lnTo>
                  <a:pt x="209133" y="67816"/>
                </a:lnTo>
                <a:cubicBezTo>
                  <a:pt x="209133" y="64434"/>
                  <a:pt x="206388" y="61689"/>
                  <a:pt x="203006" y="61689"/>
                </a:cubicBezTo>
                <a:lnTo>
                  <a:pt x="196879" y="61689"/>
                </a:lnTo>
                <a:lnTo>
                  <a:pt x="196879" y="6127"/>
                </a:lnTo>
                <a:cubicBezTo>
                  <a:pt x="196879" y="2745"/>
                  <a:pt x="194134" y="0"/>
                  <a:pt x="190752" y="0"/>
                </a:cubicBezTo>
                <a:lnTo>
                  <a:pt x="153989" y="0"/>
                </a:lnTo>
                <a:cubicBezTo>
                  <a:pt x="150606" y="0"/>
                  <a:pt x="147861" y="2745"/>
                  <a:pt x="147861" y="6127"/>
                </a:cubicBezTo>
                <a:cubicBezTo>
                  <a:pt x="147861" y="23014"/>
                  <a:pt x="161611" y="36763"/>
                  <a:pt x="178497" y="36763"/>
                </a:cubicBezTo>
                <a:lnTo>
                  <a:pt x="184625" y="36763"/>
                </a:lnTo>
                <a:lnTo>
                  <a:pt x="184625" y="61689"/>
                </a:lnTo>
                <a:lnTo>
                  <a:pt x="178497" y="61689"/>
                </a:lnTo>
                <a:cubicBezTo>
                  <a:pt x="175115" y="61689"/>
                  <a:pt x="172370" y="64434"/>
                  <a:pt x="172370" y="67816"/>
                </a:cubicBezTo>
                <a:lnTo>
                  <a:pt x="172370" y="80070"/>
                </a:lnTo>
                <a:cubicBezTo>
                  <a:pt x="172370" y="117225"/>
                  <a:pt x="141734" y="147469"/>
                  <a:pt x="104579" y="147469"/>
                </a:cubicBezTo>
                <a:cubicBezTo>
                  <a:pt x="67399" y="147469"/>
                  <a:pt x="36763" y="117225"/>
                  <a:pt x="36763" y="80070"/>
                </a:cubicBezTo>
                <a:lnTo>
                  <a:pt x="36763" y="67816"/>
                </a:lnTo>
                <a:cubicBezTo>
                  <a:pt x="36763" y="64434"/>
                  <a:pt x="34018" y="61689"/>
                  <a:pt x="30636" y="61689"/>
                </a:cubicBezTo>
                <a:lnTo>
                  <a:pt x="24509" y="61689"/>
                </a:lnTo>
                <a:lnTo>
                  <a:pt x="24509" y="36763"/>
                </a:lnTo>
                <a:lnTo>
                  <a:pt x="30636" y="36763"/>
                </a:lnTo>
                <a:cubicBezTo>
                  <a:pt x="47523" y="36763"/>
                  <a:pt x="61272" y="23014"/>
                  <a:pt x="61272" y="6127"/>
                </a:cubicBezTo>
                <a:cubicBezTo>
                  <a:pt x="61272" y="2745"/>
                  <a:pt x="58527" y="0"/>
                  <a:pt x="551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71" name="Google Shape;1871;p129"/>
          <p:cNvGrpSpPr/>
          <p:nvPr/>
        </p:nvGrpSpPr>
        <p:grpSpPr>
          <a:xfrm>
            <a:off x="7093115" y="3553010"/>
            <a:ext cx="380653" cy="366018"/>
            <a:chOff x="1085850" y="237950"/>
            <a:chExt cx="5437900" cy="5228825"/>
          </a:xfrm>
        </p:grpSpPr>
        <p:sp>
          <p:nvSpPr>
            <p:cNvPr id="1872" name="Google Shape;1872;p129"/>
            <p:cNvSpPr/>
            <p:nvPr/>
          </p:nvSpPr>
          <p:spPr>
            <a:xfrm>
              <a:off x="2716275" y="2865300"/>
              <a:ext cx="1106000" cy="1046100"/>
            </a:xfrm>
            <a:custGeom>
              <a:avLst/>
              <a:gdLst/>
              <a:ahLst/>
              <a:cxnLst/>
              <a:rect l="l" t="t" r="r" b="b"/>
              <a:pathLst>
                <a:path w="44240" h="41844" extrusionOk="0">
                  <a:moveTo>
                    <a:pt x="13444" y="0"/>
                  </a:moveTo>
                  <a:cubicBezTo>
                    <a:pt x="10307" y="0"/>
                    <a:pt x="7170" y="1195"/>
                    <a:pt x="4780" y="3585"/>
                  </a:cubicBezTo>
                  <a:cubicBezTo>
                    <a:pt x="1" y="8364"/>
                    <a:pt x="1" y="16133"/>
                    <a:pt x="4780" y="20913"/>
                  </a:cubicBezTo>
                  <a:lnTo>
                    <a:pt x="22108" y="38240"/>
                  </a:lnTo>
                  <a:cubicBezTo>
                    <a:pt x="24497" y="40642"/>
                    <a:pt x="27634" y="41843"/>
                    <a:pt x="30772" y="41843"/>
                  </a:cubicBezTo>
                  <a:cubicBezTo>
                    <a:pt x="33909" y="41843"/>
                    <a:pt x="37046" y="40642"/>
                    <a:pt x="39435" y="38240"/>
                  </a:cubicBezTo>
                  <a:cubicBezTo>
                    <a:pt x="44239" y="33461"/>
                    <a:pt x="44239" y="25692"/>
                    <a:pt x="39435" y="20913"/>
                  </a:cubicBezTo>
                  <a:lnTo>
                    <a:pt x="22108" y="3585"/>
                  </a:lnTo>
                  <a:cubicBezTo>
                    <a:pt x="19718" y="1195"/>
                    <a:pt x="16581" y="0"/>
                    <a:pt x="134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129"/>
            <p:cNvSpPr/>
            <p:nvPr/>
          </p:nvSpPr>
          <p:spPr>
            <a:xfrm>
              <a:off x="3819800" y="1761800"/>
              <a:ext cx="1105975" cy="1046075"/>
            </a:xfrm>
            <a:custGeom>
              <a:avLst/>
              <a:gdLst/>
              <a:ahLst/>
              <a:cxnLst/>
              <a:rect l="l" t="t" r="r" b="b"/>
              <a:pathLst>
                <a:path w="44239" h="41843" extrusionOk="0">
                  <a:moveTo>
                    <a:pt x="13443" y="0"/>
                  </a:moveTo>
                  <a:cubicBezTo>
                    <a:pt x="10306" y="0"/>
                    <a:pt x="7169" y="1195"/>
                    <a:pt x="4779" y="3585"/>
                  </a:cubicBezTo>
                  <a:cubicBezTo>
                    <a:pt x="0" y="8364"/>
                    <a:pt x="0" y="16133"/>
                    <a:pt x="4779" y="20912"/>
                  </a:cubicBezTo>
                  <a:lnTo>
                    <a:pt x="22107" y="38240"/>
                  </a:lnTo>
                  <a:cubicBezTo>
                    <a:pt x="24497" y="40642"/>
                    <a:pt x="27634" y="41843"/>
                    <a:pt x="30771" y="41843"/>
                  </a:cubicBezTo>
                  <a:cubicBezTo>
                    <a:pt x="33908" y="41843"/>
                    <a:pt x="37045" y="40642"/>
                    <a:pt x="39435" y="38240"/>
                  </a:cubicBezTo>
                  <a:cubicBezTo>
                    <a:pt x="44238" y="33461"/>
                    <a:pt x="44238" y="25692"/>
                    <a:pt x="39435" y="20912"/>
                  </a:cubicBezTo>
                  <a:lnTo>
                    <a:pt x="22107" y="3585"/>
                  </a:lnTo>
                  <a:cubicBezTo>
                    <a:pt x="19717" y="1195"/>
                    <a:pt x="16580" y="0"/>
                    <a:pt x="134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129"/>
            <p:cNvSpPr/>
            <p:nvPr/>
          </p:nvSpPr>
          <p:spPr>
            <a:xfrm>
              <a:off x="2988325" y="2003975"/>
              <a:ext cx="1665400" cy="1665400"/>
            </a:xfrm>
            <a:custGeom>
              <a:avLst/>
              <a:gdLst/>
              <a:ahLst/>
              <a:cxnLst/>
              <a:rect l="l" t="t" r="r" b="b"/>
              <a:pathLst>
                <a:path w="66616" h="66616" extrusionOk="0">
                  <a:moveTo>
                    <a:pt x="22451" y="0"/>
                  </a:moveTo>
                  <a:cubicBezTo>
                    <a:pt x="19240" y="3407"/>
                    <a:pt x="15735" y="7059"/>
                    <a:pt x="11814" y="10980"/>
                  </a:cubicBezTo>
                  <a:cubicBezTo>
                    <a:pt x="7868" y="14926"/>
                    <a:pt x="3407" y="19240"/>
                    <a:pt x="1" y="22450"/>
                  </a:cubicBezTo>
                  <a:cubicBezTo>
                    <a:pt x="877" y="22360"/>
                    <a:pt x="1758" y="22314"/>
                    <a:pt x="2638" y="22314"/>
                  </a:cubicBezTo>
                  <a:cubicBezTo>
                    <a:pt x="8893" y="22314"/>
                    <a:pt x="15132" y="24616"/>
                    <a:pt x="19902" y="29386"/>
                  </a:cubicBezTo>
                  <a:lnTo>
                    <a:pt x="37230" y="46714"/>
                  </a:lnTo>
                  <a:cubicBezTo>
                    <a:pt x="42671" y="52130"/>
                    <a:pt x="44901" y="59508"/>
                    <a:pt x="44141" y="66615"/>
                  </a:cubicBezTo>
                  <a:cubicBezTo>
                    <a:pt x="47352" y="63184"/>
                    <a:pt x="50856" y="59532"/>
                    <a:pt x="54802" y="55611"/>
                  </a:cubicBezTo>
                  <a:cubicBezTo>
                    <a:pt x="58724" y="51665"/>
                    <a:pt x="63184" y="47351"/>
                    <a:pt x="66616" y="44141"/>
                  </a:cubicBezTo>
                  <a:lnTo>
                    <a:pt x="66616" y="44141"/>
                  </a:lnTo>
                  <a:cubicBezTo>
                    <a:pt x="65717" y="44237"/>
                    <a:pt x="64814" y="44285"/>
                    <a:pt x="63911" y="44285"/>
                  </a:cubicBezTo>
                  <a:cubicBezTo>
                    <a:pt x="57674" y="44285"/>
                    <a:pt x="51446" y="41982"/>
                    <a:pt x="46714" y="37229"/>
                  </a:cubicBezTo>
                  <a:lnTo>
                    <a:pt x="29387" y="19901"/>
                  </a:lnTo>
                  <a:cubicBezTo>
                    <a:pt x="23946" y="14460"/>
                    <a:pt x="21716" y="7108"/>
                    <a:pt x="224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129"/>
            <p:cNvSpPr/>
            <p:nvPr/>
          </p:nvSpPr>
          <p:spPr>
            <a:xfrm>
              <a:off x="3995650" y="237950"/>
              <a:ext cx="2528100" cy="2424100"/>
            </a:xfrm>
            <a:custGeom>
              <a:avLst/>
              <a:gdLst/>
              <a:ahLst/>
              <a:cxnLst/>
              <a:rect l="l" t="t" r="r" b="b"/>
              <a:pathLst>
                <a:path w="101124" h="96964" extrusionOk="0">
                  <a:moveTo>
                    <a:pt x="54070" y="24497"/>
                  </a:moveTo>
                  <a:cubicBezTo>
                    <a:pt x="58778" y="24497"/>
                    <a:pt x="63490" y="26293"/>
                    <a:pt x="67081" y="29883"/>
                  </a:cubicBezTo>
                  <a:cubicBezTo>
                    <a:pt x="75095" y="37898"/>
                    <a:pt x="73330" y="49613"/>
                    <a:pt x="67081" y="55862"/>
                  </a:cubicBezTo>
                  <a:cubicBezTo>
                    <a:pt x="65880" y="57063"/>
                    <a:pt x="64311" y="57664"/>
                    <a:pt x="62743" y="57664"/>
                  </a:cubicBezTo>
                  <a:cubicBezTo>
                    <a:pt x="61174" y="57664"/>
                    <a:pt x="59605" y="57063"/>
                    <a:pt x="58405" y="55862"/>
                  </a:cubicBezTo>
                  <a:cubicBezTo>
                    <a:pt x="56003" y="53485"/>
                    <a:pt x="56003" y="49613"/>
                    <a:pt x="58405" y="47211"/>
                  </a:cubicBezTo>
                  <a:cubicBezTo>
                    <a:pt x="60145" y="45471"/>
                    <a:pt x="61370" y="41500"/>
                    <a:pt x="58405" y="38535"/>
                  </a:cubicBezTo>
                  <a:cubicBezTo>
                    <a:pt x="57204" y="37346"/>
                    <a:pt x="55635" y="36752"/>
                    <a:pt x="54067" y="36752"/>
                  </a:cubicBezTo>
                  <a:cubicBezTo>
                    <a:pt x="52498" y="36752"/>
                    <a:pt x="50929" y="37346"/>
                    <a:pt x="49728" y="38535"/>
                  </a:cubicBezTo>
                  <a:cubicBezTo>
                    <a:pt x="48540" y="39736"/>
                    <a:pt x="46977" y="40336"/>
                    <a:pt x="45412" y="40336"/>
                  </a:cubicBezTo>
                  <a:cubicBezTo>
                    <a:pt x="43846" y="40336"/>
                    <a:pt x="42278" y="39736"/>
                    <a:pt x="41077" y="38535"/>
                  </a:cubicBezTo>
                  <a:cubicBezTo>
                    <a:pt x="38675" y="36157"/>
                    <a:pt x="38675" y="32261"/>
                    <a:pt x="41077" y="29883"/>
                  </a:cubicBezTo>
                  <a:cubicBezTo>
                    <a:pt x="44655" y="26293"/>
                    <a:pt x="49361" y="24497"/>
                    <a:pt x="54070" y="24497"/>
                  </a:cubicBezTo>
                  <a:close/>
                  <a:moveTo>
                    <a:pt x="54070" y="1"/>
                  </a:moveTo>
                  <a:cubicBezTo>
                    <a:pt x="43087" y="1"/>
                    <a:pt x="32107" y="4186"/>
                    <a:pt x="23749" y="12555"/>
                  </a:cubicBezTo>
                  <a:cubicBezTo>
                    <a:pt x="18921" y="17384"/>
                    <a:pt x="16593" y="21967"/>
                    <a:pt x="13897" y="27310"/>
                  </a:cubicBezTo>
                  <a:cubicBezTo>
                    <a:pt x="11225" y="32604"/>
                    <a:pt x="7622" y="39540"/>
                    <a:pt x="0" y="49662"/>
                  </a:cubicBezTo>
                  <a:cubicBezTo>
                    <a:pt x="2138" y="49086"/>
                    <a:pt x="4339" y="48795"/>
                    <a:pt x="6540" y="48795"/>
                  </a:cubicBezTo>
                  <a:cubicBezTo>
                    <a:pt x="12766" y="48795"/>
                    <a:pt x="18987" y="51118"/>
                    <a:pt x="23749" y="55862"/>
                  </a:cubicBezTo>
                  <a:lnTo>
                    <a:pt x="41077" y="73215"/>
                  </a:lnTo>
                  <a:cubicBezTo>
                    <a:pt x="47498" y="79636"/>
                    <a:pt x="49508" y="88753"/>
                    <a:pt x="47278" y="96964"/>
                  </a:cubicBezTo>
                  <a:cubicBezTo>
                    <a:pt x="57375" y="89341"/>
                    <a:pt x="64287" y="85763"/>
                    <a:pt x="69605" y="83092"/>
                  </a:cubicBezTo>
                  <a:cubicBezTo>
                    <a:pt x="74948" y="80371"/>
                    <a:pt x="79556" y="78043"/>
                    <a:pt x="84408" y="73215"/>
                  </a:cubicBezTo>
                  <a:cubicBezTo>
                    <a:pt x="101123" y="56475"/>
                    <a:pt x="101123" y="29270"/>
                    <a:pt x="84408" y="12555"/>
                  </a:cubicBezTo>
                  <a:cubicBezTo>
                    <a:pt x="76039" y="4186"/>
                    <a:pt x="65053" y="1"/>
                    <a:pt x="540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129"/>
            <p:cNvSpPr/>
            <p:nvPr/>
          </p:nvSpPr>
          <p:spPr>
            <a:xfrm>
              <a:off x="1085850" y="3010675"/>
              <a:ext cx="2560575" cy="2456100"/>
            </a:xfrm>
            <a:custGeom>
              <a:avLst/>
              <a:gdLst/>
              <a:ahLst/>
              <a:cxnLst/>
              <a:rect l="l" t="t" r="r" b="b"/>
              <a:pathLst>
                <a:path w="102423" h="98244" extrusionOk="0">
                  <a:moveTo>
                    <a:pt x="38402" y="40574"/>
                  </a:moveTo>
                  <a:cubicBezTo>
                    <a:pt x="39968" y="40574"/>
                    <a:pt x="41530" y="41175"/>
                    <a:pt x="42719" y="42376"/>
                  </a:cubicBezTo>
                  <a:cubicBezTo>
                    <a:pt x="45121" y="44778"/>
                    <a:pt x="45121" y="48650"/>
                    <a:pt x="42719" y="51027"/>
                  </a:cubicBezTo>
                  <a:cubicBezTo>
                    <a:pt x="40341" y="53429"/>
                    <a:pt x="40341" y="57302"/>
                    <a:pt x="42719" y="59704"/>
                  </a:cubicBezTo>
                  <a:cubicBezTo>
                    <a:pt x="43920" y="60904"/>
                    <a:pt x="45488" y="61505"/>
                    <a:pt x="47057" y="61505"/>
                  </a:cubicBezTo>
                  <a:cubicBezTo>
                    <a:pt x="48625" y="61505"/>
                    <a:pt x="50194" y="60904"/>
                    <a:pt x="51395" y="59704"/>
                  </a:cubicBezTo>
                  <a:cubicBezTo>
                    <a:pt x="52596" y="58503"/>
                    <a:pt x="54164" y="57902"/>
                    <a:pt x="55730" y="57902"/>
                  </a:cubicBezTo>
                  <a:cubicBezTo>
                    <a:pt x="57295" y="57902"/>
                    <a:pt x="58858" y="58503"/>
                    <a:pt x="60046" y="59704"/>
                  </a:cubicBezTo>
                  <a:cubicBezTo>
                    <a:pt x="62448" y="62105"/>
                    <a:pt x="62448" y="65978"/>
                    <a:pt x="60046" y="68380"/>
                  </a:cubicBezTo>
                  <a:cubicBezTo>
                    <a:pt x="56468" y="71958"/>
                    <a:pt x="51763" y="73747"/>
                    <a:pt x="47057" y="73747"/>
                  </a:cubicBezTo>
                  <a:cubicBezTo>
                    <a:pt x="42351" y="73747"/>
                    <a:pt x="37645" y="71958"/>
                    <a:pt x="34067" y="68380"/>
                  </a:cubicBezTo>
                  <a:cubicBezTo>
                    <a:pt x="26886" y="61199"/>
                    <a:pt x="26886" y="49532"/>
                    <a:pt x="34067" y="42376"/>
                  </a:cubicBezTo>
                  <a:cubicBezTo>
                    <a:pt x="35268" y="41175"/>
                    <a:pt x="36837" y="40574"/>
                    <a:pt x="38402" y="40574"/>
                  </a:cubicBezTo>
                  <a:close/>
                  <a:moveTo>
                    <a:pt x="55120" y="0"/>
                  </a:moveTo>
                  <a:cubicBezTo>
                    <a:pt x="45023" y="7622"/>
                    <a:pt x="36837" y="12500"/>
                    <a:pt x="31543" y="15171"/>
                  </a:cubicBezTo>
                  <a:cubicBezTo>
                    <a:pt x="26200" y="17867"/>
                    <a:pt x="21568" y="20195"/>
                    <a:pt x="16739" y="25048"/>
                  </a:cubicBezTo>
                  <a:cubicBezTo>
                    <a:pt x="0" y="41763"/>
                    <a:pt x="0" y="68968"/>
                    <a:pt x="16739" y="85707"/>
                  </a:cubicBezTo>
                  <a:cubicBezTo>
                    <a:pt x="25097" y="94065"/>
                    <a:pt x="36077" y="98244"/>
                    <a:pt x="47060" y="98244"/>
                  </a:cubicBezTo>
                  <a:cubicBezTo>
                    <a:pt x="58043" y="98244"/>
                    <a:pt x="69029" y="94065"/>
                    <a:pt x="77399" y="85707"/>
                  </a:cubicBezTo>
                  <a:cubicBezTo>
                    <a:pt x="82227" y="80879"/>
                    <a:pt x="84531" y="76271"/>
                    <a:pt x="87227" y="70953"/>
                  </a:cubicBezTo>
                  <a:cubicBezTo>
                    <a:pt x="89898" y="65635"/>
                    <a:pt x="94775" y="57424"/>
                    <a:pt x="102422" y="47302"/>
                  </a:cubicBezTo>
                  <a:lnTo>
                    <a:pt x="102422" y="47302"/>
                  </a:lnTo>
                  <a:cubicBezTo>
                    <a:pt x="100274" y="47886"/>
                    <a:pt x="98064" y="48179"/>
                    <a:pt x="95856" y="48179"/>
                  </a:cubicBezTo>
                  <a:cubicBezTo>
                    <a:pt x="89626" y="48179"/>
                    <a:pt x="83415" y="45843"/>
                    <a:pt x="78673" y="41101"/>
                  </a:cubicBezTo>
                  <a:lnTo>
                    <a:pt x="61321" y="23774"/>
                  </a:lnTo>
                  <a:cubicBezTo>
                    <a:pt x="54900" y="17328"/>
                    <a:pt x="52890" y="8211"/>
                    <a:pt x="55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7" name="Google Shape;1877;p129"/>
          <p:cNvGrpSpPr/>
          <p:nvPr/>
        </p:nvGrpSpPr>
        <p:grpSpPr>
          <a:xfrm>
            <a:off x="7789520" y="3553010"/>
            <a:ext cx="372248" cy="366018"/>
            <a:chOff x="1145875" y="237950"/>
            <a:chExt cx="5317825" cy="5228825"/>
          </a:xfrm>
        </p:grpSpPr>
        <p:sp>
          <p:nvSpPr>
            <p:cNvPr id="1878" name="Google Shape;1878;p129"/>
            <p:cNvSpPr/>
            <p:nvPr/>
          </p:nvSpPr>
          <p:spPr>
            <a:xfrm>
              <a:off x="1175900" y="238125"/>
              <a:ext cx="5287800" cy="5228650"/>
            </a:xfrm>
            <a:custGeom>
              <a:avLst/>
              <a:gdLst/>
              <a:ahLst/>
              <a:cxnLst/>
              <a:rect l="l" t="t" r="r" b="b"/>
              <a:pathLst>
                <a:path w="211512" h="209146" extrusionOk="0">
                  <a:moveTo>
                    <a:pt x="191353" y="12261"/>
                  </a:moveTo>
                  <a:cubicBezTo>
                    <a:pt x="192922" y="12261"/>
                    <a:pt x="194490" y="12855"/>
                    <a:pt x="195679" y="14044"/>
                  </a:cubicBezTo>
                  <a:cubicBezTo>
                    <a:pt x="198081" y="16421"/>
                    <a:pt x="198081" y="20318"/>
                    <a:pt x="195679" y="22695"/>
                  </a:cubicBezTo>
                  <a:cubicBezTo>
                    <a:pt x="195449" y="22944"/>
                    <a:pt x="195233" y="23134"/>
                    <a:pt x="195304" y="23134"/>
                  </a:cubicBezTo>
                  <a:cubicBezTo>
                    <a:pt x="195323" y="23134"/>
                    <a:pt x="195365" y="23119"/>
                    <a:pt x="195434" y="23087"/>
                  </a:cubicBezTo>
                  <a:lnTo>
                    <a:pt x="195434" y="23087"/>
                  </a:lnTo>
                  <a:lnTo>
                    <a:pt x="178008" y="31690"/>
                  </a:lnTo>
                  <a:cubicBezTo>
                    <a:pt x="186120" y="15146"/>
                    <a:pt x="185777" y="15293"/>
                    <a:pt x="187027" y="14044"/>
                  </a:cubicBezTo>
                  <a:cubicBezTo>
                    <a:pt x="188216" y="12855"/>
                    <a:pt x="189784" y="12261"/>
                    <a:pt x="191353" y="12261"/>
                  </a:cubicBezTo>
                  <a:close/>
                  <a:moveTo>
                    <a:pt x="191353" y="0"/>
                  </a:moveTo>
                  <a:cubicBezTo>
                    <a:pt x="186647" y="0"/>
                    <a:pt x="181942" y="1789"/>
                    <a:pt x="178351" y="5367"/>
                  </a:cubicBezTo>
                  <a:cubicBezTo>
                    <a:pt x="174577" y="9166"/>
                    <a:pt x="173792" y="13161"/>
                    <a:pt x="163180" y="34337"/>
                  </a:cubicBezTo>
                  <a:lnTo>
                    <a:pt x="160607" y="31788"/>
                  </a:lnTo>
                  <a:cubicBezTo>
                    <a:pt x="159455" y="30636"/>
                    <a:pt x="157862" y="30060"/>
                    <a:pt x="156272" y="30060"/>
                  </a:cubicBezTo>
                  <a:cubicBezTo>
                    <a:pt x="154682" y="30060"/>
                    <a:pt x="153095" y="30636"/>
                    <a:pt x="151955" y="31788"/>
                  </a:cubicBezTo>
                  <a:lnTo>
                    <a:pt x="120878" y="62865"/>
                  </a:lnTo>
                  <a:cubicBezTo>
                    <a:pt x="118476" y="65242"/>
                    <a:pt x="118476" y="69139"/>
                    <a:pt x="120878" y="71517"/>
                  </a:cubicBezTo>
                  <a:lnTo>
                    <a:pt x="125216" y="75855"/>
                  </a:lnTo>
                  <a:lnTo>
                    <a:pt x="41641" y="159405"/>
                  </a:lnTo>
                  <a:cubicBezTo>
                    <a:pt x="34799" y="153961"/>
                    <a:pt x="27578" y="151045"/>
                    <a:pt x="21506" y="151045"/>
                  </a:cubicBezTo>
                  <a:cubicBezTo>
                    <a:pt x="17573" y="151045"/>
                    <a:pt x="14122" y="152269"/>
                    <a:pt x="11569" y="154822"/>
                  </a:cubicBezTo>
                  <a:cubicBezTo>
                    <a:pt x="5050" y="161341"/>
                    <a:pt x="7157" y="173645"/>
                    <a:pt x="16152" y="184919"/>
                  </a:cubicBezTo>
                  <a:lnTo>
                    <a:pt x="2378" y="198693"/>
                  </a:lnTo>
                  <a:cubicBezTo>
                    <a:pt x="1" y="201070"/>
                    <a:pt x="1" y="204942"/>
                    <a:pt x="2378" y="207344"/>
                  </a:cubicBezTo>
                  <a:cubicBezTo>
                    <a:pt x="3579" y="208545"/>
                    <a:pt x="5148" y="209146"/>
                    <a:pt x="6716" y="209146"/>
                  </a:cubicBezTo>
                  <a:cubicBezTo>
                    <a:pt x="8285" y="209146"/>
                    <a:pt x="9853" y="208545"/>
                    <a:pt x="11054" y="207344"/>
                  </a:cubicBezTo>
                  <a:lnTo>
                    <a:pt x="24902" y="193497"/>
                  </a:lnTo>
                  <a:cubicBezTo>
                    <a:pt x="30744" y="198145"/>
                    <a:pt x="38395" y="201987"/>
                    <a:pt x="45156" y="201987"/>
                  </a:cubicBezTo>
                  <a:cubicBezTo>
                    <a:pt x="48805" y="201987"/>
                    <a:pt x="52195" y="200868"/>
                    <a:pt x="54900" y="198153"/>
                  </a:cubicBezTo>
                  <a:cubicBezTo>
                    <a:pt x="61420" y="191659"/>
                    <a:pt x="59312" y="179355"/>
                    <a:pt x="50317" y="168081"/>
                  </a:cubicBezTo>
                  <a:lnTo>
                    <a:pt x="133868" y="84531"/>
                  </a:lnTo>
                  <a:lnTo>
                    <a:pt x="138206" y="88844"/>
                  </a:lnTo>
                  <a:cubicBezTo>
                    <a:pt x="139407" y="90045"/>
                    <a:pt x="140975" y="90646"/>
                    <a:pt x="142544" y="90646"/>
                  </a:cubicBezTo>
                  <a:cubicBezTo>
                    <a:pt x="144112" y="90646"/>
                    <a:pt x="145681" y="90045"/>
                    <a:pt x="146882" y="88844"/>
                  </a:cubicBezTo>
                  <a:lnTo>
                    <a:pt x="177934" y="57792"/>
                  </a:lnTo>
                  <a:cubicBezTo>
                    <a:pt x="180336" y="55390"/>
                    <a:pt x="180336" y="51517"/>
                    <a:pt x="177934" y="49116"/>
                  </a:cubicBezTo>
                  <a:lnTo>
                    <a:pt x="175361" y="46542"/>
                  </a:lnTo>
                  <a:cubicBezTo>
                    <a:pt x="200115" y="34141"/>
                    <a:pt x="200801" y="34925"/>
                    <a:pt x="204355" y="31371"/>
                  </a:cubicBezTo>
                  <a:cubicBezTo>
                    <a:pt x="211511" y="24190"/>
                    <a:pt x="211511" y="12548"/>
                    <a:pt x="204355" y="5367"/>
                  </a:cubicBezTo>
                  <a:cubicBezTo>
                    <a:pt x="200764" y="1789"/>
                    <a:pt x="196059" y="0"/>
                    <a:pt x="1913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129"/>
            <p:cNvSpPr/>
            <p:nvPr/>
          </p:nvSpPr>
          <p:spPr>
            <a:xfrm>
              <a:off x="1145875" y="237950"/>
              <a:ext cx="2443550" cy="2396525"/>
            </a:xfrm>
            <a:custGeom>
              <a:avLst/>
              <a:gdLst/>
              <a:ahLst/>
              <a:cxnLst/>
              <a:rect l="l" t="t" r="r" b="b"/>
              <a:pathLst>
                <a:path w="97742" h="95861" extrusionOk="0">
                  <a:moveTo>
                    <a:pt x="20021" y="12039"/>
                  </a:moveTo>
                  <a:cubicBezTo>
                    <a:pt x="22790" y="12039"/>
                    <a:pt x="24765" y="14514"/>
                    <a:pt x="24940" y="14514"/>
                  </a:cubicBezTo>
                  <a:cubicBezTo>
                    <a:pt x="24968" y="14514"/>
                    <a:pt x="24949" y="14449"/>
                    <a:pt x="24877" y="14296"/>
                  </a:cubicBezTo>
                  <a:lnTo>
                    <a:pt x="24877" y="14296"/>
                  </a:lnTo>
                  <a:lnTo>
                    <a:pt x="33602" y="31721"/>
                  </a:lnTo>
                  <a:cubicBezTo>
                    <a:pt x="17059" y="23633"/>
                    <a:pt x="17083" y="23952"/>
                    <a:pt x="15834" y="22702"/>
                  </a:cubicBezTo>
                  <a:cubicBezTo>
                    <a:pt x="13432" y="20325"/>
                    <a:pt x="13432" y="16428"/>
                    <a:pt x="15834" y="14051"/>
                  </a:cubicBezTo>
                  <a:cubicBezTo>
                    <a:pt x="17331" y="12553"/>
                    <a:pt x="18758" y="12039"/>
                    <a:pt x="20021" y="12039"/>
                  </a:cubicBezTo>
                  <a:close/>
                  <a:moveTo>
                    <a:pt x="20143" y="0"/>
                  </a:moveTo>
                  <a:cubicBezTo>
                    <a:pt x="15467" y="0"/>
                    <a:pt x="10768" y="1764"/>
                    <a:pt x="7157" y="5374"/>
                  </a:cubicBezTo>
                  <a:cubicBezTo>
                    <a:pt x="1" y="12555"/>
                    <a:pt x="1" y="24197"/>
                    <a:pt x="7157" y="31378"/>
                  </a:cubicBezTo>
                  <a:cubicBezTo>
                    <a:pt x="10956" y="35153"/>
                    <a:pt x="15074" y="35937"/>
                    <a:pt x="36249" y="46574"/>
                  </a:cubicBezTo>
                  <a:lnTo>
                    <a:pt x="33700" y="49123"/>
                  </a:lnTo>
                  <a:cubicBezTo>
                    <a:pt x="31299" y="51524"/>
                    <a:pt x="31299" y="55397"/>
                    <a:pt x="33700" y="57799"/>
                  </a:cubicBezTo>
                  <a:lnTo>
                    <a:pt x="64753" y="88851"/>
                  </a:lnTo>
                  <a:cubicBezTo>
                    <a:pt x="65954" y="90052"/>
                    <a:pt x="67523" y="90653"/>
                    <a:pt x="69091" y="90653"/>
                  </a:cubicBezTo>
                  <a:cubicBezTo>
                    <a:pt x="70660" y="90653"/>
                    <a:pt x="72228" y="90052"/>
                    <a:pt x="73429" y="88851"/>
                  </a:cubicBezTo>
                  <a:lnTo>
                    <a:pt x="77767" y="84538"/>
                  </a:lnTo>
                  <a:lnTo>
                    <a:pt x="89090" y="95861"/>
                  </a:lnTo>
                  <a:lnTo>
                    <a:pt x="97742" y="87185"/>
                  </a:lnTo>
                  <a:lnTo>
                    <a:pt x="86419" y="75862"/>
                  </a:lnTo>
                  <a:lnTo>
                    <a:pt x="90757" y="71524"/>
                  </a:lnTo>
                  <a:cubicBezTo>
                    <a:pt x="93159" y="69146"/>
                    <a:pt x="93159" y="65249"/>
                    <a:pt x="90757" y="62872"/>
                  </a:cubicBezTo>
                  <a:lnTo>
                    <a:pt x="59680" y="31795"/>
                  </a:lnTo>
                  <a:cubicBezTo>
                    <a:pt x="58491" y="30594"/>
                    <a:pt x="56929" y="29993"/>
                    <a:pt x="55363" y="29993"/>
                  </a:cubicBezTo>
                  <a:cubicBezTo>
                    <a:pt x="53798" y="29993"/>
                    <a:pt x="52229" y="30594"/>
                    <a:pt x="51028" y="31795"/>
                  </a:cubicBezTo>
                  <a:lnTo>
                    <a:pt x="48455" y="34368"/>
                  </a:lnTo>
                  <a:lnTo>
                    <a:pt x="35490" y="8242"/>
                  </a:lnTo>
                  <a:cubicBezTo>
                    <a:pt x="31895" y="2803"/>
                    <a:pt x="26038" y="0"/>
                    <a:pt x="20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129"/>
            <p:cNvSpPr/>
            <p:nvPr/>
          </p:nvSpPr>
          <p:spPr>
            <a:xfrm>
              <a:off x="4023225" y="3067650"/>
              <a:ext cx="2411075" cy="2399125"/>
            </a:xfrm>
            <a:custGeom>
              <a:avLst/>
              <a:gdLst/>
              <a:ahLst/>
              <a:cxnLst/>
              <a:rect l="l" t="t" r="r" b="b"/>
              <a:pathLst>
                <a:path w="96443" h="95965" extrusionOk="0">
                  <a:moveTo>
                    <a:pt x="8652" y="1"/>
                  </a:moveTo>
                  <a:lnTo>
                    <a:pt x="0" y="8652"/>
                  </a:lnTo>
                  <a:lnTo>
                    <a:pt x="46224" y="54900"/>
                  </a:lnTo>
                  <a:cubicBezTo>
                    <a:pt x="37229" y="66174"/>
                    <a:pt x="35121" y="78478"/>
                    <a:pt x="41640" y="84972"/>
                  </a:cubicBezTo>
                  <a:cubicBezTo>
                    <a:pt x="44354" y="87686"/>
                    <a:pt x="47745" y="88798"/>
                    <a:pt x="51386" y="88798"/>
                  </a:cubicBezTo>
                  <a:cubicBezTo>
                    <a:pt x="58200" y="88798"/>
                    <a:pt x="65888" y="84901"/>
                    <a:pt x="71639" y="80316"/>
                  </a:cubicBezTo>
                  <a:lnTo>
                    <a:pt x="85389" y="94163"/>
                  </a:lnTo>
                  <a:cubicBezTo>
                    <a:pt x="86577" y="95364"/>
                    <a:pt x="88140" y="95965"/>
                    <a:pt x="89705" y="95965"/>
                  </a:cubicBezTo>
                  <a:cubicBezTo>
                    <a:pt x="91271" y="95965"/>
                    <a:pt x="92839" y="95364"/>
                    <a:pt x="94040" y="94163"/>
                  </a:cubicBezTo>
                  <a:cubicBezTo>
                    <a:pt x="96442" y="91761"/>
                    <a:pt x="96442" y="87889"/>
                    <a:pt x="94040" y="85512"/>
                  </a:cubicBezTo>
                  <a:lnTo>
                    <a:pt x="80389" y="71738"/>
                  </a:lnTo>
                  <a:cubicBezTo>
                    <a:pt x="89384" y="60464"/>
                    <a:pt x="91491" y="48160"/>
                    <a:pt x="84972" y="41641"/>
                  </a:cubicBezTo>
                  <a:cubicBezTo>
                    <a:pt x="82407" y="39076"/>
                    <a:pt x="78946" y="37846"/>
                    <a:pt x="75006" y="37846"/>
                  </a:cubicBezTo>
                  <a:cubicBezTo>
                    <a:pt x="68930" y="37846"/>
                    <a:pt x="61713" y="40768"/>
                    <a:pt x="54875" y="46224"/>
                  </a:cubicBezTo>
                  <a:lnTo>
                    <a:pt x="86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1" name="Google Shape;1881;p129"/>
          <p:cNvGrpSpPr/>
          <p:nvPr/>
        </p:nvGrpSpPr>
        <p:grpSpPr>
          <a:xfrm>
            <a:off x="2909314" y="4165600"/>
            <a:ext cx="365985" cy="365997"/>
            <a:chOff x="1190625" y="237950"/>
            <a:chExt cx="5228350" cy="5228525"/>
          </a:xfrm>
        </p:grpSpPr>
        <p:sp>
          <p:nvSpPr>
            <p:cNvPr id="1882" name="Google Shape;1882;p129"/>
            <p:cNvSpPr/>
            <p:nvPr/>
          </p:nvSpPr>
          <p:spPr>
            <a:xfrm>
              <a:off x="3958275" y="3934650"/>
              <a:ext cx="306375" cy="1531825"/>
            </a:xfrm>
            <a:custGeom>
              <a:avLst/>
              <a:gdLst/>
              <a:ahLst/>
              <a:cxnLst/>
              <a:rect l="l" t="t" r="r" b="b"/>
              <a:pathLst>
                <a:path w="12255" h="61273" extrusionOk="0">
                  <a:moveTo>
                    <a:pt x="0" y="0"/>
                  </a:moveTo>
                  <a:lnTo>
                    <a:pt x="0" y="61272"/>
                  </a:lnTo>
                  <a:lnTo>
                    <a:pt x="12255" y="61272"/>
                  </a:lnTo>
                  <a:lnTo>
                    <a:pt x="122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129"/>
            <p:cNvSpPr/>
            <p:nvPr/>
          </p:nvSpPr>
          <p:spPr>
            <a:xfrm>
              <a:off x="1190625" y="3015575"/>
              <a:ext cx="5228350" cy="2450900"/>
            </a:xfrm>
            <a:custGeom>
              <a:avLst/>
              <a:gdLst/>
              <a:ahLst/>
              <a:cxnLst/>
              <a:rect l="l" t="t" r="r" b="b"/>
              <a:pathLst>
                <a:path w="209134" h="98036" extrusionOk="0">
                  <a:moveTo>
                    <a:pt x="37180" y="0"/>
                  </a:moveTo>
                  <a:cubicBezTo>
                    <a:pt x="30415" y="0"/>
                    <a:pt x="24925" y="5490"/>
                    <a:pt x="24925" y="12255"/>
                  </a:cubicBezTo>
                  <a:cubicBezTo>
                    <a:pt x="24925" y="19019"/>
                    <a:pt x="30415" y="24509"/>
                    <a:pt x="37180" y="24509"/>
                  </a:cubicBezTo>
                  <a:cubicBezTo>
                    <a:pt x="30415" y="24509"/>
                    <a:pt x="24925" y="29999"/>
                    <a:pt x="24925" y="36763"/>
                  </a:cubicBezTo>
                  <a:cubicBezTo>
                    <a:pt x="24925" y="43528"/>
                    <a:pt x="30415" y="49018"/>
                    <a:pt x="37180" y="49018"/>
                  </a:cubicBezTo>
                  <a:cubicBezTo>
                    <a:pt x="30415" y="49018"/>
                    <a:pt x="24925" y="54508"/>
                    <a:pt x="24925" y="61272"/>
                  </a:cubicBezTo>
                  <a:cubicBezTo>
                    <a:pt x="24925" y="68037"/>
                    <a:pt x="30415" y="73527"/>
                    <a:pt x="37180" y="73527"/>
                  </a:cubicBezTo>
                  <a:cubicBezTo>
                    <a:pt x="30415" y="73527"/>
                    <a:pt x="24925" y="79017"/>
                    <a:pt x="24925" y="85781"/>
                  </a:cubicBezTo>
                  <a:lnTo>
                    <a:pt x="6127" y="85781"/>
                  </a:lnTo>
                  <a:cubicBezTo>
                    <a:pt x="2745" y="85781"/>
                    <a:pt x="0" y="88526"/>
                    <a:pt x="0" y="91908"/>
                  </a:cubicBezTo>
                  <a:cubicBezTo>
                    <a:pt x="0" y="95315"/>
                    <a:pt x="2745" y="98035"/>
                    <a:pt x="6127" y="98035"/>
                  </a:cubicBezTo>
                  <a:lnTo>
                    <a:pt x="73943" y="98035"/>
                  </a:lnTo>
                  <a:lnTo>
                    <a:pt x="73943" y="30636"/>
                  </a:lnTo>
                  <a:cubicBezTo>
                    <a:pt x="73943" y="27254"/>
                    <a:pt x="76663" y="24509"/>
                    <a:pt x="80070" y="24509"/>
                  </a:cubicBezTo>
                  <a:lnTo>
                    <a:pt x="129088" y="24509"/>
                  </a:lnTo>
                  <a:cubicBezTo>
                    <a:pt x="132470" y="24509"/>
                    <a:pt x="135215" y="27254"/>
                    <a:pt x="135215" y="30636"/>
                  </a:cubicBezTo>
                  <a:lnTo>
                    <a:pt x="135215" y="98035"/>
                  </a:lnTo>
                  <a:lnTo>
                    <a:pt x="203006" y="98035"/>
                  </a:lnTo>
                  <a:cubicBezTo>
                    <a:pt x="206388" y="98035"/>
                    <a:pt x="209133" y="95315"/>
                    <a:pt x="209133" y="91908"/>
                  </a:cubicBezTo>
                  <a:cubicBezTo>
                    <a:pt x="209133" y="88526"/>
                    <a:pt x="206388" y="85781"/>
                    <a:pt x="203006" y="85781"/>
                  </a:cubicBezTo>
                  <a:lnTo>
                    <a:pt x="184232" y="85781"/>
                  </a:lnTo>
                  <a:cubicBezTo>
                    <a:pt x="184232" y="79017"/>
                    <a:pt x="178742" y="73527"/>
                    <a:pt x="171978" y="73527"/>
                  </a:cubicBezTo>
                  <a:cubicBezTo>
                    <a:pt x="178742" y="73527"/>
                    <a:pt x="184232" y="68037"/>
                    <a:pt x="184232" y="61272"/>
                  </a:cubicBezTo>
                  <a:cubicBezTo>
                    <a:pt x="184232" y="54508"/>
                    <a:pt x="178742" y="49018"/>
                    <a:pt x="171978" y="49018"/>
                  </a:cubicBezTo>
                  <a:cubicBezTo>
                    <a:pt x="178742" y="49018"/>
                    <a:pt x="184232" y="43528"/>
                    <a:pt x="184232" y="36763"/>
                  </a:cubicBezTo>
                  <a:cubicBezTo>
                    <a:pt x="184232" y="29999"/>
                    <a:pt x="178742" y="24509"/>
                    <a:pt x="171978" y="24509"/>
                  </a:cubicBezTo>
                  <a:cubicBezTo>
                    <a:pt x="178742" y="24509"/>
                    <a:pt x="184232" y="19019"/>
                    <a:pt x="184232" y="12255"/>
                  </a:cubicBezTo>
                  <a:cubicBezTo>
                    <a:pt x="184232" y="5490"/>
                    <a:pt x="178742" y="0"/>
                    <a:pt x="1719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129"/>
            <p:cNvSpPr/>
            <p:nvPr/>
          </p:nvSpPr>
          <p:spPr>
            <a:xfrm>
              <a:off x="3345550" y="3934650"/>
              <a:ext cx="306375" cy="1531825"/>
            </a:xfrm>
            <a:custGeom>
              <a:avLst/>
              <a:gdLst/>
              <a:ahLst/>
              <a:cxnLst/>
              <a:rect l="l" t="t" r="r" b="b"/>
              <a:pathLst>
                <a:path w="12255" h="61273" extrusionOk="0">
                  <a:moveTo>
                    <a:pt x="0" y="0"/>
                  </a:moveTo>
                  <a:lnTo>
                    <a:pt x="0" y="61272"/>
                  </a:lnTo>
                  <a:lnTo>
                    <a:pt x="12255" y="61272"/>
                  </a:lnTo>
                  <a:lnTo>
                    <a:pt x="122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129"/>
            <p:cNvSpPr/>
            <p:nvPr/>
          </p:nvSpPr>
          <p:spPr>
            <a:xfrm>
              <a:off x="1494525" y="850825"/>
              <a:ext cx="4620550" cy="1858400"/>
            </a:xfrm>
            <a:custGeom>
              <a:avLst/>
              <a:gdLst/>
              <a:ahLst/>
              <a:cxnLst/>
              <a:rect l="l" t="t" r="r" b="b"/>
              <a:pathLst>
                <a:path w="184822" h="74336" extrusionOk="0">
                  <a:moveTo>
                    <a:pt x="92411" y="1"/>
                  </a:moveTo>
                  <a:cubicBezTo>
                    <a:pt x="90989" y="1"/>
                    <a:pt x="89568" y="491"/>
                    <a:pt x="88428" y="1471"/>
                  </a:cubicBezTo>
                  <a:lnTo>
                    <a:pt x="2647" y="63577"/>
                  </a:lnTo>
                  <a:cubicBezTo>
                    <a:pt x="687" y="65243"/>
                    <a:pt x="0" y="67939"/>
                    <a:pt x="883" y="70341"/>
                  </a:cubicBezTo>
                  <a:cubicBezTo>
                    <a:pt x="1765" y="72743"/>
                    <a:pt x="4069" y="74336"/>
                    <a:pt x="6642" y="74336"/>
                  </a:cubicBezTo>
                  <a:lnTo>
                    <a:pt x="178204" y="74336"/>
                  </a:lnTo>
                  <a:cubicBezTo>
                    <a:pt x="180753" y="74336"/>
                    <a:pt x="183056" y="72743"/>
                    <a:pt x="183939" y="70341"/>
                  </a:cubicBezTo>
                  <a:cubicBezTo>
                    <a:pt x="184821" y="67939"/>
                    <a:pt x="184135" y="65243"/>
                    <a:pt x="182174" y="63577"/>
                  </a:cubicBezTo>
                  <a:lnTo>
                    <a:pt x="96393" y="1471"/>
                  </a:lnTo>
                  <a:cubicBezTo>
                    <a:pt x="95254" y="491"/>
                    <a:pt x="93832" y="1"/>
                    <a:pt x="924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129"/>
            <p:cNvSpPr/>
            <p:nvPr/>
          </p:nvSpPr>
          <p:spPr>
            <a:xfrm>
              <a:off x="5183700" y="1157200"/>
              <a:ext cx="612750" cy="705875"/>
            </a:xfrm>
            <a:custGeom>
              <a:avLst/>
              <a:gdLst/>
              <a:ahLst/>
              <a:cxnLst/>
              <a:rect l="l" t="t" r="r" b="b"/>
              <a:pathLst>
                <a:path w="24510" h="28235" extrusionOk="0">
                  <a:moveTo>
                    <a:pt x="6128" y="0"/>
                  </a:moveTo>
                  <a:cubicBezTo>
                    <a:pt x="2746" y="0"/>
                    <a:pt x="1" y="2745"/>
                    <a:pt x="1" y="6127"/>
                  </a:cubicBezTo>
                  <a:lnTo>
                    <a:pt x="1" y="10735"/>
                  </a:lnTo>
                  <a:lnTo>
                    <a:pt x="24509" y="28234"/>
                  </a:lnTo>
                  <a:lnTo>
                    <a:pt x="24509" y="6127"/>
                  </a:lnTo>
                  <a:cubicBezTo>
                    <a:pt x="24509" y="2745"/>
                    <a:pt x="21764" y="0"/>
                    <a:pt x="183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129"/>
            <p:cNvSpPr/>
            <p:nvPr/>
          </p:nvSpPr>
          <p:spPr>
            <a:xfrm>
              <a:off x="5183700" y="237950"/>
              <a:ext cx="538000" cy="620875"/>
            </a:xfrm>
            <a:custGeom>
              <a:avLst/>
              <a:gdLst/>
              <a:ahLst/>
              <a:cxnLst/>
              <a:rect l="l" t="t" r="r" b="b"/>
              <a:pathLst>
                <a:path w="21520" h="24835" extrusionOk="0">
                  <a:moveTo>
                    <a:pt x="12244" y="1"/>
                  </a:moveTo>
                  <a:cubicBezTo>
                    <a:pt x="11227" y="1"/>
                    <a:pt x="10194" y="255"/>
                    <a:pt x="9240" y="791"/>
                  </a:cubicBezTo>
                  <a:cubicBezTo>
                    <a:pt x="3456" y="4051"/>
                    <a:pt x="1" y="9492"/>
                    <a:pt x="1" y="15325"/>
                  </a:cubicBezTo>
                  <a:cubicBezTo>
                    <a:pt x="1" y="18756"/>
                    <a:pt x="1300" y="21991"/>
                    <a:pt x="3481" y="24785"/>
                  </a:cubicBezTo>
                  <a:cubicBezTo>
                    <a:pt x="4339" y="24663"/>
                    <a:pt x="5221" y="24516"/>
                    <a:pt x="6128" y="24516"/>
                  </a:cubicBezTo>
                  <a:lnTo>
                    <a:pt x="18382" y="24516"/>
                  </a:lnTo>
                  <a:cubicBezTo>
                    <a:pt x="19436" y="24516"/>
                    <a:pt x="20490" y="24663"/>
                    <a:pt x="21519" y="24834"/>
                  </a:cubicBezTo>
                  <a:cubicBezTo>
                    <a:pt x="19951" y="22629"/>
                    <a:pt x="17868" y="20668"/>
                    <a:pt x="15245" y="19173"/>
                  </a:cubicBezTo>
                  <a:cubicBezTo>
                    <a:pt x="13382" y="18143"/>
                    <a:pt x="12255" y="16673"/>
                    <a:pt x="12255" y="15325"/>
                  </a:cubicBezTo>
                  <a:cubicBezTo>
                    <a:pt x="12255" y="14002"/>
                    <a:pt x="13382" y="12531"/>
                    <a:pt x="15245" y="11477"/>
                  </a:cubicBezTo>
                  <a:cubicBezTo>
                    <a:pt x="18186" y="9811"/>
                    <a:pt x="19240" y="6085"/>
                    <a:pt x="17573" y="3144"/>
                  </a:cubicBezTo>
                  <a:cubicBezTo>
                    <a:pt x="16460" y="1133"/>
                    <a:pt x="14387" y="1"/>
                    <a:pt x="122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129"/>
            <p:cNvSpPr/>
            <p:nvPr/>
          </p:nvSpPr>
          <p:spPr>
            <a:xfrm>
              <a:off x="5796425" y="237950"/>
              <a:ext cx="622550" cy="1225625"/>
            </a:xfrm>
            <a:custGeom>
              <a:avLst/>
              <a:gdLst/>
              <a:ahLst/>
              <a:cxnLst/>
              <a:rect l="l" t="t" r="r" b="b"/>
              <a:pathLst>
                <a:path w="24902" h="49025" extrusionOk="0">
                  <a:moveTo>
                    <a:pt x="12340" y="1"/>
                  </a:moveTo>
                  <a:cubicBezTo>
                    <a:pt x="11267" y="1"/>
                    <a:pt x="10194" y="255"/>
                    <a:pt x="9240" y="791"/>
                  </a:cubicBezTo>
                  <a:cubicBezTo>
                    <a:pt x="3456" y="4051"/>
                    <a:pt x="0" y="9492"/>
                    <a:pt x="0" y="15325"/>
                  </a:cubicBezTo>
                  <a:cubicBezTo>
                    <a:pt x="0" y="21158"/>
                    <a:pt x="3456" y="26599"/>
                    <a:pt x="9240" y="29859"/>
                  </a:cubicBezTo>
                  <a:cubicBezTo>
                    <a:pt x="11103" y="30913"/>
                    <a:pt x="12255" y="32383"/>
                    <a:pt x="12255" y="33707"/>
                  </a:cubicBezTo>
                  <a:cubicBezTo>
                    <a:pt x="12255" y="34540"/>
                    <a:pt x="11691" y="35373"/>
                    <a:pt x="10931" y="36157"/>
                  </a:cubicBezTo>
                  <a:cubicBezTo>
                    <a:pt x="11765" y="38265"/>
                    <a:pt x="12255" y="40520"/>
                    <a:pt x="12255" y="42897"/>
                  </a:cubicBezTo>
                  <a:lnTo>
                    <a:pt x="12255" y="49025"/>
                  </a:lnTo>
                  <a:cubicBezTo>
                    <a:pt x="13260" y="49025"/>
                    <a:pt x="14706" y="48779"/>
                    <a:pt x="15662" y="48240"/>
                  </a:cubicBezTo>
                  <a:cubicBezTo>
                    <a:pt x="21446" y="44981"/>
                    <a:pt x="24901" y="39540"/>
                    <a:pt x="24901" y="33707"/>
                  </a:cubicBezTo>
                  <a:cubicBezTo>
                    <a:pt x="24901" y="27873"/>
                    <a:pt x="21446" y="22433"/>
                    <a:pt x="15662" y="19173"/>
                  </a:cubicBezTo>
                  <a:cubicBezTo>
                    <a:pt x="13799" y="18143"/>
                    <a:pt x="12255" y="16673"/>
                    <a:pt x="12255" y="15325"/>
                  </a:cubicBezTo>
                  <a:cubicBezTo>
                    <a:pt x="12255" y="14002"/>
                    <a:pt x="13799" y="12531"/>
                    <a:pt x="15662" y="11477"/>
                  </a:cubicBezTo>
                  <a:cubicBezTo>
                    <a:pt x="18603" y="9811"/>
                    <a:pt x="19656" y="6085"/>
                    <a:pt x="17990" y="3144"/>
                  </a:cubicBezTo>
                  <a:cubicBezTo>
                    <a:pt x="16859" y="1133"/>
                    <a:pt x="14601" y="1"/>
                    <a:pt x="123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9" name="Google Shape;1889;p129"/>
          <p:cNvGrpSpPr/>
          <p:nvPr/>
        </p:nvGrpSpPr>
        <p:grpSpPr>
          <a:xfrm>
            <a:off x="3696470" y="4165606"/>
            <a:ext cx="257712" cy="365985"/>
            <a:chOff x="1966925" y="238125"/>
            <a:chExt cx="3676350" cy="5228350"/>
          </a:xfrm>
        </p:grpSpPr>
        <p:sp>
          <p:nvSpPr>
            <p:cNvPr id="1890" name="Google Shape;1890;p129"/>
            <p:cNvSpPr/>
            <p:nvPr/>
          </p:nvSpPr>
          <p:spPr>
            <a:xfrm>
              <a:off x="2886000" y="2086675"/>
              <a:ext cx="919100" cy="2450925"/>
            </a:xfrm>
            <a:custGeom>
              <a:avLst/>
              <a:gdLst/>
              <a:ahLst/>
              <a:cxnLst/>
              <a:rect l="l" t="t" r="r" b="b"/>
              <a:pathLst>
                <a:path w="36764" h="98037" extrusionOk="0">
                  <a:moveTo>
                    <a:pt x="18382" y="1"/>
                  </a:moveTo>
                  <a:cubicBezTo>
                    <a:pt x="15000" y="1"/>
                    <a:pt x="12255" y="2746"/>
                    <a:pt x="12255" y="6128"/>
                  </a:cubicBezTo>
                  <a:lnTo>
                    <a:pt x="12255" y="58528"/>
                  </a:lnTo>
                  <a:cubicBezTo>
                    <a:pt x="12255" y="60709"/>
                    <a:pt x="11079" y="62719"/>
                    <a:pt x="9192" y="63822"/>
                  </a:cubicBezTo>
                  <a:cubicBezTo>
                    <a:pt x="3432" y="67180"/>
                    <a:pt x="1" y="73111"/>
                    <a:pt x="1" y="79654"/>
                  </a:cubicBezTo>
                  <a:cubicBezTo>
                    <a:pt x="1" y="89777"/>
                    <a:pt x="8236" y="98036"/>
                    <a:pt x="18382" y="98036"/>
                  </a:cubicBezTo>
                  <a:cubicBezTo>
                    <a:pt x="28504" y="98036"/>
                    <a:pt x="36764" y="89777"/>
                    <a:pt x="36764" y="79654"/>
                  </a:cubicBezTo>
                  <a:cubicBezTo>
                    <a:pt x="36764" y="73111"/>
                    <a:pt x="33308" y="67180"/>
                    <a:pt x="27549" y="63822"/>
                  </a:cubicBezTo>
                  <a:cubicBezTo>
                    <a:pt x="25661" y="62719"/>
                    <a:pt x="24510" y="60709"/>
                    <a:pt x="24510" y="58528"/>
                  </a:cubicBezTo>
                  <a:lnTo>
                    <a:pt x="24510" y="6128"/>
                  </a:lnTo>
                  <a:cubicBezTo>
                    <a:pt x="24510" y="2746"/>
                    <a:pt x="21765" y="1"/>
                    <a:pt x="183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129"/>
            <p:cNvSpPr/>
            <p:nvPr/>
          </p:nvSpPr>
          <p:spPr>
            <a:xfrm>
              <a:off x="1966925" y="238125"/>
              <a:ext cx="3676350" cy="5228350"/>
            </a:xfrm>
            <a:custGeom>
              <a:avLst/>
              <a:gdLst/>
              <a:ahLst/>
              <a:cxnLst/>
              <a:rect l="l" t="t" r="r" b="b"/>
              <a:pathLst>
                <a:path w="147054" h="209134" extrusionOk="0">
                  <a:moveTo>
                    <a:pt x="116417" y="49434"/>
                  </a:moveTo>
                  <a:cubicBezTo>
                    <a:pt x="119799" y="49434"/>
                    <a:pt x="122544" y="52179"/>
                    <a:pt x="122544" y="55561"/>
                  </a:cubicBezTo>
                  <a:cubicBezTo>
                    <a:pt x="122544" y="58944"/>
                    <a:pt x="119799" y="61689"/>
                    <a:pt x="116417" y="61689"/>
                  </a:cubicBezTo>
                  <a:lnTo>
                    <a:pt x="104163" y="61689"/>
                  </a:lnTo>
                  <a:cubicBezTo>
                    <a:pt x="100781" y="61689"/>
                    <a:pt x="98036" y="58944"/>
                    <a:pt x="98036" y="55561"/>
                  </a:cubicBezTo>
                  <a:cubicBezTo>
                    <a:pt x="98036" y="52179"/>
                    <a:pt x="100781" y="49434"/>
                    <a:pt x="104163" y="49434"/>
                  </a:cubicBezTo>
                  <a:close/>
                  <a:moveTo>
                    <a:pt x="116417" y="73943"/>
                  </a:moveTo>
                  <a:cubicBezTo>
                    <a:pt x="119799" y="73943"/>
                    <a:pt x="122544" y="76688"/>
                    <a:pt x="122544" y="80070"/>
                  </a:cubicBezTo>
                  <a:cubicBezTo>
                    <a:pt x="122544" y="83452"/>
                    <a:pt x="119799" y="86197"/>
                    <a:pt x="116417" y="86197"/>
                  </a:cubicBezTo>
                  <a:lnTo>
                    <a:pt x="104163" y="86197"/>
                  </a:lnTo>
                  <a:cubicBezTo>
                    <a:pt x="100781" y="86197"/>
                    <a:pt x="98036" y="83452"/>
                    <a:pt x="98036" y="80070"/>
                  </a:cubicBezTo>
                  <a:cubicBezTo>
                    <a:pt x="98036" y="76688"/>
                    <a:pt x="100781" y="73943"/>
                    <a:pt x="104163" y="73943"/>
                  </a:cubicBezTo>
                  <a:close/>
                  <a:moveTo>
                    <a:pt x="116417" y="98452"/>
                  </a:moveTo>
                  <a:cubicBezTo>
                    <a:pt x="119799" y="98452"/>
                    <a:pt x="122544" y="101197"/>
                    <a:pt x="122544" y="104579"/>
                  </a:cubicBezTo>
                  <a:cubicBezTo>
                    <a:pt x="122544" y="107961"/>
                    <a:pt x="119799" y="110706"/>
                    <a:pt x="116417" y="110706"/>
                  </a:cubicBezTo>
                  <a:lnTo>
                    <a:pt x="104163" y="110706"/>
                  </a:lnTo>
                  <a:cubicBezTo>
                    <a:pt x="100781" y="110706"/>
                    <a:pt x="98036" y="107961"/>
                    <a:pt x="98036" y="104579"/>
                  </a:cubicBezTo>
                  <a:cubicBezTo>
                    <a:pt x="98036" y="101197"/>
                    <a:pt x="100781" y="98452"/>
                    <a:pt x="104163" y="98452"/>
                  </a:cubicBezTo>
                  <a:close/>
                  <a:moveTo>
                    <a:pt x="116417" y="122961"/>
                  </a:moveTo>
                  <a:cubicBezTo>
                    <a:pt x="119799" y="122961"/>
                    <a:pt x="122544" y="125705"/>
                    <a:pt x="122544" y="129088"/>
                  </a:cubicBezTo>
                  <a:cubicBezTo>
                    <a:pt x="122544" y="132470"/>
                    <a:pt x="119799" y="135215"/>
                    <a:pt x="116417" y="135215"/>
                  </a:cubicBezTo>
                  <a:lnTo>
                    <a:pt x="104163" y="135215"/>
                  </a:lnTo>
                  <a:cubicBezTo>
                    <a:pt x="100781" y="135215"/>
                    <a:pt x="98036" y="132470"/>
                    <a:pt x="98036" y="129088"/>
                  </a:cubicBezTo>
                  <a:cubicBezTo>
                    <a:pt x="98036" y="125705"/>
                    <a:pt x="100781" y="122961"/>
                    <a:pt x="104163" y="122961"/>
                  </a:cubicBezTo>
                  <a:close/>
                  <a:moveTo>
                    <a:pt x="116417" y="147469"/>
                  </a:moveTo>
                  <a:cubicBezTo>
                    <a:pt x="119799" y="147469"/>
                    <a:pt x="122544" y="150214"/>
                    <a:pt x="122544" y="153596"/>
                  </a:cubicBezTo>
                  <a:cubicBezTo>
                    <a:pt x="122544" y="156979"/>
                    <a:pt x="119799" y="159724"/>
                    <a:pt x="116417" y="159724"/>
                  </a:cubicBezTo>
                  <a:lnTo>
                    <a:pt x="104163" y="159724"/>
                  </a:lnTo>
                  <a:cubicBezTo>
                    <a:pt x="100781" y="159724"/>
                    <a:pt x="98036" y="156979"/>
                    <a:pt x="98036" y="153596"/>
                  </a:cubicBezTo>
                  <a:cubicBezTo>
                    <a:pt x="98036" y="150214"/>
                    <a:pt x="100781" y="147469"/>
                    <a:pt x="104163" y="147469"/>
                  </a:cubicBezTo>
                  <a:close/>
                  <a:moveTo>
                    <a:pt x="55145" y="24925"/>
                  </a:moveTo>
                  <a:cubicBezTo>
                    <a:pt x="65267" y="24925"/>
                    <a:pt x="73527" y="33160"/>
                    <a:pt x="73527" y="43307"/>
                  </a:cubicBezTo>
                  <a:lnTo>
                    <a:pt x="73527" y="129210"/>
                  </a:lnTo>
                  <a:cubicBezTo>
                    <a:pt x="81149" y="134970"/>
                    <a:pt x="85781" y="144014"/>
                    <a:pt x="85781" y="153596"/>
                  </a:cubicBezTo>
                  <a:cubicBezTo>
                    <a:pt x="85781" y="170483"/>
                    <a:pt x="72032" y="184232"/>
                    <a:pt x="55145" y="184232"/>
                  </a:cubicBezTo>
                  <a:cubicBezTo>
                    <a:pt x="38234" y="184232"/>
                    <a:pt x="24509" y="170483"/>
                    <a:pt x="24509" y="153596"/>
                  </a:cubicBezTo>
                  <a:cubicBezTo>
                    <a:pt x="24509" y="144014"/>
                    <a:pt x="29117" y="134970"/>
                    <a:pt x="36764" y="129210"/>
                  </a:cubicBezTo>
                  <a:lnTo>
                    <a:pt x="36764" y="43307"/>
                  </a:lnTo>
                  <a:cubicBezTo>
                    <a:pt x="36764" y="33160"/>
                    <a:pt x="44999" y="24925"/>
                    <a:pt x="55145" y="24925"/>
                  </a:cubicBezTo>
                  <a:close/>
                  <a:moveTo>
                    <a:pt x="6128" y="0"/>
                  </a:moveTo>
                  <a:cubicBezTo>
                    <a:pt x="2746" y="0"/>
                    <a:pt x="1" y="2745"/>
                    <a:pt x="1" y="6127"/>
                  </a:cubicBezTo>
                  <a:lnTo>
                    <a:pt x="1" y="203006"/>
                  </a:lnTo>
                  <a:cubicBezTo>
                    <a:pt x="1" y="206388"/>
                    <a:pt x="2746" y="209133"/>
                    <a:pt x="6128" y="209133"/>
                  </a:cubicBezTo>
                  <a:lnTo>
                    <a:pt x="140926" y="209133"/>
                  </a:lnTo>
                  <a:cubicBezTo>
                    <a:pt x="144308" y="209133"/>
                    <a:pt x="147053" y="206388"/>
                    <a:pt x="147053" y="203006"/>
                  </a:cubicBezTo>
                  <a:lnTo>
                    <a:pt x="147053" y="6127"/>
                  </a:lnTo>
                  <a:cubicBezTo>
                    <a:pt x="147053" y="2745"/>
                    <a:pt x="144308" y="0"/>
                    <a:pt x="1409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129"/>
            <p:cNvSpPr/>
            <p:nvPr/>
          </p:nvSpPr>
          <p:spPr>
            <a:xfrm>
              <a:off x="3192375" y="1167600"/>
              <a:ext cx="306375" cy="640925"/>
            </a:xfrm>
            <a:custGeom>
              <a:avLst/>
              <a:gdLst/>
              <a:ahLst/>
              <a:cxnLst/>
              <a:rect l="l" t="t" r="r" b="b"/>
              <a:pathLst>
                <a:path w="12255" h="25637" extrusionOk="0">
                  <a:moveTo>
                    <a:pt x="6127" y="1"/>
                  </a:moveTo>
                  <a:cubicBezTo>
                    <a:pt x="2745" y="1"/>
                    <a:pt x="0" y="2746"/>
                    <a:pt x="0" y="6128"/>
                  </a:cubicBezTo>
                  <a:lnTo>
                    <a:pt x="0" y="25637"/>
                  </a:lnTo>
                  <a:cubicBezTo>
                    <a:pt x="1912" y="24951"/>
                    <a:pt x="3971" y="24510"/>
                    <a:pt x="6127" y="24510"/>
                  </a:cubicBezTo>
                  <a:cubicBezTo>
                    <a:pt x="8284" y="24510"/>
                    <a:pt x="10318" y="24951"/>
                    <a:pt x="12255" y="25637"/>
                  </a:cubicBezTo>
                  <a:lnTo>
                    <a:pt x="12255" y="6128"/>
                  </a:lnTo>
                  <a:cubicBezTo>
                    <a:pt x="12255" y="2746"/>
                    <a:pt x="9510" y="1"/>
                    <a:pt x="6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3" name="Google Shape;1893;p129"/>
          <p:cNvGrpSpPr/>
          <p:nvPr/>
        </p:nvGrpSpPr>
        <p:grpSpPr>
          <a:xfrm>
            <a:off x="4375351" y="4165605"/>
            <a:ext cx="304345" cy="365986"/>
            <a:chOff x="1660575" y="238100"/>
            <a:chExt cx="4354000" cy="5228375"/>
          </a:xfrm>
        </p:grpSpPr>
        <p:sp>
          <p:nvSpPr>
            <p:cNvPr id="1894" name="Google Shape;1894;p129"/>
            <p:cNvSpPr/>
            <p:nvPr/>
          </p:nvSpPr>
          <p:spPr>
            <a:xfrm>
              <a:off x="1660575" y="4220800"/>
              <a:ext cx="3982700" cy="1245675"/>
            </a:xfrm>
            <a:custGeom>
              <a:avLst/>
              <a:gdLst/>
              <a:ahLst/>
              <a:cxnLst/>
              <a:rect l="l" t="t" r="r" b="b"/>
              <a:pathLst>
                <a:path w="159308" h="49827" extrusionOk="0">
                  <a:moveTo>
                    <a:pt x="6127" y="0"/>
                  </a:moveTo>
                  <a:cubicBezTo>
                    <a:pt x="2745" y="0"/>
                    <a:pt x="0" y="2745"/>
                    <a:pt x="0" y="6127"/>
                  </a:cubicBezTo>
                  <a:cubicBezTo>
                    <a:pt x="0" y="9509"/>
                    <a:pt x="2745" y="12254"/>
                    <a:pt x="6127" y="12254"/>
                  </a:cubicBezTo>
                  <a:lnTo>
                    <a:pt x="12255" y="12254"/>
                  </a:lnTo>
                  <a:lnTo>
                    <a:pt x="12255" y="43699"/>
                  </a:lnTo>
                  <a:cubicBezTo>
                    <a:pt x="12255" y="47106"/>
                    <a:pt x="15000" y="49826"/>
                    <a:pt x="18382" y="49826"/>
                  </a:cubicBezTo>
                  <a:lnTo>
                    <a:pt x="36763" y="49826"/>
                  </a:lnTo>
                  <a:lnTo>
                    <a:pt x="36763" y="30636"/>
                  </a:lnTo>
                  <a:cubicBezTo>
                    <a:pt x="36763" y="27254"/>
                    <a:pt x="39508" y="24509"/>
                    <a:pt x="42891" y="24509"/>
                  </a:cubicBezTo>
                  <a:cubicBezTo>
                    <a:pt x="46273" y="24509"/>
                    <a:pt x="49018" y="27254"/>
                    <a:pt x="49018" y="30636"/>
                  </a:cubicBezTo>
                  <a:lnTo>
                    <a:pt x="49018" y="49826"/>
                  </a:lnTo>
                  <a:lnTo>
                    <a:pt x="61272" y="49826"/>
                  </a:lnTo>
                  <a:lnTo>
                    <a:pt x="61272" y="30636"/>
                  </a:lnTo>
                  <a:cubicBezTo>
                    <a:pt x="61272" y="27254"/>
                    <a:pt x="64017" y="24509"/>
                    <a:pt x="67399" y="24509"/>
                  </a:cubicBezTo>
                  <a:cubicBezTo>
                    <a:pt x="70782" y="24509"/>
                    <a:pt x="73527" y="27254"/>
                    <a:pt x="73527" y="30636"/>
                  </a:cubicBezTo>
                  <a:lnTo>
                    <a:pt x="73527" y="49826"/>
                  </a:lnTo>
                  <a:lnTo>
                    <a:pt x="85781" y="49826"/>
                  </a:lnTo>
                  <a:lnTo>
                    <a:pt x="85781" y="30636"/>
                  </a:lnTo>
                  <a:cubicBezTo>
                    <a:pt x="85781" y="27254"/>
                    <a:pt x="88526" y="24509"/>
                    <a:pt x="91908" y="24509"/>
                  </a:cubicBezTo>
                  <a:cubicBezTo>
                    <a:pt x="95290" y="24509"/>
                    <a:pt x="98035" y="27254"/>
                    <a:pt x="98035" y="30636"/>
                  </a:cubicBezTo>
                  <a:lnTo>
                    <a:pt x="98035" y="49826"/>
                  </a:lnTo>
                  <a:lnTo>
                    <a:pt x="110290" y="49826"/>
                  </a:lnTo>
                  <a:lnTo>
                    <a:pt x="110290" y="30636"/>
                  </a:lnTo>
                  <a:cubicBezTo>
                    <a:pt x="110290" y="27254"/>
                    <a:pt x="113035" y="24509"/>
                    <a:pt x="116417" y="24509"/>
                  </a:cubicBezTo>
                  <a:cubicBezTo>
                    <a:pt x="119799" y="24509"/>
                    <a:pt x="122544" y="27254"/>
                    <a:pt x="122544" y="30636"/>
                  </a:cubicBezTo>
                  <a:lnTo>
                    <a:pt x="122544" y="49826"/>
                  </a:lnTo>
                  <a:lnTo>
                    <a:pt x="140926" y="49826"/>
                  </a:lnTo>
                  <a:cubicBezTo>
                    <a:pt x="144308" y="49826"/>
                    <a:pt x="147053" y="47106"/>
                    <a:pt x="147053" y="43699"/>
                  </a:cubicBezTo>
                  <a:lnTo>
                    <a:pt x="147053" y="12254"/>
                  </a:lnTo>
                  <a:lnTo>
                    <a:pt x="153180" y="12254"/>
                  </a:lnTo>
                  <a:cubicBezTo>
                    <a:pt x="156562" y="12254"/>
                    <a:pt x="159307" y="9509"/>
                    <a:pt x="159307" y="6127"/>
                  </a:cubicBezTo>
                  <a:cubicBezTo>
                    <a:pt x="159307" y="2745"/>
                    <a:pt x="156562" y="0"/>
                    <a:pt x="153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129"/>
            <p:cNvSpPr/>
            <p:nvPr/>
          </p:nvSpPr>
          <p:spPr>
            <a:xfrm>
              <a:off x="3827150" y="238100"/>
              <a:ext cx="2187425" cy="2757275"/>
            </a:xfrm>
            <a:custGeom>
              <a:avLst/>
              <a:gdLst/>
              <a:ahLst/>
              <a:cxnLst/>
              <a:rect l="l" t="t" r="r" b="b"/>
              <a:pathLst>
                <a:path w="87497" h="110291" extrusionOk="0">
                  <a:moveTo>
                    <a:pt x="66557" y="0"/>
                  </a:moveTo>
                  <a:cubicBezTo>
                    <a:pt x="59810" y="0"/>
                    <a:pt x="53291" y="3733"/>
                    <a:pt x="50072" y="10172"/>
                  </a:cubicBezTo>
                  <a:lnTo>
                    <a:pt x="0" y="110290"/>
                  </a:lnTo>
                  <a:lnTo>
                    <a:pt x="41101" y="110290"/>
                  </a:lnTo>
                  <a:lnTo>
                    <a:pt x="82962" y="26593"/>
                  </a:lnTo>
                  <a:cubicBezTo>
                    <a:pt x="87497" y="17525"/>
                    <a:pt x="83820" y="6496"/>
                    <a:pt x="74727" y="1937"/>
                  </a:cubicBezTo>
                  <a:cubicBezTo>
                    <a:pt x="72105" y="623"/>
                    <a:pt x="69312" y="0"/>
                    <a:pt x="665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129"/>
            <p:cNvSpPr/>
            <p:nvPr/>
          </p:nvSpPr>
          <p:spPr>
            <a:xfrm>
              <a:off x="3367600" y="3301700"/>
              <a:ext cx="1333925" cy="612750"/>
            </a:xfrm>
            <a:custGeom>
              <a:avLst/>
              <a:gdLst/>
              <a:ahLst/>
              <a:cxnLst/>
              <a:rect l="l" t="t" r="r" b="b"/>
              <a:pathLst>
                <a:path w="53357" h="24510" extrusionOk="0">
                  <a:moveTo>
                    <a:pt x="12255" y="1"/>
                  </a:moveTo>
                  <a:lnTo>
                    <a:pt x="1" y="24510"/>
                  </a:lnTo>
                  <a:lnTo>
                    <a:pt x="41102" y="24510"/>
                  </a:lnTo>
                  <a:lnTo>
                    <a:pt x="533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7" name="Google Shape;1897;p129"/>
          <p:cNvGrpSpPr/>
          <p:nvPr/>
        </p:nvGrpSpPr>
        <p:grpSpPr>
          <a:xfrm>
            <a:off x="5100850" y="4165604"/>
            <a:ext cx="368375" cy="365988"/>
            <a:chOff x="1169775" y="238075"/>
            <a:chExt cx="5270025" cy="5228400"/>
          </a:xfrm>
        </p:grpSpPr>
        <p:sp>
          <p:nvSpPr>
            <p:cNvPr id="1898" name="Google Shape;1898;p129"/>
            <p:cNvSpPr/>
            <p:nvPr/>
          </p:nvSpPr>
          <p:spPr>
            <a:xfrm>
              <a:off x="3039175" y="238125"/>
              <a:ext cx="1531825" cy="939300"/>
            </a:xfrm>
            <a:custGeom>
              <a:avLst/>
              <a:gdLst/>
              <a:ahLst/>
              <a:cxnLst/>
              <a:rect l="l" t="t" r="r" b="b"/>
              <a:pathLst>
                <a:path w="61273" h="37572" extrusionOk="0">
                  <a:moveTo>
                    <a:pt x="6128" y="0"/>
                  </a:moveTo>
                  <a:cubicBezTo>
                    <a:pt x="2746" y="0"/>
                    <a:pt x="1" y="2745"/>
                    <a:pt x="1" y="6127"/>
                  </a:cubicBezTo>
                  <a:lnTo>
                    <a:pt x="1" y="31445"/>
                  </a:lnTo>
                  <a:cubicBezTo>
                    <a:pt x="1" y="34851"/>
                    <a:pt x="2746" y="37572"/>
                    <a:pt x="6128" y="37572"/>
                  </a:cubicBezTo>
                  <a:lnTo>
                    <a:pt x="55146" y="37572"/>
                  </a:lnTo>
                  <a:cubicBezTo>
                    <a:pt x="58528" y="37572"/>
                    <a:pt x="61273" y="34851"/>
                    <a:pt x="61273" y="31445"/>
                  </a:cubicBezTo>
                  <a:lnTo>
                    <a:pt x="61273" y="6127"/>
                  </a:lnTo>
                  <a:cubicBezTo>
                    <a:pt x="61273" y="2745"/>
                    <a:pt x="58528" y="0"/>
                    <a:pt x="551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129"/>
            <p:cNvSpPr/>
            <p:nvPr/>
          </p:nvSpPr>
          <p:spPr>
            <a:xfrm>
              <a:off x="2426475" y="1269325"/>
              <a:ext cx="306375" cy="1482800"/>
            </a:xfrm>
            <a:custGeom>
              <a:avLst/>
              <a:gdLst/>
              <a:ahLst/>
              <a:cxnLst/>
              <a:rect l="l" t="t" r="r" b="b"/>
              <a:pathLst>
                <a:path w="12255" h="59312" extrusionOk="0">
                  <a:moveTo>
                    <a:pt x="0" y="0"/>
                  </a:moveTo>
                  <a:lnTo>
                    <a:pt x="0" y="42400"/>
                  </a:lnTo>
                  <a:lnTo>
                    <a:pt x="12255" y="59311"/>
                  </a:lnTo>
                  <a:lnTo>
                    <a:pt x="12255" y="16666"/>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129"/>
            <p:cNvSpPr/>
            <p:nvPr/>
          </p:nvSpPr>
          <p:spPr>
            <a:xfrm>
              <a:off x="1169775" y="238075"/>
              <a:ext cx="950350" cy="1668500"/>
            </a:xfrm>
            <a:custGeom>
              <a:avLst/>
              <a:gdLst/>
              <a:ahLst/>
              <a:cxnLst/>
              <a:rect l="l" t="t" r="r" b="b"/>
              <a:pathLst>
                <a:path w="38014" h="66740" extrusionOk="0">
                  <a:moveTo>
                    <a:pt x="16997" y="0"/>
                  </a:moveTo>
                  <a:cubicBezTo>
                    <a:pt x="15773" y="0"/>
                    <a:pt x="14535" y="366"/>
                    <a:pt x="13456" y="1129"/>
                  </a:cubicBezTo>
                  <a:lnTo>
                    <a:pt x="3432" y="8188"/>
                  </a:lnTo>
                  <a:cubicBezTo>
                    <a:pt x="662" y="10124"/>
                    <a:pt x="1" y="13947"/>
                    <a:pt x="1937" y="16717"/>
                  </a:cubicBezTo>
                  <a:lnTo>
                    <a:pt x="38014" y="66739"/>
                  </a:lnTo>
                  <a:lnTo>
                    <a:pt x="38014" y="24609"/>
                  </a:lnTo>
                  <a:lnTo>
                    <a:pt x="21985" y="2575"/>
                  </a:lnTo>
                  <a:cubicBezTo>
                    <a:pt x="20803" y="899"/>
                    <a:pt x="18917" y="0"/>
                    <a:pt x="169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129"/>
            <p:cNvSpPr/>
            <p:nvPr/>
          </p:nvSpPr>
          <p:spPr>
            <a:xfrm>
              <a:off x="3039175" y="2102000"/>
              <a:ext cx="575375" cy="1320450"/>
            </a:xfrm>
            <a:custGeom>
              <a:avLst/>
              <a:gdLst/>
              <a:ahLst/>
              <a:cxnLst/>
              <a:rect l="l" t="t" r="r" b="b"/>
              <a:pathLst>
                <a:path w="23015" h="52818" extrusionOk="0">
                  <a:moveTo>
                    <a:pt x="1" y="1"/>
                  </a:moveTo>
                  <a:lnTo>
                    <a:pt x="1" y="42916"/>
                  </a:lnTo>
                  <a:lnTo>
                    <a:pt x="7182" y="52817"/>
                  </a:lnTo>
                  <a:lnTo>
                    <a:pt x="23015" y="31298"/>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129"/>
            <p:cNvSpPr/>
            <p:nvPr/>
          </p:nvSpPr>
          <p:spPr>
            <a:xfrm>
              <a:off x="5140200" y="4546750"/>
              <a:ext cx="596825" cy="919725"/>
            </a:xfrm>
            <a:custGeom>
              <a:avLst/>
              <a:gdLst/>
              <a:ahLst/>
              <a:cxnLst/>
              <a:rect l="l" t="t" r="r" b="b"/>
              <a:pathLst>
                <a:path w="23873" h="36789" extrusionOk="0">
                  <a:moveTo>
                    <a:pt x="1" y="1"/>
                  </a:moveTo>
                  <a:lnTo>
                    <a:pt x="12279" y="36788"/>
                  </a:lnTo>
                  <a:lnTo>
                    <a:pt x="23872" y="36788"/>
                  </a:lnTo>
                  <a:lnTo>
                    <a:pt x="11618" y="25"/>
                  </a:lnTo>
                  <a:lnTo>
                    <a:pt x="344" y="25"/>
                  </a:lnTo>
                  <a:cubicBezTo>
                    <a:pt x="246" y="25"/>
                    <a:pt x="123"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129"/>
            <p:cNvSpPr/>
            <p:nvPr/>
          </p:nvSpPr>
          <p:spPr>
            <a:xfrm>
              <a:off x="3993800" y="3942000"/>
              <a:ext cx="1128050" cy="1517725"/>
            </a:xfrm>
            <a:custGeom>
              <a:avLst/>
              <a:gdLst/>
              <a:ahLst/>
              <a:cxnLst/>
              <a:rect l="l" t="t" r="r" b="b"/>
              <a:pathLst>
                <a:path w="45122" h="60709" extrusionOk="0">
                  <a:moveTo>
                    <a:pt x="15980" y="1"/>
                  </a:moveTo>
                  <a:lnTo>
                    <a:pt x="1" y="22034"/>
                  </a:lnTo>
                  <a:lnTo>
                    <a:pt x="16544" y="44852"/>
                  </a:lnTo>
                  <a:cubicBezTo>
                    <a:pt x="23137" y="54312"/>
                    <a:pt x="33700" y="59973"/>
                    <a:pt x="45121" y="60709"/>
                  </a:cubicBezTo>
                  <a:lnTo>
                    <a:pt x="31225" y="18995"/>
                  </a:lnTo>
                  <a:cubicBezTo>
                    <a:pt x="29509" y="17671"/>
                    <a:pt x="27916" y="16176"/>
                    <a:pt x="26593" y="14412"/>
                  </a:cubicBezTo>
                  <a:lnTo>
                    <a:pt x="159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129"/>
            <p:cNvSpPr/>
            <p:nvPr/>
          </p:nvSpPr>
          <p:spPr>
            <a:xfrm>
              <a:off x="5753525" y="4547375"/>
              <a:ext cx="682000" cy="919100"/>
            </a:xfrm>
            <a:custGeom>
              <a:avLst/>
              <a:gdLst/>
              <a:ahLst/>
              <a:cxnLst/>
              <a:rect l="l" t="t" r="r" b="b"/>
              <a:pathLst>
                <a:path w="27280" h="36764" extrusionOk="0">
                  <a:moveTo>
                    <a:pt x="1" y="0"/>
                  </a:moveTo>
                  <a:lnTo>
                    <a:pt x="12255" y="36763"/>
                  </a:lnTo>
                  <a:lnTo>
                    <a:pt x="13971" y="36763"/>
                  </a:lnTo>
                  <a:cubicBezTo>
                    <a:pt x="20245" y="36763"/>
                    <a:pt x="26299" y="32009"/>
                    <a:pt x="26593" y="25734"/>
                  </a:cubicBezTo>
                  <a:cubicBezTo>
                    <a:pt x="27279" y="11666"/>
                    <a:pt x="15637" y="0"/>
                    <a:pt x="17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129"/>
            <p:cNvSpPr/>
            <p:nvPr/>
          </p:nvSpPr>
          <p:spPr>
            <a:xfrm>
              <a:off x="1174075" y="4547375"/>
              <a:ext cx="682600" cy="919100"/>
            </a:xfrm>
            <a:custGeom>
              <a:avLst/>
              <a:gdLst/>
              <a:ahLst/>
              <a:cxnLst/>
              <a:rect l="l" t="t" r="r" b="b"/>
              <a:pathLst>
                <a:path w="27304" h="36764" extrusionOk="0">
                  <a:moveTo>
                    <a:pt x="25587" y="0"/>
                  </a:moveTo>
                  <a:cubicBezTo>
                    <a:pt x="11666" y="0"/>
                    <a:pt x="0" y="11666"/>
                    <a:pt x="687" y="25734"/>
                  </a:cubicBezTo>
                  <a:cubicBezTo>
                    <a:pt x="1005" y="32009"/>
                    <a:pt x="7034" y="36763"/>
                    <a:pt x="13333" y="36763"/>
                  </a:cubicBezTo>
                  <a:lnTo>
                    <a:pt x="15049" y="36763"/>
                  </a:lnTo>
                  <a:lnTo>
                    <a:pt x="273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129"/>
            <p:cNvSpPr/>
            <p:nvPr/>
          </p:nvSpPr>
          <p:spPr>
            <a:xfrm>
              <a:off x="4877350" y="1269325"/>
              <a:ext cx="306375" cy="1482800"/>
            </a:xfrm>
            <a:custGeom>
              <a:avLst/>
              <a:gdLst/>
              <a:ahLst/>
              <a:cxnLst/>
              <a:rect l="l" t="t" r="r" b="b"/>
              <a:pathLst>
                <a:path w="12255" h="59312" extrusionOk="0">
                  <a:moveTo>
                    <a:pt x="12255" y="0"/>
                  </a:moveTo>
                  <a:lnTo>
                    <a:pt x="0" y="16666"/>
                  </a:lnTo>
                  <a:lnTo>
                    <a:pt x="0" y="59311"/>
                  </a:lnTo>
                  <a:lnTo>
                    <a:pt x="12255" y="42400"/>
                  </a:lnTo>
                  <a:lnTo>
                    <a:pt x="122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129"/>
            <p:cNvSpPr/>
            <p:nvPr/>
          </p:nvSpPr>
          <p:spPr>
            <a:xfrm>
              <a:off x="1872575" y="4546750"/>
              <a:ext cx="596800" cy="919725"/>
            </a:xfrm>
            <a:custGeom>
              <a:avLst/>
              <a:gdLst/>
              <a:ahLst/>
              <a:cxnLst/>
              <a:rect l="l" t="t" r="r" b="b"/>
              <a:pathLst>
                <a:path w="23872" h="36789" extrusionOk="0">
                  <a:moveTo>
                    <a:pt x="23872" y="1"/>
                  </a:moveTo>
                  <a:cubicBezTo>
                    <a:pt x="23749" y="1"/>
                    <a:pt x="23651" y="25"/>
                    <a:pt x="23529" y="25"/>
                  </a:cubicBezTo>
                  <a:lnTo>
                    <a:pt x="12255" y="25"/>
                  </a:lnTo>
                  <a:lnTo>
                    <a:pt x="0" y="36788"/>
                  </a:lnTo>
                  <a:lnTo>
                    <a:pt x="11617" y="36788"/>
                  </a:lnTo>
                  <a:lnTo>
                    <a:pt x="2387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129"/>
            <p:cNvSpPr/>
            <p:nvPr/>
          </p:nvSpPr>
          <p:spPr>
            <a:xfrm>
              <a:off x="5490075" y="238075"/>
              <a:ext cx="949725" cy="1668500"/>
            </a:xfrm>
            <a:custGeom>
              <a:avLst/>
              <a:gdLst/>
              <a:ahLst/>
              <a:cxnLst/>
              <a:rect l="l" t="t" r="r" b="b"/>
              <a:pathLst>
                <a:path w="37989" h="66740" extrusionOk="0">
                  <a:moveTo>
                    <a:pt x="20999" y="0"/>
                  </a:moveTo>
                  <a:cubicBezTo>
                    <a:pt x="19084" y="0"/>
                    <a:pt x="17201" y="899"/>
                    <a:pt x="16004" y="2575"/>
                  </a:cubicBezTo>
                  <a:lnTo>
                    <a:pt x="0" y="24609"/>
                  </a:lnTo>
                  <a:lnTo>
                    <a:pt x="0" y="66739"/>
                  </a:lnTo>
                  <a:lnTo>
                    <a:pt x="36052" y="16717"/>
                  </a:lnTo>
                  <a:cubicBezTo>
                    <a:pt x="37989" y="13947"/>
                    <a:pt x="37327" y="10124"/>
                    <a:pt x="34557" y="8188"/>
                  </a:cubicBezTo>
                  <a:lnTo>
                    <a:pt x="24533" y="1129"/>
                  </a:lnTo>
                  <a:cubicBezTo>
                    <a:pt x="23455" y="366"/>
                    <a:pt x="22220" y="0"/>
                    <a:pt x="209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129"/>
            <p:cNvSpPr/>
            <p:nvPr/>
          </p:nvSpPr>
          <p:spPr>
            <a:xfrm>
              <a:off x="2487750" y="2102000"/>
              <a:ext cx="2083250" cy="3357725"/>
            </a:xfrm>
            <a:custGeom>
              <a:avLst/>
              <a:gdLst/>
              <a:ahLst/>
              <a:cxnLst/>
              <a:rect l="l" t="t" r="r" b="b"/>
              <a:pathLst>
                <a:path w="83330" h="134309" extrusionOk="0">
                  <a:moveTo>
                    <a:pt x="83330" y="1"/>
                  </a:moveTo>
                  <a:lnTo>
                    <a:pt x="18529" y="88012"/>
                  </a:lnTo>
                  <a:cubicBezTo>
                    <a:pt x="17205" y="89776"/>
                    <a:pt x="15612" y="91271"/>
                    <a:pt x="13897" y="92595"/>
                  </a:cubicBezTo>
                  <a:lnTo>
                    <a:pt x="0" y="134309"/>
                  </a:lnTo>
                  <a:cubicBezTo>
                    <a:pt x="11421" y="133573"/>
                    <a:pt x="21984" y="127912"/>
                    <a:pt x="28577" y="118452"/>
                  </a:cubicBezTo>
                  <a:lnTo>
                    <a:pt x="83330" y="42916"/>
                  </a:lnTo>
                  <a:lnTo>
                    <a:pt x="8333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0" name="Google Shape;1910;p129"/>
          <p:cNvGrpSpPr/>
          <p:nvPr/>
        </p:nvGrpSpPr>
        <p:grpSpPr>
          <a:xfrm>
            <a:off x="5890399" y="4165606"/>
            <a:ext cx="344241" cy="365985"/>
            <a:chOff x="1354200" y="238125"/>
            <a:chExt cx="4917725" cy="5228350"/>
          </a:xfrm>
        </p:grpSpPr>
        <p:sp>
          <p:nvSpPr>
            <p:cNvPr id="1911" name="Google Shape;1911;p129"/>
            <p:cNvSpPr/>
            <p:nvPr/>
          </p:nvSpPr>
          <p:spPr>
            <a:xfrm>
              <a:off x="1660575" y="850875"/>
              <a:ext cx="4611350" cy="1838550"/>
            </a:xfrm>
            <a:custGeom>
              <a:avLst/>
              <a:gdLst/>
              <a:ahLst/>
              <a:cxnLst/>
              <a:rect l="l" t="t" r="r" b="b"/>
              <a:pathLst>
                <a:path w="184454" h="73542" extrusionOk="0">
                  <a:moveTo>
                    <a:pt x="122544" y="30635"/>
                  </a:moveTo>
                  <a:cubicBezTo>
                    <a:pt x="125926" y="30635"/>
                    <a:pt x="128671" y="33380"/>
                    <a:pt x="128671" y="36762"/>
                  </a:cubicBezTo>
                  <a:cubicBezTo>
                    <a:pt x="128671" y="40144"/>
                    <a:pt x="125926" y="42889"/>
                    <a:pt x="122544" y="42889"/>
                  </a:cubicBezTo>
                  <a:lnTo>
                    <a:pt x="24509" y="42889"/>
                  </a:lnTo>
                  <a:cubicBezTo>
                    <a:pt x="21127" y="42889"/>
                    <a:pt x="18382" y="40144"/>
                    <a:pt x="18382" y="36762"/>
                  </a:cubicBezTo>
                  <a:cubicBezTo>
                    <a:pt x="18382" y="33380"/>
                    <a:pt x="21127" y="30635"/>
                    <a:pt x="24509" y="30635"/>
                  </a:cubicBezTo>
                  <a:close/>
                  <a:moveTo>
                    <a:pt x="140978" y="1"/>
                  </a:moveTo>
                  <a:cubicBezTo>
                    <a:pt x="137826" y="1"/>
                    <a:pt x="134798" y="2447"/>
                    <a:pt x="134798" y="6126"/>
                  </a:cubicBezTo>
                  <a:lnTo>
                    <a:pt x="134798" y="12253"/>
                  </a:lnTo>
                  <a:lnTo>
                    <a:pt x="6127" y="12253"/>
                  </a:lnTo>
                  <a:cubicBezTo>
                    <a:pt x="2745" y="12253"/>
                    <a:pt x="0" y="14998"/>
                    <a:pt x="0" y="18380"/>
                  </a:cubicBezTo>
                  <a:lnTo>
                    <a:pt x="0" y="55144"/>
                  </a:lnTo>
                  <a:cubicBezTo>
                    <a:pt x="0" y="58550"/>
                    <a:pt x="2745" y="61271"/>
                    <a:pt x="6127" y="61271"/>
                  </a:cubicBezTo>
                  <a:lnTo>
                    <a:pt x="134798" y="61271"/>
                  </a:lnTo>
                  <a:lnTo>
                    <a:pt x="134798" y="67398"/>
                  </a:lnTo>
                  <a:cubicBezTo>
                    <a:pt x="134798" y="71108"/>
                    <a:pt x="137822" y="73541"/>
                    <a:pt x="140972" y="73541"/>
                  </a:cubicBezTo>
                  <a:cubicBezTo>
                    <a:pt x="142421" y="73541"/>
                    <a:pt x="143896" y="73026"/>
                    <a:pt x="145117" y="71883"/>
                  </a:cubicBezTo>
                  <a:lnTo>
                    <a:pt x="181880" y="41247"/>
                  </a:lnTo>
                  <a:cubicBezTo>
                    <a:pt x="184453" y="38821"/>
                    <a:pt x="184453" y="34728"/>
                    <a:pt x="181880" y="32301"/>
                  </a:cubicBezTo>
                  <a:lnTo>
                    <a:pt x="145117" y="1665"/>
                  </a:lnTo>
                  <a:cubicBezTo>
                    <a:pt x="143898" y="516"/>
                    <a:pt x="142425" y="1"/>
                    <a:pt x="1409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129"/>
            <p:cNvSpPr/>
            <p:nvPr/>
          </p:nvSpPr>
          <p:spPr>
            <a:xfrm>
              <a:off x="1354200" y="2689000"/>
              <a:ext cx="4595425" cy="2777475"/>
            </a:xfrm>
            <a:custGeom>
              <a:avLst/>
              <a:gdLst/>
              <a:ahLst/>
              <a:cxnLst/>
              <a:rect l="l" t="t" r="r" b="b"/>
              <a:pathLst>
                <a:path w="183817" h="111099" extrusionOk="0">
                  <a:moveTo>
                    <a:pt x="79654" y="0"/>
                  </a:moveTo>
                  <a:lnTo>
                    <a:pt x="79654" y="74335"/>
                  </a:lnTo>
                  <a:lnTo>
                    <a:pt x="30637" y="74335"/>
                  </a:lnTo>
                  <a:cubicBezTo>
                    <a:pt x="13701" y="74335"/>
                    <a:pt x="1" y="88060"/>
                    <a:pt x="1" y="104971"/>
                  </a:cubicBezTo>
                  <a:cubicBezTo>
                    <a:pt x="1" y="108353"/>
                    <a:pt x="2746" y="111098"/>
                    <a:pt x="6128" y="111098"/>
                  </a:cubicBezTo>
                  <a:lnTo>
                    <a:pt x="177689" y="111098"/>
                  </a:lnTo>
                  <a:cubicBezTo>
                    <a:pt x="181072" y="111098"/>
                    <a:pt x="183817" y="108353"/>
                    <a:pt x="183817" y="104971"/>
                  </a:cubicBezTo>
                  <a:cubicBezTo>
                    <a:pt x="183817" y="94825"/>
                    <a:pt x="175582" y="86590"/>
                    <a:pt x="165435" y="86590"/>
                  </a:cubicBezTo>
                  <a:lnTo>
                    <a:pt x="104163" y="86590"/>
                  </a:lnTo>
                  <a:lnTo>
                    <a:pt x="10416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129"/>
            <p:cNvSpPr/>
            <p:nvPr/>
          </p:nvSpPr>
          <p:spPr>
            <a:xfrm>
              <a:off x="3345550" y="238125"/>
              <a:ext cx="612750" cy="612725"/>
            </a:xfrm>
            <a:custGeom>
              <a:avLst/>
              <a:gdLst/>
              <a:ahLst/>
              <a:cxnLst/>
              <a:rect l="l" t="t" r="r" b="b"/>
              <a:pathLst>
                <a:path w="24510" h="24509" extrusionOk="0">
                  <a:moveTo>
                    <a:pt x="6128" y="0"/>
                  </a:moveTo>
                  <a:cubicBezTo>
                    <a:pt x="2745" y="0"/>
                    <a:pt x="0" y="2745"/>
                    <a:pt x="0" y="6127"/>
                  </a:cubicBezTo>
                  <a:lnTo>
                    <a:pt x="0" y="24509"/>
                  </a:lnTo>
                  <a:lnTo>
                    <a:pt x="24509" y="24509"/>
                  </a:lnTo>
                  <a:lnTo>
                    <a:pt x="24509" y="6127"/>
                  </a:lnTo>
                  <a:cubicBezTo>
                    <a:pt x="24509" y="2745"/>
                    <a:pt x="21764" y="0"/>
                    <a:pt x="183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4" name="Google Shape;1914;p129"/>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88</a:t>
            </a:fld>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89.xml><?xml version="1.0" encoding="utf-8"?>
<p:sld xmlns:a="http://schemas.openxmlformats.org/drawingml/2006/main" xmlns:r="http://schemas.openxmlformats.org/officeDocument/2006/relationships" xmlns:p="http://schemas.openxmlformats.org/presentationml/2006/main" show="0">
  <p:cSld>
    <p:spTree>
      <p:nvGrpSpPr>
        <p:cNvPr id="1" name="Shape 1918"/>
        <p:cNvGrpSpPr/>
        <p:nvPr/>
      </p:nvGrpSpPr>
      <p:grpSpPr>
        <a:xfrm>
          <a:off x="0" y="0"/>
          <a:ext cx="0" cy="0"/>
          <a:chOff x="0" y="0"/>
          <a:chExt cx="0" cy="0"/>
        </a:xfrm>
      </p:grpSpPr>
      <p:sp>
        <p:nvSpPr>
          <p:cNvPr id="1919" name="Google Shape;1919;p130"/>
          <p:cNvSpPr txBox="1">
            <a:spLocks noGrp="1"/>
          </p:cNvSpPr>
          <p:nvPr>
            <p:ph type="title"/>
          </p:nvPr>
        </p:nvSpPr>
        <p:spPr>
          <a:xfrm flipH="1">
            <a:off x="713300" y="420675"/>
            <a:ext cx="4692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rPr>
              <a:t>ALTERNATIVE </a:t>
            </a:r>
            <a:r>
              <a:rPr lang="en">
                <a:solidFill>
                  <a:schemeClr val="accent1"/>
                </a:solidFill>
              </a:rPr>
              <a:t>RESOURCES</a:t>
            </a:r>
            <a:endParaRPr>
              <a:solidFill>
                <a:schemeClr val="accent1"/>
              </a:solidFill>
            </a:endParaRPr>
          </a:p>
        </p:txBody>
      </p:sp>
      <p:sp>
        <p:nvSpPr>
          <p:cNvPr id="1920" name="Google Shape;1920;p130"/>
          <p:cNvSpPr txBox="1">
            <a:spLocks noGrp="1"/>
          </p:cNvSpPr>
          <p:nvPr>
            <p:ph type="subTitle" idx="1"/>
          </p:nvPr>
        </p:nvSpPr>
        <p:spPr>
          <a:xfrm flipH="1">
            <a:off x="713300" y="1084650"/>
            <a:ext cx="4427400" cy="3276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sz="1400">
                <a:solidFill>
                  <a:schemeClr val="dk1"/>
                </a:solidFill>
              </a:rPr>
              <a:t>Here’s an assortment of alternative resources whose style fits the one of this template:</a:t>
            </a:r>
            <a:endParaRPr sz="2200" b="1">
              <a:solidFill>
                <a:schemeClr val="dk1"/>
              </a:solidFill>
            </a:endParaRPr>
          </a:p>
          <a:p>
            <a:pPr marL="0" lvl="0" indent="0" algn="l" rtl="0">
              <a:spcBef>
                <a:spcPts val="1000"/>
              </a:spcBef>
              <a:spcAft>
                <a:spcPts val="0"/>
              </a:spcAft>
              <a:buClr>
                <a:schemeClr val="dk1"/>
              </a:buClr>
              <a:buSzPts val="1100"/>
              <a:buFont typeface="Arial"/>
              <a:buNone/>
            </a:pPr>
            <a:r>
              <a:rPr lang="en" sz="2200" b="1">
                <a:solidFill>
                  <a:schemeClr val="dk1"/>
                </a:solidFill>
                <a:latin typeface="Roboto Condensed"/>
                <a:ea typeface="Roboto Condensed"/>
                <a:cs typeface="Roboto Condensed"/>
                <a:sym typeface="Roboto Condensed"/>
              </a:rPr>
              <a:t>PHOTOS:</a:t>
            </a:r>
            <a:endParaRPr sz="2200" b="1">
              <a:solidFill>
                <a:schemeClr val="dk1"/>
              </a:solidFill>
              <a:latin typeface="Roboto Condensed"/>
              <a:ea typeface="Roboto Condensed"/>
              <a:cs typeface="Roboto Condensed"/>
              <a:sym typeface="Roboto Condensed"/>
            </a:endParaRPr>
          </a:p>
          <a:p>
            <a:pPr marL="457200" lvl="0" indent="-317500" algn="l" rtl="0">
              <a:spcBef>
                <a:spcPts val="1200"/>
              </a:spcBef>
              <a:spcAft>
                <a:spcPts val="0"/>
              </a:spcAft>
              <a:buSzPts val="1400"/>
              <a:buChar char="●"/>
            </a:pPr>
            <a:r>
              <a:rPr lang="en" sz="1400">
                <a:solidFill>
                  <a:schemeClr val="hlink"/>
                </a:solidFill>
                <a:uFill>
                  <a:noFill/>
                </a:uFill>
                <a:hlinkClick r:id="rId3"/>
              </a:rPr>
              <a:t>Full shot smiley skier with equipment</a:t>
            </a:r>
            <a:endParaRPr sz="1400">
              <a:solidFill>
                <a:schemeClr val="dk1"/>
              </a:solidFill>
            </a:endParaRPr>
          </a:p>
          <a:p>
            <a:pPr marL="457200" lvl="0" indent="-317500" algn="l" rtl="0">
              <a:spcBef>
                <a:spcPts val="0"/>
              </a:spcBef>
              <a:spcAft>
                <a:spcPts val="0"/>
              </a:spcAft>
              <a:buSzPts val="1400"/>
              <a:buChar char="●"/>
            </a:pPr>
            <a:r>
              <a:rPr lang="en" sz="1400">
                <a:solidFill>
                  <a:schemeClr val="hlink"/>
                </a:solidFill>
                <a:uFill>
                  <a:noFill/>
                </a:uFill>
                <a:hlinkClick r:id="rId4"/>
              </a:rPr>
              <a:t>Woman tying skates bench </a:t>
            </a:r>
            <a:endParaRPr sz="1400">
              <a:solidFill>
                <a:schemeClr val="dk1"/>
              </a:solidFill>
            </a:endParaRPr>
          </a:p>
          <a:p>
            <a:pPr marL="457200" lvl="0" indent="-317500" algn="l" rtl="0">
              <a:spcBef>
                <a:spcPts val="0"/>
              </a:spcBef>
              <a:spcAft>
                <a:spcPts val="0"/>
              </a:spcAft>
              <a:buSzPts val="1400"/>
              <a:buChar char="●"/>
            </a:pPr>
            <a:r>
              <a:rPr lang="en" sz="1400">
                <a:solidFill>
                  <a:schemeClr val="hlink"/>
                </a:solidFill>
                <a:uFill>
                  <a:noFill/>
                </a:uFill>
                <a:hlinkClick r:id="rId5"/>
              </a:rPr>
              <a:t>Crop people skiing</a:t>
            </a:r>
            <a:endParaRPr sz="1400">
              <a:solidFill>
                <a:schemeClr val="dk1"/>
              </a:solidFill>
            </a:endParaRPr>
          </a:p>
          <a:p>
            <a:pPr marL="457200" lvl="0" indent="-317500" algn="l" rtl="0">
              <a:spcBef>
                <a:spcPts val="0"/>
              </a:spcBef>
              <a:spcAft>
                <a:spcPts val="0"/>
              </a:spcAft>
              <a:buSzPts val="1400"/>
              <a:buChar char="●"/>
            </a:pPr>
            <a:r>
              <a:rPr lang="en" sz="1400">
                <a:solidFill>
                  <a:schemeClr val="hlink"/>
                </a:solidFill>
                <a:uFill>
                  <a:noFill/>
                </a:uFill>
                <a:hlinkClick r:id="rId6"/>
              </a:rPr>
              <a:t>Medium shot woman wearing goggles</a:t>
            </a:r>
            <a:r>
              <a:rPr lang="en" sz="1400">
                <a:solidFill>
                  <a:schemeClr val="dk1"/>
                </a:solidFill>
              </a:rPr>
              <a:t> </a:t>
            </a:r>
            <a:endParaRPr sz="1400">
              <a:solidFill>
                <a:schemeClr val="dk1"/>
              </a:solidFill>
            </a:endParaRPr>
          </a:p>
          <a:p>
            <a:pPr marL="457200" lvl="0" indent="-317500" algn="l" rtl="0">
              <a:spcBef>
                <a:spcPts val="0"/>
              </a:spcBef>
              <a:spcAft>
                <a:spcPts val="0"/>
              </a:spcAft>
              <a:buSzPts val="1400"/>
              <a:buChar char="●"/>
            </a:pPr>
            <a:r>
              <a:rPr lang="en" sz="1400">
                <a:solidFill>
                  <a:schemeClr val="hlink"/>
                </a:solidFill>
                <a:uFill>
                  <a:noFill/>
                </a:uFill>
                <a:hlinkClick r:id="rId7"/>
              </a:rPr>
              <a:t>Close up snowboarder outdoors</a:t>
            </a:r>
            <a:endParaRPr sz="1400">
              <a:solidFill>
                <a:schemeClr val="dk1"/>
              </a:solidFill>
            </a:endParaRPr>
          </a:p>
          <a:p>
            <a:pPr marL="457200" lvl="0" indent="-317500" algn="l" rtl="0">
              <a:spcBef>
                <a:spcPts val="0"/>
              </a:spcBef>
              <a:spcAft>
                <a:spcPts val="0"/>
              </a:spcAft>
              <a:buSzPts val="1400"/>
              <a:buChar char="●"/>
            </a:pPr>
            <a:r>
              <a:rPr lang="en" sz="1400">
                <a:solidFill>
                  <a:schemeClr val="hlink"/>
                </a:solidFill>
                <a:uFill>
                  <a:noFill/>
                </a:uFill>
                <a:hlinkClick r:id="rId8"/>
              </a:rPr>
              <a:t>Full shot people skiing</a:t>
            </a:r>
            <a:endParaRPr sz="1400">
              <a:solidFill>
                <a:schemeClr val="dk1"/>
              </a:solidFill>
            </a:endParaRPr>
          </a:p>
          <a:p>
            <a:pPr marL="457200" lvl="0" indent="-317500" algn="l" rtl="0">
              <a:spcBef>
                <a:spcPts val="0"/>
              </a:spcBef>
              <a:spcAft>
                <a:spcPts val="0"/>
              </a:spcAft>
              <a:buSzPts val="1400"/>
              <a:buChar char="●"/>
            </a:pPr>
            <a:r>
              <a:rPr lang="en" sz="1400">
                <a:solidFill>
                  <a:schemeClr val="hlink"/>
                </a:solidFill>
                <a:uFill>
                  <a:noFill/>
                </a:uFill>
                <a:hlinkClick r:id="rId9"/>
              </a:rPr>
              <a:t>Skier jumping hill long shot</a:t>
            </a:r>
            <a:endParaRPr sz="1400">
              <a:solidFill>
                <a:schemeClr val="dk1"/>
              </a:solidFill>
            </a:endParaRPr>
          </a:p>
        </p:txBody>
      </p:sp>
      <p:sp>
        <p:nvSpPr>
          <p:cNvPr id="1921" name="Google Shape;1921;p130"/>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89</a:t>
            </a:fld>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541"/>
        <p:cNvGrpSpPr/>
        <p:nvPr/>
      </p:nvGrpSpPr>
      <p:grpSpPr>
        <a:xfrm>
          <a:off x="0" y="0"/>
          <a:ext cx="0" cy="0"/>
          <a:chOff x="0" y="0"/>
          <a:chExt cx="0" cy="0"/>
        </a:xfrm>
      </p:grpSpPr>
      <p:sp>
        <p:nvSpPr>
          <p:cNvPr id="542" name="Google Shape;542;p50"/>
          <p:cNvSpPr txBox="1"/>
          <p:nvPr/>
        </p:nvSpPr>
        <p:spPr>
          <a:xfrm>
            <a:off x="242325" y="150400"/>
            <a:ext cx="4511700" cy="53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200" b="1">
                <a:solidFill>
                  <a:schemeClr val="lt1"/>
                </a:solidFill>
                <a:latin typeface="Roboto Condensed"/>
                <a:ea typeface="Roboto Condensed"/>
                <a:cs typeface="Roboto Condensed"/>
                <a:sym typeface="Roboto Condensed"/>
              </a:rPr>
              <a:t>Regression result for pollutant PM10</a:t>
            </a:r>
            <a:endParaRPr sz="2200" b="1">
              <a:solidFill>
                <a:schemeClr val="lt1"/>
              </a:solidFill>
              <a:latin typeface="Roboto Condensed"/>
              <a:ea typeface="Roboto Condensed"/>
              <a:cs typeface="Roboto Condensed"/>
              <a:sym typeface="Roboto Condensed"/>
            </a:endParaRPr>
          </a:p>
        </p:txBody>
      </p:sp>
      <p:sp>
        <p:nvSpPr>
          <p:cNvPr id="543" name="Google Shape;543;p50"/>
          <p:cNvSpPr txBox="1"/>
          <p:nvPr/>
        </p:nvSpPr>
        <p:spPr>
          <a:xfrm>
            <a:off x="242325" y="978600"/>
            <a:ext cx="4511700" cy="3186300"/>
          </a:xfrm>
          <a:prstGeom prst="rect">
            <a:avLst/>
          </a:prstGeom>
          <a:noFill/>
          <a:ln>
            <a:noFill/>
          </a:ln>
        </p:spPr>
        <p:txBody>
          <a:bodyPr spcFirstLastPara="1" wrap="square" lIns="91425" tIns="91425" rIns="91425" bIns="91425" anchor="t" anchorCtr="0">
            <a:spAutoFit/>
          </a:bodyPr>
          <a:lstStyle/>
          <a:p>
            <a:pPr marL="457200" lvl="0" indent="-323850" algn="l" rtl="0">
              <a:lnSpc>
                <a:spcPct val="100000"/>
              </a:lnSpc>
              <a:spcBef>
                <a:spcPts val="0"/>
              </a:spcBef>
              <a:spcAft>
                <a:spcPts val="0"/>
              </a:spcAft>
              <a:buClr>
                <a:schemeClr val="lt1"/>
              </a:buClr>
              <a:buSzPts val="1500"/>
              <a:buFont typeface="Actor"/>
              <a:buChar char="➔"/>
            </a:pPr>
            <a:r>
              <a:rPr lang="en" sz="1500">
                <a:solidFill>
                  <a:schemeClr val="lt1"/>
                </a:solidFill>
                <a:latin typeface="Actor"/>
                <a:ea typeface="Actor"/>
                <a:cs typeface="Actor"/>
                <a:sym typeface="Actor"/>
              </a:rPr>
              <a:t>For every </a:t>
            </a:r>
            <a:r>
              <a:rPr lang="en" sz="1500" b="1">
                <a:solidFill>
                  <a:schemeClr val="lt1"/>
                </a:solidFill>
                <a:latin typeface="Actor"/>
                <a:ea typeface="Actor"/>
                <a:cs typeface="Actor"/>
                <a:sym typeface="Actor"/>
              </a:rPr>
              <a:t>additional vehicle</a:t>
            </a:r>
            <a:r>
              <a:rPr lang="en" sz="1500">
                <a:solidFill>
                  <a:schemeClr val="lt1"/>
                </a:solidFill>
                <a:latin typeface="Actor"/>
                <a:ea typeface="Actor"/>
                <a:cs typeface="Actor"/>
                <a:sym typeface="Actor"/>
              </a:rPr>
              <a:t> on a road within a 500m buffer zone is associated with an increase in PM10 levels by </a:t>
            </a:r>
            <a:r>
              <a:rPr lang="en" sz="1500" b="1">
                <a:solidFill>
                  <a:schemeClr val="lt1"/>
                </a:solidFill>
                <a:latin typeface="Actor"/>
                <a:ea typeface="Actor"/>
                <a:cs typeface="Actor"/>
                <a:sym typeface="Actor"/>
              </a:rPr>
              <a:t>0.0019 µg/m³.</a:t>
            </a:r>
            <a:endParaRPr sz="1500" b="1">
              <a:solidFill>
                <a:schemeClr val="lt1"/>
              </a:solidFill>
              <a:latin typeface="Actor"/>
              <a:ea typeface="Actor"/>
              <a:cs typeface="Actor"/>
              <a:sym typeface="Actor"/>
            </a:endParaRPr>
          </a:p>
          <a:p>
            <a:pPr marL="457200" lvl="0" indent="0" algn="l" rtl="0">
              <a:lnSpc>
                <a:spcPct val="100000"/>
              </a:lnSpc>
              <a:spcBef>
                <a:spcPts val="0"/>
              </a:spcBef>
              <a:spcAft>
                <a:spcPts val="0"/>
              </a:spcAft>
              <a:buNone/>
            </a:pPr>
            <a:endParaRPr sz="1500">
              <a:solidFill>
                <a:schemeClr val="lt1"/>
              </a:solidFill>
              <a:latin typeface="Actor"/>
              <a:ea typeface="Actor"/>
              <a:cs typeface="Actor"/>
              <a:sym typeface="Actor"/>
            </a:endParaRPr>
          </a:p>
          <a:p>
            <a:pPr marL="457200" lvl="0" indent="-323850" algn="l" rtl="0">
              <a:lnSpc>
                <a:spcPct val="100000"/>
              </a:lnSpc>
              <a:spcBef>
                <a:spcPts val="0"/>
              </a:spcBef>
              <a:spcAft>
                <a:spcPts val="0"/>
              </a:spcAft>
              <a:buClr>
                <a:schemeClr val="lt1"/>
              </a:buClr>
              <a:buSzPts val="1500"/>
              <a:buFont typeface="Actor"/>
              <a:buChar char="➔"/>
            </a:pPr>
            <a:r>
              <a:rPr lang="en" sz="1500">
                <a:solidFill>
                  <a:schemeClr val="lt1"/>
                </a:solidFill>
                <a:latin typeface="Actor"/>
                <a:ea typeface="Actor"/>
                <a:cs typeface="Actor"/>
                <a:sym typeface="Actor"/>
              </a:rPr>
              <a:t>During the </a:t>
            </a:r>
            <a:r>
              <a:rPr lang="en" sz="1500" b="1">
                <a:solidFill>
                  <a:schemeClr val="lt1"/>
                </a:solidFill>
                <a:latin typeface="Actor"/>
                <a:ea typeface="Actor"/>
                <a:cs typeface="Actor"/>
                <a:sym typeface="Actor"/>
              </a:rPr>
              <a:t>COVID</a:t>
            </a:r>
            <a:r>
              <a:rPr lang="en" sz="1500">
                <a:solidFill>
                  <a:schemeClr val="lt1"/>
                </a:solidFill>
                <a:latin typeface="Actor"/>
                <a:ea typeface="Actor"/>
                <a:cs typeface="Actor"/>
                <a:sym typeface="Actor"/>
              </a:rPr>
              <a:t> lockdown period, PM10 levels decreased significantly by an average of </a:t>
            </a:r>
            <a:endParaRPr sz="1500">
              <a:solidFill>
                <a:schemeClr val="lt1"/>
              </a:solidFill>
              <a:latin typeface="Actor"/>
              <a:ea typeface="Actor"/>
              <a:cs typeface="Actor"/>
              <a:sym typeface="Actor"/>
            </a:endParaRPr>
          </a:p>
          <a:p>
            <a:pPr marL="457200" lvl="0" indent="0" algn="l" rtl="0">
              <a:lnSpc>
                <a:spcPct val="100000"/>
              </a:lnSpc>
              <a:spcBef>
                <a:spcPts val="0"/>
              </a:spcBef>
              <a:spcAft>
                <a:spcPts val="0"/>
              </a:spcAft>
              <a:buNone/>
            </a:pPr>
            <a:r>
              <a:rPr lang="en" sz="1500" b="1">
                <a:solidFill>
                  <a:schemeClr val="lt1"/>
                </a:solidFill>
                <a:latin typeface="Actor"/>
                <a:ea typeface="Actor"/>
                <a:cs typeface="Actor"/>
                <a:sym typeface="Actor"/>
              </a:rPr>
              <a:t>6.377 µg/m³ </a:t>
            </a:r>
            <a:r>
              <a:rPr lang="en" sz="1500">
                <a:solidFill>
                  <a:schemeClr val="lt1"/>
                </a:solidFill>
                <a:latin typeface="Actor"/>
                <a:ea typeface="Actor"/>
                <a:cs typeface="Actor"/>
                <a:sym typeface="Actor"/>
              </a:rPr>
              <a:t>compared to the absence of a lockdown. </a:t>
            </a:r>
            <a:endParaRPr sz="1500">
              <a:solidFill>
                <a:schemeClr val="lt1"/>
              </a:solidFill>
              <a:latin typeface="Actor"/>
              <a:ea typeface="Actor"/>
              <a:cs typeface="Actor"/>
              <a:sym typeface="Actor"/>
            </a:endParaRPr>
          </a:p>
          <a:p>
            <a:pPr marL="0" lvl="0" indent="0" algn="l" rtl="0">
              <a:lnSpc>
                <a:spcPct val="100000"/>
              </a:lnSpc>
              <a:spcBef>
                <a:spcPts val="0"/>
              </a:spcBef>
              <a:spcAft>
                <a:spcPts val="0"/>
              </a:spcAft>
              <a:buNone/>
            </a:pPr>
            <a:endParaRPr sz="1500">
              <a:solidFill>
                <a:schemeClr val="lt1"/>
              </a:solidFill>
              <a:latin typeface="Actor"/>
              <a:ea typeface="Actor"/>
              <a:cs typeface="Actor"/>
              <a:sym typeface="Actor"/>
            </a:endParaRPr>
          </a:p>
          <a:p>
            <a:pPr marL="457200" lvl="0" indent="-323850" algn="l" rtl="0">
              <a:spcBef>
                <a:spcPts val="0"/>
              </a:spcBef>
              <a:spcAft>
                <a:spcPts val="0"/>
              </a:spcAft>
              <a:buClr>
                <a:schemeClr val="lt1"/>
              </a:buClr>
              <a:buSzPts val="1500"/>
              <a:buFont typeface="Actor"/>
              <a:buChar char="➔"/>
            </a:pPr>
            <a:r>
              <a:rPr lang="en" sz="1500">
                <a:solidFill>
                  <a:schemeClr val="lt1"/>
                </a:solidFill>
                <a:latin typeface="Actor"/>
                <a:ea typeface="Actor"/>
                <a:cs typeface="Actor"/>
                <a:sym typeface="Actor"/>
              </a:rPr>
              <a:t>During the </a:t>
            </a:r>
            <a:r>
              <a:rPr lang="en" sz="1500" b="1">
                <a:solidFill>
                  <a:schemeClr val="lt1"/>
                </a:solidFill>
                <a:latin typeface="Actor"/>
                <a:ea typeface="Actor"/>
                <a:cs typeface="Actor"/>
                <a:sym typeface="Actor"/>
              </a:rPr>
              <a:t>weekend</a:t>
            </a:r>
            <a:r>
              <a:rPr lang="en" sz="1500">
                <a:solidFill>
                  <a:schemeClr val="lt1"/>
                </a:solidFill>
                <a:latin typeface="Actor"/>
                <a:ea typeface="Actor"/>
                <a:cs typeface="Actor"/>
                <a:sym typeface="Actor"/>
              </a:rPr>
              <a:t>, PM10 levels increased by </a:t>
            </a:r>
            <a:r>
              <a:rPr lang="en" sz="1500" b="1">
                <a:solidFill>
                  <a:schemeClr val="lt1"/>
                </a:solidFill>
                <a:latin typeface="Actor"/>
                <a:ea typeface="Actor"/>
                <a:cs typeface="Actor"/>
                <a:sym typeface="Actor"/>
              </a:rPr>
              <a:t>1.251 µg/m³</a:t>
            </a:r>
            <a:r>
              <a:rPr lang="en" sz="1500">
                <a:solidFill>
                  <a:schemeClr val="lt1"/>
                </a:solidFill>
                <a:latin typeface="Actor"/>
                <a:ea typeface="Actor"/>
                <a:cs typeface="Actor"/>
                <a:sym typeface="Actor"/>
              </a:rPr>
              <a:t> compared to weekdays, likely due to heightened leisure activities and weekend maintenance tasks.</a:t>
            </a:r>
            <a:endParaRPr sz="1500">
              <a:solidFill>
                <a:schemeClr val="lt1"/>
              </a:solidFill>
              <a:latin typeface="Actor"/>
              <a:ea typeface="Actor"/>
              <a:cs typeface="Actor"/>
              <a:sym typeface="Actor"/>
            </a:endParaRPr>
          </a:p>
        </p:txBody>
      </p:sp>
      <p:pic>
        <p:nvPicPr>
          <p:cNvPr id="544" name="Google Shape;544;p50"/>
          <p:cNvPicPr preferRelativeResize="0"/>
          <p:nvPr/>
        </p:nvPicPr>
        <p:blipFill rotWithShape="1">
          <a:blip r:embed="rId3">
            <a:alphaModFix/>
          </a:blip>
          <a:srcRect l="1292" r="2247"/>
          <a:stretch/>
        </p:blipFill>
        <p:spPr>
          <a:xfrm>
            <a:off x="5443012" y="510250"/>
            <a:ext cx="3327775" cy="4201200"/>
          </a:xfrm>
          <a:prstGeom prst="rect">
            <a:avLst/>
          </a:prstGeom>
          <a:noFill/>
          <a:ln>
            <a:noFill/>
          </a:ln>
        </p:spPr>
      </p:pic>
      <p:pic>
        <p:nvPicPr>
          <p:cNvPr id="545" name="Google Shape;545;p50"/>
          <p:cNvPicPr preferRelativeResize="0"/>
          <p:nvPr/>
        </p:nvPicPr>
        <p:blipFill rotWithShape="1">
          <a:blip r:embed="rId4">
            <a:alphaModFix/>
          </a:blip>
          <a:srcRect l="2041" t="10545" r="1228" b="27748"/>
          <a:stretch/>
        </p:blipFill>
        <p:spPr>
          <a:xfrm>
            <a:off x="5441950" y="150400"/>
            <a:ext cx="3227471" cy="254100"/>
          </a:xfrm>
          <a:prstGeom prst="rect">
            <a:avLst/>
          </a:prstGeom>
          <a:noFill/>
          <a:ln>
            <a:noFill/>
          </a:ln>
        </p:spPr>
      </p:pic>
      <p:sp>
        <p:nvSpPr>
          <p:cNvPr id="546" name="Google Shape;546;p50"/>
          <p:cNvSpPr/>
          <p:nvPr/>
        </p:nvSpPr>
        <p:spPr>
          <a:xfrm>
            <a:off x="8093075" y="749250"/>
            <a:ext cx="677700" cy="3645000"/>
          </a:xfrm>
          <a:prstGeom prst="rect">
            <a:avLst/>
          </a:prstGeom>
          <a:noFill/>
          <a:ln w="19050" cap="flat" cmpd="sng">
            <a:solidFill>
              <a:srgbClr val="FF6B65"/>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Actor"/>
              <a:ea typeface="Actor"/>
              <a:cs typeface="Actor"/>
              <a:sym typeface="Actor"/>
            </a:endParaRPr>
          </a:p>
        </p:txBody>
      </p:sp>
      <p:sp>
        <p:nvSpPr>
          <p:cNvPr id="547" name="Google Shape;547;p50"/>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9</a:t>
            </a:fld>
            <a:endParaRPr/>
          </a:p>
        </p:txBody>
      </p:sp>
      <p:pic>
        <p:nvPicPr>
          <p:cNvPr id="548" name="Google Shape;548;p50"/>
          <p:cNvPicPr preferRelativeResize="0"/>
          <p:nvPr/>
        </p:nvPicPr>
        <p:blipFill>
          <a:blip r:embed="rId5">
            <a:alphaModFix/>
          </a:blip>
          <a:stretch>
            <a:fillRect/>
          </a:stretch>
        </p:blipFill>
        <p:spPr>
          <a:xfrm>
            <a:off x="180600" y="4912200"/>
            <a:ext cx="467350" cy="155775"/>
          </a:xfrm>
          <a:prstGeom prst="rect">
            <a:avLst/>
          </a:prstGeom>
          <a:noFill/>
          <a:ln>
            <a:noFill/>
          </a:ln>
        </p:spPr>
      </p:pic>
      <p:pic>
        <p:nvPicPr>
          <p:cNvPr id="549" name="Google Shape;549;p50"/>
          <p:cNvPicPr preferRelativeResize="0"/>
          <p:nvPr/>
        </p:nvPicPr>
        <p:blipFill>
          <a:blip r:embed="rId6">
            <a:alphaModFix/>
          </a:blip>
          <a:stretch>
            <a:fillRect/>
          </a:stretch>
        </p:blipFill>
        <p:spPr>
          <a:xfrm>
            <a:off x="8274849" y="4912200"/>
            <a:ext cx="536151" cy="155775"/>
          </a:xfrm>
          <a:prstGeom prst="rect">
            <a:avLst/>
          </a:prstGeom>
          <a:noFill/>
          <a:ln>
            <a:noFill/>
          </a:ln>
        </p:spPr>
      </p:pic>
    </p:spTree>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show="0">
  <p:cSld>
    <p:spTree>
      <p:nvGrpSpPr>
        <p:cNvPr id="1" name="Shape 1925"/>
        <p:cNvGrpSpPr/>
        <p:nvPr/>
      </p:nvGrpSpPr>
      <p:grpSpPr>
        <a:xfrm>
          <a:off x="0" y="0"/>
          <a:ext cx="0" cy="0"/>
          <a:chOff x="0" y="0"/>
          <a:chExt cx="0" cy="0"/>
        </a:xfrm>
      </p:grpSpPr>
      <p:sp>
        <p:nvSpPr>
          <p:cNvPr id="1926" name="Google Shape;1926;p131"/>
          <p:cNvSpPr txBox="1">
            <a:spLocks noGrp="1"/>
          </p:cNvSpPr>
          <p:nvPr>
            <p:ph type="title"/>
          </p:nvPr>
        </p:nvSpPr>
        <p:spPr>
          <a:xfrm flipH="1">
            <a:off x="4571825" y="420675"/>
            <a:ext cx="3858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RESOURCES</a:t>
            </a:r>
            <a:endParaRPr/>
          </a:p>
        </p:txBody>
      </p:sp>
      <p:sp>
        <p:nvSpPr>
          <p:cNvPr id="1927" name="Google Shape;1927;p131"/>
          <p:cNvSpPr txBox="1">
            <a:spLocks noGrp="1"/>
          </p:cNvSpPr>
          <p:nvPr>
            <p:ph type="subTitle" idx="1"/>
          </p:nvPr>
        </p:nvSpPr>
        <p:spPr>
          <a:xfrm flipH="1">
            <a:off x="4571825" y="1023875"/>
            <a:ext cx="3858900" cy="341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sz="1400">
                <a:solidFill>
                  <a:schemeClr val="dk1"/>
                </a:solidFill>
              </a:rPr>
              <a:t>Did you like the resources on this template? Get them for free at our other websites:</a:t>
            </a:r>
            <a:endParaRPr sz="2200" b="1">
              <a:solidFill>
                <a:schemeClr val="dk1"/>
              </a:solidFill>
            </a:endParaRPr>
          </a:p>
          <a:p>
            <a:pPr marL="0" lvl="0" indent="0" algn="l" rtl="0">
              <a:spcBef>
                <a:spcPts val="1000"/>
              </a:spcBef>
              <a:spcAft>
                <a:spcPts val="0"/>
              </a:spcAft>
              <a:buClr>
                <a:schemeClr val="dk1"/>
              </a:buClr>
              <a:buSzPts val="1100"/>
              <a:buFont typeface="Arial"/>
              <a:buNone/>
            </a:pPr>
            <a:r>
              <a:rPr lang="en" sz="2200" b="1">
                <a:solidFill>
                  <a:schemeClr val="dk1"/>
                </a:solidFill>
                <a:latin typeface="Roboto Condensed"/>
                <a:ea typeface="Roboto Condensed"/>
                <a:cs typeface="Roboto Condensed"/>
                <a:sym typeface="Roboto Condensed"/>
              </a:rPr>
              <a:t>ICONS:</a:t>
            </a:r>
            <a:endParaRPr sz="2200" b="1">
              <a:solidFill>
                <a:schemeClr val="dk1"/>
              </a:solidFill>
              <a:latin typeface="Roboto Condensed"/>
              <a:ea typeface="Roboto Condensed"/>
              <a:cs typeface="Roboto Condensed"/>
              <a:sym typeface="Roboto Condensed"/>
            </a:endParaRPr>
          </a:p>
          <a:p>
            <a:pPr marL="457200" lvl="0" indent="-317500" algn="l" rtl="0">
              <a:spcBef>
                <a:spcPts val="1200"/>
              </a:spcBef>
              <a:spcAft>
                <a:spcPts val="0"/>
              </a:spcAft>
              <a:buSzPts val="1400"/>
              <a:buChar char="●"/>
            </a:pPr>
            <a:r>
              <a:rPr lang="en" sz="1400">
                <a:solidFill>
                  <a:schemeClr val="dk1"/>
                </a:solidFill>
                <a:uFill>
                  <a:noFill/>
                </a:uFill>
                <a:hlinkClick r:id="rId3">
                  <a:extLst>
                    <a:ext uri="{A12FA001-AC4F-418D-AE19-62706E023703}">
                      <ahyp:hlinkClr xmlns:ahyp="http://schemas.microsoft.com/office/drawing/2018/hyperlinkcolor" xmlns="" val="tx"/>
                    </a:ext>
                  </a:extLst>
                </a:hlinkClick>
              </a:rPr>
              <a:t>Pack winter sport</a:t>
            </a:r>
            <a:endParaRPr sz="1400">
              <a:solidFill>
                <a:schemeClr val="dk1"/>
              </a:solidFill>
            </a:endParaRPr>
          </a:p>
          <a:p>
            <a:pPr marL="0" lvl="0" indent="0" algn="l" rtl="0">
              <a:spcBef>
                <a:spcPts val="1200"/>
              </a:spcBef>
              <a:spcAft>
                <a:spcPts val="0"/>
              </a:spcAft>
              <a:buClr>
                <a:schemeClr val="dk1"/>
              </a:buClr>
              <a:buSzPts val="1100"/>
              <a:buFont typeface="Arial"/>
              <a:buNone/>
            </a:pPr>
            <a:r>
              <a:rPr lang="en" sz="2200" b="1">
                <a:solidFill>
                  <a:schemeClr val="dk1"/>
                </a:solidFill>
                <a:latin typeface="Roboto Condensed"/>
                <a:ea typeface="Roboto Condensed"/>
                <a:cs typeface="Roboto Condensed"/>
                <a:sym typeface="Roboto Condensed"/>
              </a:rPr>
              <a:t>PHOTOS:</a:t>
            </a:r>
            <a:endParaRPr sz="2200" b="1">
              <a:solidFill>
                <a:schemeClr val="dk1"/>
              </a:solidFill>
              <a:latin typeface="Roboto Condensed"/>
              <a:ea typeface="Roboto Condensed"/>
              <a:cs typeface="Roboto Condensed"/>
              <a:sym typeface="Roboto Condensed"/>
            </a:endParaRPr>
          </a:p>
          <a:p>
            <a:pPr marL="457200" lvl="0" indent="-317500" algn="l" rtl="0">
              <a:spcBef>
                <a:spcPts val="1200"/>
              </a:spcBef>
              <a:spcAft>
                <a:spcPts val="0"/>
              </a:spcAft>
              <a:buSzPts val="1400"/>
              <a:buChar char="●"/>
            </a:pPr>
            <a:r>
              <a:rPr lang="en" sz="1400">
                <a:solidFill>
                  <a:schemeClr val="dk1"/>
                </a:solidFill>
                <a:uFill>
                  <a:noFill/>
                </a:uFill>
                <a:hlinkClick r:id="rId4">
                  <a:extLst>
                    <a:ext uri="{A12FA001-AC4F-418D-AE19-62706E023703}">
                      <ahyp:hlinkClr xmlns:ahyp="http://schemas.microsoft.com/office/drawing/2018/hyperlinkcolor" xmlns="" val="tx"/>
                    </a:ext>
                  </a:extLst>
                </a:hlinkClick>
              </a:rPr>
              <a:t>Long shot skier jumping</a:t>
            </a:r>
            <a:endParaRPr sz="1400">
              <a:solidFill>
                <a:schemeClr val="dk1"/>
              </a:solidFill>
            </a:endParaRPr>
          </a:p>
          <a:p>
            <a:pPr marL="457200" lvl="0" indent="-317500" algn="l" rtl="0">
              <a:spcBef>
                <a:spcPts val="0"/>
              </a:spcBef>
              <a:spcAft>
                <a:spcPts val="0"/>
              </a:spcAft>
              <a:buSzPts val="1400"/>
              <a:buChar char="●"/>
            </a:pPr>
            <a:r>
              <a:rPr lang="en" sz="1400">
                <a:solidFill>
                  <a:schemeClr val="dk1"/>
                </a:solidFill>
                <a:uFill>
                  <a:noFill/>
                </a:uFill>
                <a:hlinkClick r:id="rId5">
                  <a:extLst>
                    <a:ext uri="{A12FA001-AC4F-418D-AE19-62706E023703}">
                      <ahyp:hlinkClr xmlns:ahyp="http://schemas.microsoft.com/office/drawing/2018/hyperlinkcolor" xmlns="" val="tx"/>
                    </a:ext>
                  </a:extLst>
                </a:hlinkClick>
              </a:rPr>
              <a:t>Ice skates round table</a:t>
            </a:r>
            <a:endParaRPr sz="1400">
              <a:solidFill>
                <a:schemeClr val="dk1"/>
              </a:solidFill>
            </a:endParaRPr>
          </a:p>
          <a:p>
            <a:pPr marL="457200" lvl="0" indent="-317500" algn="l" rtl="0">
              <a:spcBef>
                <a:spcPts val="0"/>
              </a:spcBef>
              <a:spcAft>
                <a:spcPts val="0"/>
              </a:spcAft>
              <a:buSzPts val="1400"/>
              <a:buChar char="●"/>
            </a:pPr>
            <a:r>
              <a:rPr lang="en" sz="1400">
                <a:solidFill>
                  <a:schemeClr val="dk1"/>
                </a:solidFill>
                <a:uFill>
                  <a:noFill/>
                </a:uFill>
                <a:hlinkClick r:id="rId6">
                  <a:extLst>
                    <a:ext uri="{A12FA001-AC4F-418D-AE19-62706E023703}">
                      <ahyp:hlinkClr xmlns:ahyp="http://schemas.microsoft.com/office/drawing/2018/hyperlinkcolor" xmlns="" val="tx"/>
                    </a:ext>
                  </a:extLst>
                </a:hlinkClick>
              </a:rPr>
              <a:t>Medium shot woman wearing ski helmet</a:t>
            </a:r>
            <a:endParaRPr sz="1400">
              <a:solidFill>
                <a:schemeClr val="dk1"/>
              </a:solidFill>
            </a:endParaRPr>
          </a:p>
          <a:p>
            <a:pPr marL="457200" lvl="0" indent="-317500" algn="l" rtl="0">
              <a:spcBef>
                <a:spcPts val="0"/>
              </a:spcBef>
              <a:spcAft>
                <a:spcPts val="0"/>
              </a:spcAft>
              <a:buSzPts val="1400"/>
              <a:buChar char="●"/>
            </a:pPr>
            <a:r>
              <a:rPr lang="en" sz="1400">
                <a:solidFill>
                  <a:schemeClr val="dk1"/>
                </a:solidFill>
                <a:uFill>
                  <a:noFill/>
                </a:uFill>
                <a:hlinkClick r:id="rId7">
                  <a:extLst>
                    <a:ext uri="{A12FA001-AC4F-418D-AE19-62706E023703}">
                      <ahyp:hlinkClr xmlns:ahyp="http://schemas.microsoft.com/office/drawing/2018/hyperlinkcolor" xmlns="" val="tx"/>
                    </a:ext>
                  </a:extLst>
                </a:hlinkClick>
              </a:rPr>
              <a:t>Full shot man wearing skis</a:t>
            </a:r>
            <a:endParaRPr sz="1200"/>
          </a:p>
        </p:txBody>
      </p:sp>
      <p:sp>
        <p:nvSpPr>
          <p:cNvPr id="1928" name="Google Shape;1928;p131"/>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90</a:t>
            </a:fld>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91.xml><?xml version="1.0" encoding="utf-8"?>
<p:sld xmlns:a="http://schemas.openxmlformats.org/drawingml/2006/main" xmlns:r="http://schemas.openxmlformats.org/officeDocument/2006/relationships" xmlns:p="http://schemas.openxmlformats.org/presentationml/2006/main" show="0">
  <p:cSld>
    <p:spTree>
      <p:nvGrpSpPr>
        <p:cNvPr id="1" name="Shape 1932"/>
        <p:cNvGrpSpPr/>
        <p:nvPr/>
      </p:nvGrpSpPr>
      <p:grpSpPr>
        <a:xfrm>
          <a:off x="0" y="0"/>
          <a:ext cx="0" cy="0"/>
          <a:chOff x="0" y="0"/>
          <a:chExt cx="0" cy="0"/>
        </a:xfrm>
      </p:grpSpPr>
      <p:sp>
        <p:nvSpPr>
          <p:cNvPr id="1933" name="Google Shape;1933;p132"/>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3">
                  <a:extLst>
                    <a:ext uri="{A12FA001-AC4F-418D-AE19-62706E023703}">
                      <ahyp:hlinkClr xmlns:ahyp="http://schemas.microsoft.com/office/drawing/2018/hyperlinkcolor" xmlns=""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4">
                  <a:extLst>
                    <a:ext uri="{A12FA001-AC4F-418D-AE19-62706E023703}">
                      <ahyp:hlinkClr xmlns:ahyp="http://schemas.microsoft.com/office/drawing/2018/hyperlinkcolor" xmlns="" val="tx"/>
                    </a:ext>
                  </a:extLst>
                </a:hlinkClick>
              </a:rPr>
              <a:t>https://slidesgo.com/slidesgo-school</a:t>
            </a:r>
            <a:endParaRPr sz="1000" u="sng">
              <a:solidFill>
                <a:srgbClr val="869FB2"/>
              </a:solidFill>
            </a:endParaRPr>
          </a:p>
        </p:txBody>
      </p:sp>
      <p:sp>
        <p:nvSpPr>
          <p:cNvPr id="1934" name="Google Shape;1934;p132"/>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Instructions for use</a:t>
            </a:r>
            <a:endParaRPr/>
          </a:p>
        </p:txBody>
      </p:sp>
      <p:sp>
        <p:nvSpPr>
          <p:cNvPr id="1935" name="Google Shape;1935;p132"/>
          <p:cNvSpPr txBox="1"/>
          <p:nvPr/>
        </p:nvSpPr>
        <p:spPr>
          <a:xfrm>
            <a:off x="1048350" y="902900"/>
            <a:ext cx="7047300" cy="26865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Clr>
                <a:srgbClr val="000000"/>
              </a:buClr>
              <a:buSzPts val="1100"/>
              <a:buFont typeface="Arial"/>
              <a:buNone/>
            </a:pPr>
            <a:r>
              <a:rPr lang="en" sz="1000">
                <a:solidFill>
                  <a:srgbClr val="FFFFFF"/>
                </a:solidFill>
              </a:rPr>
              <a:t>If you have a free account, in order to use this template, you must credit </a:t>
            </a:r>
            <a:r>
              <a:rPr lang="en" sz="1000" b="1" u="sng">
                <a:solidFill>
                  <a:srgbClr val="869FB2"/>
                </a:solidFill>
                <a:hlinkClick r:id="rId5">
                  <a:extLst>
                    <a:ext uri="{A12FA001-AC4F-418D-AE19-62706E023703}">
                      <ahyp:hlinkClr xmlns:ahyp="http://schemas.microsoft.com/office/drawing/2018/hyperlinkcolor" xmlns="" val="tx"/>
                    </a:ext>
                  </a:extLst>
                </a:hlinkClick>
              </a:rPr>
              <a:t>Slidesgo</a:t>
            </a:r>
            <a:r>
              <a:rPr lang="en" sz="1000">
                <a:solidFill>
                  <a:srgbClr val="435D74"/>
                </a:solidFill>
              </a:rPr>
              <a:t> </a:t>
            </a:r>
            <a:r>
              <a:rPr lang="en" sz="1000">
                <a:solidFill>
                  <a:srgbClr val="FFFFFF"/>
                </a:solidFill>
              </a:rPr>
              <a:t>by keeping the </a:t>
            </a:r>
            <a:r>
              <a:rPr lang="en" sz="1000" b="1" u="sng">
                <a:solidFill>
                  <a:schemeClr val="hlink"/>
                </a:solidFill>
                <a:hlinkClick r:id="rId6" action="ppaction://hlinksldjump"/>
              </a:rPr>
              <a:t>Thanks</a:t>
            </a:r>
            <a:r>
              <a:rPr lang="en" sz="1000">
                <a:solidFill>
                  <a:srgbClr val="869FB2"/>
                </a:solidFill>
              </a:rPr>
              <a:t> </a:t>
            </a:r>
            <a:r>
              <a:rPr lang="en" sz="1000">
                <a:solidFill>
                  <a:srgbClr val="FFFFFF"/>
                </a:solidFill>
              </a:rPr>
              <a:t>slide. Please refer to the next slide to read the instructions for premium users.</a:t>
            </a:r>
            <a:endParaRPr sz="1000">
              <a:solidFill>
                <a:srgbClr val="FFFFFF"/>
              </a:solidFill>
            </a:endParaRPr>
          </a:p>
          <a:p>
            <a:pPr marL="0" lvl="0" indent="0" algn="l" rtl="0">
              <a:lnSpc>
                <a:spcPct val="115000"/>
              </a:lnSpc>
              <a:spcBef>
                <a:spcPts val="1400"/>
              </a:spcBef>
              <a:spcAft>
                <a:spcPts val="0"/>
              </a:spcAft>
              <a:buClr>
                <a:srgbClr val="000000"/>
              </a:buClr>
              <a:buSzPts val="1100"/>
              <a:buFont typeface="Arial"/>
              <a:buNone/>
            </a:pPr>
            <a:r>
              <a:rPr lang="en" sz="1000" b="1">
                <a:solidFill>
                  <a:srgbClr val="869FB2"/>
                </a:solidFill>
              </a:rPr>
              <a:t>As a Free user, you are allowed to:</a:t>
            </a:r>
            <a:endParaRPr sz="1000" b="1">
              <a:solidFill>
                <a:srgbClr val="869FB2"/>
              </a:solidFill>
            </a:endParaRPr>
          </a:p>
          <a:p>
            <a:pPr marL="0" lvl="0" indent="0" algn="l" rtl="0">
              <a:lnSpc>
                <a:spcPct val="115000"/>
              </a:lnSpc>
              <a:spcBef>
                <a:spcPts val="400"/>
              </a:spcBef>
              <a:spcAft>
                <a:spcPts val="0"/>
              </a:spcAft>
              <a:buClr>
                <a:srgbClr val="000000"/>
              </a:buClr>
              <a:buSzPts val="1100"/>
              <a:buFont typeface="Arial"/>
              <a:buNone/>
            </a:pPr>
            <a:r>
              <a:rPr lang="en" sz="1000">
                <a:solidFill>
                  <a:srgbClr val="FFFFFF"/>
                </a:solidFill>
              </a:rPr>
              <a:t>- Modify this template.</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Use it for both personal and commercial projects.</a:t>
            </a:r>
            <a:endParaRPr sz="1000">
              <a:solidFill>
                <a:srgbClr val="FFFFFF"/>
              </a:solidFill>
            </a:endParaRPr>
          </a:p>
          <a:p>
            <a:pPr marL="0" lvl="0" indent="0" algn="l" rtl="0">
              <a:lnSpc>
                <a:spcPct val="115000"/>
              </a:lnSpc>
              <a:spcBef>
                <a:spcPts val="1400"/>
              </a:spcBef>
              <a:spcAft>
                <a:spcPts val="0"/>
              </a:spcAft>
              <a:buClr>
                <a:srgbClr val="000000"/>
              </a:buClr>
              <a:buSzPts val="1100"/>
              <a:buFont typeface="Arial"/>
              <a:buNone/>
            </a:pPr>
            <a:r>
              <a:rPr lang="en" sz="1000" b="1">
                <a:solidFill>
                  <a:srgbClr val="869FB2"/>
                </a:solidFill>
              </a:rPr>
              <a:t>You are not allowed to:</a:t>
            </a:r>
            <a:endParaRPr sz="1000" b="1">
              <a:solidFill>
                <a:srgbClr val="869FB2"/>
              </a:solidFill>
            </a:endParaRPr>
          </a:p>
          <a:p>
            <a:pPr marL="0" lvl="0" indent="0" algn="l" rtl="0">
              <a:lnSpc>
                <a:spcPct val="115000"/>
              </a:lnSpc>
              <a:spcBef>
                <a:spcPts val="400"/>
              </a:spcBef>
              <a:spcAft>
                <a:spcPts val="0"/>
              </a:spcAft>
              <a:buClr>
                <a:srgbClr val="000000"/>
              </a:buClr>
              <a:buSzPts val="1100"/>
              <a:buFont typeface="Arial"/>
              <a:buNone/>
            </a:pPr>
            <a:r>
              <a:rPr lang="en" sz="1000">
                <a:solidFill>
                  <a:srgbClr val="FFFFFF"/>
                </a:solidFill>
              </a:rPr>
              <a:t>- Sublicense, sell or rent any of Slidesgo Content (or a modified version of Slidesgo Content).</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Distribute Slidesgo Content unless it has been expressly authorized by Slidesgo.</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Include Slidesgo Content in an online or offline database or file.</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Offer Slidesgo templates (or modified versions of Slidesgo templates) for download.</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Acquire the copyright of Slidesgo Content.</a:t>
            </a:r>
            <a:endParaRPr sz="1000">
              <a:solidFill>
                <a:srgbClr val="FFFFFF"/>
              </a:solidFill>
            </a:endParaRPr>
          </a:p>
        </p:txBody>
      </p:sp>
      <p:sp>
        <p:nvSpPr>
          <p:cNvPr id="1936" name="Google Shape;1936;p132"/>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91</a:t>
            </a:fld>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92.xml><?xml version="1.0" encoding="utf-8"?>
<p:sld xmlns:a="http://schemas.openxmlformats.org/drawingml/2006/main" xmlns:r="http://schemas.openxmlformats.org/officeDocument/2006/relationships" xmlns:p="http://schemas.openxmlformats.org/presentationml/2006/main" show="0">
  <p:cSld>
    <p:spTree>
      <p:nvGrpSpPr>
        <p:cNvPr id="1" name="Shape 1940"/>
        <p:cNvGrpSpPr/>
        <p:nvPr/>
      </p:nvGrpSpPr>
      <p:grpSpPr>
        <a:xfrm>
          <a:off x="0" y="0"/>
          <a:ext cx="0" cy="0"/>
          <a:chOff x="0" y="0"/>
          <a:chExt cx="0" cy="0"/>
        </a:xfrm>
      </p:grpSpPr>
      <p:sp>
        <p:nvSpPr>
          <p:cNvPr id="1941" name="Google Shape;1941;p133"/>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MARKET </a:t>
            </a:r>
            <a:r>
              <a:rPr lang="en">
                <a:solidFill>
                  <a:schemeClr val="lt2"/>
                </a:solidFill>
              </a:rPr>
              <a:t>SHARE</a:t>
            </a:r>
            <a:endParaRPr>
              <a:solidFill>
                <a:schemeClr val="lt2"/>
              </a:solidFill>
            </a:endParaRPr>
          </a:p>
        </p:txBody>
      </p:sp>
      <p:sp>
        <p:nvSpPr>
          <p:cNvPr id="1942" name="Google Shape;1942;p133"/>
          <p:cNvSpPr txBox="1"/>
          <p:nvPr/>
        </p:nvSpPr>
        <p:spPr>
          <a:xfrm>
            <a:off x="2243675" y="3947400"/>
            <a:ext cx="4656600" cy="468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lt1"/>
                </a:solidFill>
                <a:latin typeface="Actor"/>
                <a:ea typeface="Actor"/>
                <a:cs typeface="Actor"/>
                <a:sym typeface="Actor"/>
              </a:rPr>
              <a:t>Follow the link in the graph to modify its data and then paste the new one here. </a:t>
            </a:r>
            <a:r>
              <a:rPr lang="en" sz="1200" b="1">
                <a:solidFill>
                  <a:schemeClr val="lt1"/>
                </a:solidFill>
                <a:uFill>
                  <a:noFill/>
                </a:uFill>
                <a:latin typeface="Actor"/>
                <a:ea typeface="Actor"/>
                <a:cs typeface="Actor"/>
                <a:sym typeface="Actor"/>
                <a:hlinkClick r:id="rId3">
                  <a:extLst>
                    <a:ext uri="{A12FA001-AC4F-418D-AE19-62706E023703}">
                      <ahyp:hlinkClr xmlns:ahyp="http://schemas.microsoft.com/office/drawing/2018/hyperlinkcolor" xmlns="" val="tx"/>
                    </a:ext>
                  </a:extLst>
                </a:hlinkClick>
              </a:rPr>
              <a:t>For more info, click here</a:t>
            </a:r>
            <a:endParaRPr sz="1200" b="1">
              <a:solidFill>
                <a:schemeClr val="lt1"/>
              </a:solidFill>
              <a:latin typeface="Actor"/>
              <a:ea typeface="Actor"/>
              <a:cs typeface="Actor"/>
              <a:sym typeface="Actor"/>
            </a:endParaRPr>
          </a:p>
        </p:txBody>
      </p:sp>
      <p:pic>
        <p:nvPicPr>
          <p:cNvPr id="1943" name="Google Shape;1943;p133" title="Gráfico">
            <a:hlinkClick r:id="rId4"/>
          </p:cNvPr>
          <p:cNvPicPr preferRelativeResize="0"/>
          <p:nvPr/>
        </p:nvPicPr>
        <p:blipFill>
          <a:blip r:embed="rId5">
            <a:alphaModFix/>
          </a:blip>
          <a:stretch>
            <a:fillRect/>
          </a:stretch>
        </p:blipFill>
        <p:spPr>
          <a:xfrm>
            <a:off x="874325" y="1115950"/>
            <a:ext cx="4284459" cy="2649224"/>
          </a:xfrm>
          <a:prstGeom prst="rect">
            <a:avLst/>
          </a:prstGeom>
          <a:noFill/>
          <a:ln>
            <a:noFill/>
          </a:ln>
        </p:spPr>
      </p:pic>
      <p:sp>
        <p:nvSpPr>
          <p:cNvPr id="1944" name="Google Shape;1944;p133"/>
          <p:cNvSpPr txBox="1"/>
          <p:nvPr/>
        </p:nvSpPr>
        <p:spPr>
          <a:xfrm>
            <a:off x="5689649" y="1219500"/>
            <a:ext cx="2352300" cy="4848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200" b="1">
                <a:solidFill>
                  <a:schemeClr val="dk1"/>
                </a:solidFill>
                <a:latin typeface="Roboto Condensed"/>
                <a:ea typeface="Roboto Condensed"/>
                <a:cs typeface="Roboto Condensed"/>
                <a:sym typeface="Roboto Condensed"/>
              </a:rPr>
              <a:t>JUPITER</a:t>
            </a:r>
            <a:endParaRPr sz="2200" b="1">
              <a:solidFill>
                <a:schemeClr val="dk1"/>
              </a:solidFill>
              <a:latin typeface="Roboto Condensed"/>
              <a:ea typeface="Roboto Condensed"/>
              <a:cs typeface="Roboto Condensed"/>
              <a:sym typeface="Roboto Condensed"/>
            </a:endParaRPr>
          </a:p>
        </p:txBody>
      </p:sp>
      <p:sp>
        <p:nvSpPr>
          <p:cNvPr id="1945" name="Google Shape;1945;p133"/>
          <p:cNvSpPr txBox="1"/>
          <p:nvPr/>
        </p:nvSpPr>
        <p:spPr>
          <a:xfrm>
            <a:off x="5689650" y="1639551"/>
            <a:ext cx="2352300" cy="6759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600">
                <a:solidFill>
                  <a:schemeClr val="dk1"/>
                </a:solidFill>
                <a:latin typeface="Actor"/>
                <a:ea typeface="Actor"/>
                <a:cs typeface="Actor"/>
                <a:sym typeface="Actor"/>
              </a:rPr>
              <a:t>Jupiter is the biggest planet of them all</a:t>
            </a:r>
            <a:endParaRPr sz="1600">
              <a:solidFill>
                <a:schemeClr val="dk1"/>
              </a:solidFill>
              <a:latin typeface="Actor"/>
              <a:ea typeface="Actor"/>
              <a:cs typeface="Actor"/>
              <a:sym typeface="Actor"/>
            </a:endParaRPr>
          </a:p>
        </p:txBody>
      </p:sp>
      <p:sp>
        <p:nvSpPr>
          <p:cNvPr id="1946" name="Google Shape;1946;p133"/>
          <p:cNvSpPr txBox="1"/>
          <p:nvPr/>
        </p:nvSpPr>
        <p:spPr>
          <a:xfrm>
            <a:off x="5689649" y="2386723"/>
            <a:ext cx="2352300" cy="4848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200" b="1">
                <a:solidFill>
                  <a:schemeClr val="dk1"/>
                </a:solidFill>
                <a:latin typeface="Roboto Condensed"/>
                <a:ea typeface="Roboto Condensed"/>
                <a:cs typeface="Roboto Condensed"/>
                <a:sym typeface="Roboto Condensed"/>
              </a:rPr>
              <a:t>SATURN </a:t>
            </a:r>
            <a:endParaRPr sz="2200" b="1">
              <a:solidFill>
                <a:schemeClr val="dk1"/>
              </a:solidFill>
              <a:latin typeface="Roboto Condensed"/>
              <a:ea typeface="Roboto Condensed"/>
              <a:cs typeface="Roboto Condensed"/>
              <a:sym typeface="Roboto Condensed"/>
            </a:endParaRPr>
          </a:p>
        </p:txBody>
      </p:sp>
      <p:sp>
        <p:nvSpPr>
          <p:cNvPr id="1947" name="Google Shape;1947;p133"/>
          <p:cNvSpPr txBox="1"/>
          <p:nvPr/>
        </p:nvSpPr>
        <p:spPr>
          <a:xfrm>
            <a:off x="5689650" y="2795325"/>
            <a:ext cx="2352300" cy="6759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600">
                <a:solidFill>
                  <a:schemeClr val="dk1"/>
                </a:solidFill>
                <a:latin typeface="Actor"/>
                <a:ea typeface="Actor"/>
                <a:cs typeface="Actor"/>
                <a:sym typeface="Actor"/>
              </a:rPr>
              <a:t>Saturn is a gas giant and has several rings</a:t>
            </a:r>
            <a:endParaRPr sz="1600">
              <a:solidFill>
                <a:schemeClr val="dk1"/>
              </a:solidFill>
              <a:latin typeface="Actor"/>
              <a:ea typeface="Actor"/>
              <a:cs typeface="Actor"/>
              <a:sym typeface="Actor"/>
            </a:endParaRPr>
          </a:p>
        </p:txBody>
      </p:sp>
      <p:sp>
        <p:nvSpPr>
          <p:cNvPr id="1948" name="Google Shape;1948;p133"/>
          <p:cNvSpPr/>
          <p:nvPr/>
        </p:nvSpPr>
        <p:spPr>
          <a:xfrm>
            <a:off x="8082400" y="1364400"/>
            <a:ext cx="195000" cy="1950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133"/>
          <p:cNvSpPr/>
          <p:nvPr/>
        </p:nvSpPr>
        <p:spPr>
          <a:xfrm>
            <a:off x="8082400" y="2531625"/>
            <a:ext cx="195000" cy="1950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133"/>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92</a:t>
            </a:fld>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93.xml><?xml version="1.0" encoding="utf-8"?>
<p:sld xmlns:a="http://schemas.openxmlformats.org/drawingml/2006/main" xmlns:r="http://schemas.openxmlformats.org/officeDocument/2006/relationships" xmlns:p="http://schemas.openxmlformats.org/presentationml/2006/main" show="0">
  <p:cSld>
    <p:spTree>
      <p:nvGrpSpPr>
        <p:cNvPr id="1" name="Shape 1954"/>
        <p:cNvGrpSpPr/>
        <p:nvPr/>
      </p:nvGrpSpPr>
      <p:grpSpPr>
        <a:xfrm>
          <a:off x="0" y="0"/>
          <a:ext cx="0" cy="0"/>
          <a:chOff x="0" y="0"/>
          <a:chExt cx="0" cy="0"/>
        </a:xfrm>
      </p:grpSpPr>
      <p:sp>
        <p:nvSpPr>
          <p:cNvPr id="1955" name="Google Shape;1955;p134"/>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CORE CUSTOMER AUDIENCE</a:t>
            </a:r>
            <a:endParaRPr/>
          </a:p>
        </p:txBody>
      </p:sp>
      <p:grpSp>
        <p:nvGrpSpPr>
          <p:cNvPr id="1956" name="Google Shape;1956;p134"/>
          <p:cNvGrpSpPr/>
          <p:nvPr/>
        </p:nvGrpSpPr>
        <p:grpSpPr>
          <a:xfrm>
            <a:off x="1622125" y="3636075"/>
            <a:ext cx="1955100" cy="245100"/>
            <a:chOff x="1622125" y="3592725"/>
            <a:chExt cx="1955100" cy="245100"/>
          </a:xfrm>
        </p:grpSpPr>
        <p:sp>
          <p:nvSpPr>
            <p:cNvPr id="1957" name="Google Shape;1957;p134"/>
            <p:cNvSpPr/>
            <p:nvPr/>
          </p:nvSpPr>
          <p:spPr>
            <a:xfrm>
              <a:off x="1622125" y="3592725"/>
              <a:ext cx="1955100" cy="245100"/>
            </a:xfrm>
            <a:prstGeom prst="roundRect">
              <a:avLst>
                <a:gd name="adj" fmla="val 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134"/>
            <p:cNvSpPr/>
            <p:nvPr/>
          </p:nvSpPr>
          <p:spPr>
            <a:xfrm>
              <a:off x="1622125" y="3592725"/>
              <a:ext cx="1589700" cy="245100"/>
            </a:xfrm>
            <a:prstGeom prst="roundRect">
              <a:avLst>
                <a:gd name="adj"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9" name="Google Shape;1959;p134"/>
          <p:cNvGrpSpPr/>
          <p:nvPr/>
        </p:nvGrpSpPr>
        <p:grpSpPr>
          <a:xfrm>
            <a:off x="1622125" y="4127375"/>
            <a:ext cx="1955100" cy="245100"/>
            <a:chOff x="1622125" y="4084025"/>
            <a:chExt cx="1955100" cy="245100"/>
          </a:xfrm>
        </p:grpSpPr>
        <p:sp>
          <p:nvSpPr>
            <p:cNvPr id="1960" name="Google Shape;1960;p134"/>
            <p:cNvSpPr/>
            <p:nvPr/>
          </p:nvSpPr>
          <p:spPr>
            <a:xfrm>
              <a:off x="1622125" y="4084025"/>
              <a:ext cx="1955100" cy="245100"/>
            </a:xfrm>
            <a:prstGeom prst="roundRect">
              <a:avLst>
                <a:gd name="adj" fmla="val 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134"/>
            <p:cNvSpPr/>
            <p:nvPr/>
          </p:nvSpPr>
          <p:spPr>
            <a:xfrm>
              <a:off x="1622125" y="4084025"/>
              <a:ext cx="251400" cy="245100"/>
            </a:xfrm>
            <a:prstGeom prst="roundRect">
              <a:avLst>
                <a:gd name="adj"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62" name="Google Shape;1962;p134"/>
          <p:cNvSpPr txBox="1"/>
          <p:nvPr/>
        </p:nvSpPr>
        <p:spPr>
          <a:xfrm>
            <a:off x="720013" y="1369575"/>
            <a:ext cx="1955100" cy="340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200" b="1">
                <a:solidFill>
                  <a:schemeClr val="dk1"/>
                </a:solidFill>
                <a:latin typeface="Roboto Condensed"/>
                <a:ea typeface="Roboto Condensed"/>
                <a:cs typeface="Roboto Condensed"/>
                <a:sym typeface="Roboto Condensed"/>
              </a:rPr>
              <a:t>GENDER</a:t>
            </a:r>
            <a:endParaRPr sz="2200" b="1">
              <a:solidFill>
                <a:schemeClr val="dk1"/>
              </a:solidFill>
              <a:latin typeface="Roboto Condensed"/>
              <a:ea typeface="Roboto Condensed"/>
              <a:cs typeface="Roboto Condensed"/>
              <a:sym typeface="Roboto Condensed"/>
            </a:endParaRPr>
          </a:p>
        </p:txBody>
      </p:sp>
      <p:sp>
        <p:nvSpPr>
          <p:cNvPr id="1963" name="Google Shape;1963;p134"/>
          <p:cNvSpPr txBox="1"/>
          <p:nvPr/>
        </p:nvSpPr>
        <p:spPr>
          <a:xfrm>
            <a:off x="3003850" y="1786575"/>
            <a:ext cx="1877400" cy="1021800"/>
          </a:xfrm>
          <a:prstGeom prst="rect">
            <a:avLst/>
          </a:prstGeom>
          <a:noFill/>
          <a:ln>
            <a:noFill/>
          </a:ln>
        </p:spPr>
        <p:txBody>
          <a:bodyPr spcFirstLastPara="1" wrap="square" lIns="91425" tIns="0" rIns="91425" bIns="91425" anchor="t" anchorCtr="0">
            <a:noAutofit/>
          </a:bodyPr>
          <a:lstStyle/>
          <a:p>
            <a:pPr marL="0" lvl="0" indent="0" algn="l" rtl="0">
              <a:spcBef>
                <a:spcPts val="0"/>
              </a:spcBef>
              <a:spcAft>
                <a:spcPts val="0"/>
              </a:spcAft>
              <a:buNone/>
            </a:pPr>
            <a:r>
              <a:rPr lang="en" sz="1600">
                <a:solidFill>
                  <a:schemeClr val="dk1"/>
                </a:solidFill>
                <a:latin typeface="Actor"/>
                <a:ea typeface="Actor"/>
                <a:cs typeface="Actor"/>
                <a:sym typeface="Actor"/>
              </a:rPr>
              <a:t>Mercury is the closest planet to the Sun and the smallest one</a:t>
            </a:r>
            <a:endParaRPr sz="1600">
              <a:solidFill>
                <a:schemeClr val="dk1"/>
              </a:solidFill>
              <a:latin typeface="Actor"/>
              <a:ea typeface="Actor"/>
              <a:cs typeface="Actor"/>
              <a:sym typeface="Actor"/>
            </a:endParaRPr>
          </a:p>
        </p:txBody>
      </p:sp>
      <p:sp>
        <p:nvSpPr>
          <p:cNvPr id="1964" name="Google Shape;1964;p134"/>
          <p:cNvSpPr txBox="1"/>
          <p:nvPr/>
        </p:nvSpPr>
        <p:spPr>
          <a:xfrm>
            <a:off x="720000" y="3128125"/>
            <a:ext cx="1955100" cy="340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200" b="1">
                <a:solidFill>
                  <a:schemeClr val="dk1"/>
                </a:solidFill>
                <a:latin typeface="Roboto Condensed"/>
                <a:ea typeface="Roboto Condensed"/>
                <a:cs typeface="Roboto Condensed"/>
                <a:sym typeface="Roboto Condensed"/>
              </a:rPr>
              <a:t>AGE</a:t>
            </a:r>
            <a:endParaRPr sz="2200" b="1">
              <a:solidFill>
                <a:schemeClr val="dk1"/>
              </a:solidFill>
              <a:latin typeface="Roboto Condensed"/>
              <a:ea typeface="Roboto Condensed"/>
              <a:cs typeface="Roboto Condensed"/>
              <a:sym typeface="Roboto Condensed"/>
            </a:endParaRPr>
          </a:p>
        </p:txBody>
      </p:sp>
      <p:sp>
        <p:nvSpPr>
          <p:cNvPr id="1965" name="Google Shape;1965;p134"/>
          <p:cNvSpPr txBox="1"/>
          <p:nvPr/>
        </p:nvSpPr>
        <p:spPr>
          <a:xfrm>
            <a:off x="5278877" y="3128125"/>
            <a:ext cx="3145200" cy="340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200" b="1">
                <a:solidFill>
                  <a:schemeClr val="dk1"/>
                </a:solidFill>
                <a:latin typeface="Roboto Condensed"/>
                <a:ea typeface="Roboto Condensed"/>
                <a:cs typeface="Roboto Condensed"/>
                <a:sym typeface="Roboto Condensed"/>
              </a:rPr>
              <a:t>PROFESSIONAL</a:t>
            </a:r>
            <a:endParaRPr sz="2200" b="1">
              <a:solidFill>
                <a:schemeClr val="dk1"/>
              </a:solidFill>
              <a:latin typeface="Roboto Condensed"/>
              <a:ea typeface="Roboto Condensed"/>
              <a:cs typeface="Roboto Condensed"/>
              <a:sym typeface="Roboto Condensed"/>
            </a:endParaRPr>
          </a:p>
        </p:txBody>
      </p:sp>
      <p:sp>
        <p:nvSpPr>
          <p:cNvPr id="1966" name="Google Shape;1966;p134"/>
          <p:cNvSpPr txBox="1"/>
          <p:nvPr/>
        </p:nvSpPr>
        <p:spPr>
          <a:xfrm>
            <a:off x="4675175" y="3481525"/>
            <a:ext cx="3665100" cy="1152300"/>
          </a:xfrm>
          <a:prstGeom prst="rect">
            <a:avLst/>
          </a:prstGeom>
          <a:noFill/>
          <a:ln>
            <a:noFill/>
          </a:ln>
        </p:spPr>
        <p:txBody>
          <a:bodyPr spcFirstLastPara="1" wrap="square" lIns="91425" tIns="91425" rIns="0" bIns="91425" anchor="t" anchorCtr="0">
            <a:noAutofit/>
          </a:bodyPr>
          <a:lstStyle/>
          <a:p>
            <a:pPr marL="457200" lvl="0" indent="-330200" algn="l" rtl="0">
              <a:spcBef>
                <a:spcPts val="0"/>
              </a:spcBef>
              <a:spcAft>
                <a:spcPts val="0"/>
              </a:spcAft>
              <a:buClr>
                <a:schemeClr val="accent1"/>
              </a:buClr>
              <a:buSzPts val="1600"/>
              <a:buFont typeface="Actor"/>
              <a:buChar char="●"/>
            </a:pPr>
            <a:r>
              <a:rPr lang="en" sz="1600">
                <a:solidFill>
                  <a:schemeClr val="dk1"/>
                </a:solidFill>
                <a:latin typeface="Actor"/>
                <a:ea typeface="Actor"/>
                <a:cs typeface="Actor"/>
                <a:sym typeface="Actor"/>
              </a:rPr>
              <a:t>Venus is the second planet from the Sun and it’s terribly hot</a:t>
            </a:r>
            <a:endParaRPr sz="1600">
              <a:solidFill>
                <a:schemeClr val="dk1"/>
              </a:solidFill>
              <a:latin typeface="Actor"/>
              <a:ea typeface="Actor"/>
              <a:cs typeface="Actor"/>
              <a:sym typeface="Actor"/>
            </a:endParaRPr>
          </a:p>
          <a:p>
            <a:pPr marL="457200" lvl="0" indent="-330200" algn="l" rtl="0">
              <a:spcBef>
                <a:spcPts val="0"/>
              </a:spcBef>
              <a:spcAft>
                <a:spcPts val="0"/>
              </a:spcAft>
              <a:buClr>
                <a:schemeClr val="accent1"/>
              </a:buClr>
              <a:buSzPts val="1600"/>
              <a:buFont typeface="Actor"/>
              <a:buChar char="●"/>
            </a:pPr>
            <a:r>
              <a:rPr lang="en" sz="1600">
                <a:solidFill>
                  <a:schemeClr val="dk1"/>
                </a:solidFill>
                <a:latin typeface="Actor"/>
                <a:ea typeface="Actor"/>
                <a:cs typeface="Actor"/>
                <a:sym typeface="Actor"/>
              </a:rPr>
              <a:t>Mercury is the closest planet to the Sun and the smallest one</a:t>
            </a:r>
            <a:endParaRPr sz="1600">
              <a:solidFill>
                <a:schemeClr val="dk1"/>
              </a:solidFill>
              <a:latin typeface="Actor"/>
              <a:ea typeface="Actor"/>
              <a:cs typeface="Actor"/>
              <a:sym typeface="Actor"/>
            </a:endParaRPr>
          </a:p>
          <a:p>
            <a:pPr marL="0" lvl="0" indent="0" algn="l" rtl="0">
              <a:spcBef>
                <a:spcPts val="0"/>
              </a:spcBef>
              <a:spcAft>
                <a:spcPts val="0"/>
              </a:spcAft>
              <a:buNone/>
            </a:pPr>
            <a:endParaRPr sz="1600">
              <a:solidFill>
                <a:schemeClr val="dk1"/>
              </a:solidFill>
              <a:latin typeface="Actor"/>
              <a:ea typeface="Actor"/>
              <a:cs typeface="Actor"/>
              <a:sym typeface="Actor"/>
            </a:endParaRPr>
          </a:p>
        </p:txBody>
      </p:sp>
      <p:grpSp>
        <p:nvGrpSpPr>
          <p:cNvPr id="1967" name="Google Shape;1967;p134"/>
          <p:cNvGrpSpPr/>
          <p:nvPr/>
        </p:nvGrpSpPr>
        <p:grpSpPr>
          <a:xfrm>
            <a:off x="985405" y="1877867"/>
            <a:ext cx="316983" cy="365762"/>
            <a:chOff x="-55576850" y="3198125"/>
            <a:chExt cx="279625" cy="319025"/>
          </a:xfrm>
        </p:grpSpPr>
        <p:sp>
          <p:nvSpPr>
            <p:cNvPr id="1968" name="Google Shape;1968;p134"/>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134"/>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134"/>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134"/>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2" name="Google Shape;1972;p134"/>
          <p:cNvGrpSpPr/>
          <p:nvPr/>
        </p:nvGrpSpPr>
        <p:grpSpPr>
          <a:xfrm>
            <a:off x="2163735" y="1895728"/>
            <a:ext cx="365768" cy="365762"/>
            <a:chOff x="-55202750" y="3198925"/>
            <a:chExt cx="318225" cy="316650"/>
          </a:xfrm>
        </p:grpSpPr>
        <p:sp>
          <p:nvSpPr>
            <p:cNvPr id="1973" name="Google Shape;1973;p134"/>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134"/>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75" name="Google Shape;1975;p134"/>
          <p:cNvSpPr txBox="1"/>
          <p:nvPr/>
        </p:nvSpPr>
        <p:spPr>
          <a:xfrm>
            <a:off x="1873525" y="2356613"/>
            <a:ext cx="946200" cy="35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dk1"/>
                </a:solidFill>
                <a:latin typeface="Roboto Condensed"/>
                <a:ea typeface="Roboto Condensed"/>
                <a:cs typeface="Roboto Condensed"/>
                <a:sym typeface="Roboto Condensed"/>
              </a:rPr>
              <a:t>37%</a:t>
            </a:r>
            <a:endParaRPr sz="2200" b="1">
              <a:solidFill>
                <a:schemeClr val="dk1"/>
              </a:solidFill>
              <a:latin typeface="Roboto Condensed"/>
              <a:ea typeface="Roboto Condensed"/>
              <a:cs typeface="Roboto Condensed"/>
              <a:sym typeface="Roboto Condensed"/>
            </a:endParaRPr>
          </a:p>
        </p:txBody>
      </p:sp>
      <p:sp>
        <p:nvSpPr>
          <p:cNvPr id="1976" name="Google Shape;1976;p134"/>
          <p:cNvSpPr txBox="1"/>
          <p:nvPr/>
        </p:nvSpPr>
        <p:spPr>
          <a:xfrm>
            <a:off x="743200" y="2354950"/>
            <a:ext cx="946200" cy="35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dk1"/>
                </a:solidFill>
                <a:latin typeface="Roboto Condensed"/>
                <a:ea typeface="Roboto Condensed"/>
                <a:cs typeface="Roboto Condensed"/>
                <a:sym typeface="Roboto Condensed"/>
              </a:rPr>
              <a:t>63%</a:t>
            </a:r>
            <a:endParaRPr sz="2200" b="1">
              <a:solidFill>
                <a:schemeClr val="dk1"/>
              </a:solidFill>
              <a:latin typeface="Roboto Condensed"/>
              <a:ea typeface="Roboto Condensed"/>
              <a:cs typeface="Roboto Condensed"/>
              <a:sym typeface="Roboto Condensed"/>
            </a:endParaRPr>
          </a:p>
        </p:txBody>
      </p:sp>
      <p:sp>
        <p:nvSpPr>
          <p:cNvPr id="1977" name="Google Shape;1977;p134"/>
          <p:cNvSpPr txBox="1"/>
          <p:nvPr/>
        </p:nvSpPr>
        <p:spPr>
          <a:xfrm>
            <a:off x="719988" y="3579064"/>
            <a:ext cx="847800" cy="35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dk1"/>
                </a:solidFill>
                <a:latin typeface="Actor"/>
                <a:ea typeface="Actor"/>
                <a:cs typeface="Actor"/>
                <a:sym typeface="Actor"/>
              </a:rPr>
              <a:t>20 - 35</a:t>
            </a:r>
            <a:endParaRPr b="1">
              <a:solidFill>
                <a:schemeClr val="dk1"/>
              </a:solidFill>
              <a:latin typeface="Actor"/>
              <a:ea typeface="Actor"/>
              <a:cs typeface="Actor"/>
              <a:sym typeface="Actor"/>
            </a:endParaRPr>
          </a:p>
        </p:txBody>
      </p:sp>
      <p:sp>
        <p:nvSpPr>
          <p:cNvPr id="1978" name="Google Shape;1978;p134"/>
          <p:cNvSpPr txBox="1"/>
          <p:nvPr/>
        </p:nvSpPr>
        <p:spPr>
          <a:xfrm>
            <a:off x="719988" y="4070375"/>
            <a:ext cx="847800" cy="35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dk1"/>
                </a:solidFill>
                <a:latin typeface="Actor"/>
                <a:ea typeface="Actor"/>
                <a:cs typeface="Actor"/>
                <a:sym typeface="Actor"/>
              </a:rPr>
              <a:t>35 - 50</a:t>
            </a:r>
            <a:endParaRPr b="1">
              <a:solidFill>
                <a:schemeClr val="dk1"/>
              </a:solidFill>
              <a:latin typeface="Actor"/>
              <a:ea typeface="Actor"/>
              <a:cs typeface="Actor"/>
              <a:sym typeface="Actor"/>
            </a:endParaRPr>
          </a:p>
        </p:txBody>
      </p:sp>
      <p:sp>
        <p:nvSpPr>
          <p:cNvPr id="1979" name="Google Shape;1979;p134"/>
          <p:cNvSpPr txBox="1"/>
          <p:nvPr/>
        </p:nvSpPr>
        <p:spPr>
          <a:xfrm>
            <a:off x="3565199" y="4070363"/>
            <a:ext cx="946200" cy="35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dk1"/>
                </a:solidFill>
                <a:latin typeface="Roboto Condensed"/>
                <a:ea typeface="Roboto Condensed"/>
                <a:cs typeface="Roboto Condensed"/>
                <a:sym typeface="Roboto Condensed"/>
              </a:rPr>
              <a:t>15%</a:t>
            </a:r>
            <a:endParaRPr sz="2200" b="1">
              <a:solidFill>
                <a:schemeClr val="dk1"/>
              </a:solidFill>
              <a:latin typeface="Roboto Condensed"/>
              <a:ea typeface="Roboto Condensed"/>
              <a:cs typeface="Roboto Condensed"/>
              <a:sym typeface="Roboto Condensed"/>
            </a:endParaRPr>
          </a:p>
        </p:txBody>
      </p:sp>
      <p:sp>
        <p:nvSpPr>
          <p:cNvPr id="1980" name="Google Shape;1980;p134"/>
          <p:cNvSpPr txBox="1"/>
          <p:nvPr/>
        </p:nvSpPr>
        <p:spPr>
          <a:xfrm>
            <a:off x="3565186" y="3579063"/>
            <a:ext cx="946200" cy="35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dk1"/>
                </a:solidFill>
                <a:latin typeface="Roboto Condensed"/>
                <a:ea typeface="Roboto Condensed"/>
                <a:cs typeface="Roboto Condensed"/>
                <a:sym typeface="Roboto Condensed"/>
              </a:rPr>
              <a:t>85%</a:t>
            </a:r>
            <a:endParaRPr sz="2200" b="1">
              <a:solidFill>
                <a:schemeClr val="dk1"/>
              </a:solidFill>
              <a:latin typeface="Roboto Condensed"/>
              <a:ea typeface="Roboto Condensed"/>
              <a:cs typeface="Roboto Condensed"/>
              <a:sym typeface="Roboto Condensed"/>
            </a:endParaRPr>
          </a:p>
        </p:txBody>
      </p:sp>
      <p:grpSp>
        <p:nvGrpSpPr>
          <p:cNvPr id="1981" name="Google Shape;1981;p134"/>
          <p:cNvGrpSpPr/>
          <p:nvPr/>
        </p:nvGrpSpPr>
        <p:grpSpPr>
          <a:xfrm>
            <a:off x="5223575" y="2315313"/>
            <a:ext cx="958500" cy="129300"/>
            <a:chOff x="5223575" y="2395313"/>
            <a:chExt cx="958500" cy="129300"/>
          </a:xfrm>
        </p:grpSpPr>
        <p:sp>
          <p:nvSpPr>
            <p:cNvPr id="1982" name="Google Shape;1982;p134"/>
            <p:cNvSpPr/>
            <p:nvPr/>
          </p:nvSpPr>
          <p:spPr>
            <a:xfrm>
              <a:off x="5223575" y="2395313"/>
              <a:ext cx="129300" cy="12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134"/>
            <p:cNvSpPr/>
            <p:nvPr/>
          </p:nvSpPr>
          <p:spPr>
            <a:xfrm>
              <a:off x="5430875" y="2395313"/>
              <a:ext cx="129300" cy="12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134"/>
            <p:cNvSpPr/>
            <p:nvPr/>
          </p:nvSpPr>
          <p:spPr>
            <a:xfrm>
              <a:off x="5638175" y="2395313"/>
              <a:ext cx="129300" cy="12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134"/>
            <p:cNvSpPr/>
            <p:nvPr/>
          </p:nvSpPr>
          <p:spPr>
            <a:xfrm>
              <a:off x="5845475" y="2395313"/>
              <a:ext cx="129300" cy="12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134"/>
            <p:cNvSpPr/>
            <p:nvPr/>
          </p:nvSpPr>
          <p:spPr>
            <a:xfrm>
              <a:off x="6052775" y="2395313"/>
              <a:ext cx="129300" cy="12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7" name="Google Shape;1987;p134"/>
          <p:cNvGrpSpPr/>
          <p:nvPr/>
        </p:nvGrpSpPr>
        <p:grpSpPr>
          <a:xfrm>
            <a:off x="6848375" y="2315313"/>
            <a:ext cx="958500" cy="129300"/>
            <a:chOff x="6848375" y="2395313"/>
            <a:chExt cx="958500" cy="129300"/>
          </a:xfrm>
        </p:grpSpPr>
        <p:sp>
          <p:nvSpPr>
            <p:cNvPr id="1988" name="Google Shape;1988;p134"/>
            <p:cNvSpPr/>
            <p:nvPr/>
          </p:nvSpPr>
          <p:spPr>
            <a:xfrm>
              <a:off x="6848375" y="2395313"/>
              <a:ext cx="129300" cy="129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134"/>
            <p:cNvSpPr/>
            <p:nvPr/>
          </p:nvSpPr>
          <p:spPr>
            <a:xfrm>
              <a:off x="7055675" y="2395313"/>
              <a:ext cx="129300" cy="129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134"/>
            <p:cNvSpPr/>
            <p:nvPr/>
          </p:nvSpPr>
          <p:spPr>
            <a:xfrm>
              <a:off x="7262975" y="2395313"/>
              <a:ext cx="129300" cy="12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134"/>
            <p:cNvSpPr/>
            <p:nvPr/>
          </p:nvSpPr>
          <p:spPr>
            <a:xfrm>
              <a:off x="7470275" y="2395313"/>
              <a:ext cx="129300" cy="12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134"/>
            <p:cNvSpPr/>
            <p:nvPr/>
          </p:nvSpPr>
          <p:spPr>
            <a:xfrm>
              <a:off x="7677575" y="2395313"/>
              <a:ext cx="129300" cy="12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93" name="Google Shape;1993;p134"/>
          <p:cNvSpPr txBox="1"/>
          <p:nvPr/>
        </p:nvSpPr>
        <p:spPr>
          <a:xfrm>
            <a:off x="6194972" y="2200413"/>
            <a:ext cx="625500" cy="35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dk1"/>
                </a:solidFill>
                <a:latin typeface="Actor"/>
                <a:ea typeface="Actor"/>
                <a:cs typeface="Actor"/>
                <a:sym typeface="Actor"/>
              </a:rPr>
              <a:t>65%</a:t>
            </a:r>
            <a:endParaRPr b="1">
              <a:solidFill>
                <a:schemeClr val="dk1"/>
              </a:solidFill>
              <a:latin typeface="Actor"/>
              <a:ea typeface="Actor"/>
              <a:cs typeface="Actor"/>
              <a:sym typeface="Actor"/>
            </a:endParaRPr>
          </a:p>
        </p:txBody>
      </p:sp>
      <p:sp>
        <p:nvSpPr>
          <p:cNvPr id="1994" name="Google Shape;1994;p134"/>
          <p:cNvSpPr txBox="1"/>
          <p:nvPr/>
        </p:nvSpPr>
        <p:spPr>
          <a:xfrm>
            <a:off x="7834772" y="2200413"/>
            <a:ext cx="625500" cy="35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dk1"/>
                </a:solidFill>
                <a:latin typeface="Actor"/>
                <a:ea typeface="Actor"/>
                <a:cs typeface="Actor"/>
                <a:sym typeface="Actor"/>
              </a:rPr>
              <a:t>35%</a:t>
            </a:r>
            <a:endParaRPr b="1">
              <a:solidFill>
                <a:schemeClr val="dk1"/>
              </a:solidFill>
              <a:latin typeface="Actor"/>
              <a:ea typeface="Actor"/>
              <a:cs typeface="Actor"/>
              <a:sym typeface="Actor"/>
            </a:endParaRPr>
          </a:p>
        </p:txBody>
      </p:sp>
      <p:sp>
        <p:nvSpPr>
          <p:cNvPr id="1995" name="Google Shape;1995;p134"/>
          <p:cNvSpPr txBox="1"/>
          <p:nvPr/>
        </p:nvSpPr>
        <p:spPr>
          <a:xfrm>
            <a:off x="5223563" y="1369575"/>
            <a:ext cx="1955100" cy="340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200" b="1">
                <a:solidFill>
                  <a:schemeClr val="dk1"/>
                </a:solidFill>
                <a:latin typeface="Roboto Condensed"/>
                <a:ea typeface="Roboto Condensed"/>
                <a:cs typeface="Roboto Condensed"/>
                <a:sym typeface="Roboto Condensed"/>
              </a:rPr>
              <a:t>EDUCATION</a:t>
            </a:r>
            <a:endParaRPr sz="2200" b="1">
              <a:solidFill>
                <a:schemeClr val="dk1"/>
              </a:solidFill>
              <a:latin typeface="Roboto Condensed"/>
              <a:ea typeface="Roboto Condensed"/>
              <a:cs typeface="Roboto Condensed"/>
              <a:sym typeface="Roboto Condensed"/>
            </a:endParaRPr>
          </a:p>
        </p:txBody>
      </p:sp>
      <p:grpSp>
        <p:nvGrpSpPr>
          <p:cNvPr id="1996" name="Google Shape;1996;p134"/>
          <p:cNvGrpSpPr/>
          <p:nvPr/>
        </p:nvGrpSpPr>
        <p:grpSpPr>
          <a:xfrm>
            <a:off x="5521059" y="1788951"/>
            <a:ext cx="363518" cy="370178"/>
            <a:chOff x="-40742750" y="3972175"/>
            <a:chExt cx="311125" cy="316825"/>
          </a:xfrm>
        </p:grpSpPr>
        <p:sp>
          <p:nvSpPr>
            <p:cNvPr id="1997" name="Google Shape;1997;p134"/>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134"/>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9" name="Google Shape;1999;p134"/>
          <p:cNvGrpSpPr/>
          <p:nvPr/>
        </p:nvGrpSpPr>
        <p:grpSpPr>
          <a:xfrm>
            <a:off x="7144741" y="1786583"/>
            <a:ext cx="365754" cy="365753"/>
            <a:chOff x="946175" y="3619500"/>
            <a:chExt cx="296975" cy="293825"/>
          </a:xfrm>
        </p:grpSpPr>
        <p:sp>
          <p:nvSpPr>
            <p:cNvPr id="2000" name="Google Shape;2000;p134"/>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134"/>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134"/>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134"/>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134"/>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134"/>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06" name="Google Shape;2006;p134"/>
          <p:cNvSpPr txBox="1"/>
          <p:nvPr/>
        </p:nvSpPr>
        <p:spPr>
          <a:xfrm>
            <a:off x="4982074" y="2566700"/>
            <a:ext cx="1441500" cy="35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dk1"/>
                </a:solidFill>
                <a:latin typeface="Roboto Condensed"/>
                <a:ea typeface="Roboto Condensed"/>
                <a:cs typeface="Roboto Condensed"/>
                <a:sym typeface="Roboto Condensed"/>
              </a:rPr>
              <a:t>VENUS</a:t>
            </a:r>
            <a:endParaRPr sz="2200" b="1">
              <a:solidFill>
                <a:schemeClr val="dk1"/>
              </a:solidFill>
              <a:latin typeface="Roboto Condensed"/>
              <a:ea typeface="Roboto Condensed"/>
              <a:cs typeface="Roboto Condensed"/>
              <a:sym typeface="Roboto Condensed"/>
            </a:endParaRPr>
          </a:p>
        </p:txBody>
      </p:sp>
      <p:sp>
        <p:nvSpPr>
          <p:cNvPr id="2007" name="Google Shape;2007;p134"/>
          <p:cNvSpPr txBox="1"/>
          <p:nvPr/>
        </p:nvSpPr>
        <p:spPr>
          <a:xfrm>
            <a:off x="6606874" y="2566700"/>
            <a:ext cx="1441500" cy="35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dk1"/>
                </a:solidFill>
                <a:latin typeface="Roboto Condensed"/>
                <a:ea typeface="Roboto Condensed"/>
                <a:cs typeface="Roboto Condensed"/>
                <a:sym typeface="Roboto Condensed"/>
              </a:rPr>
              <a:t>MARS</a:t>
            </a:r>
            <a:endParaRPr sz="2200" b="1">
              <a:solidFill>
                <a:schemeClr val="dk1"/>
              </a:solidFill>
              <a:latin typeface="Roboto Condensed"/>
              <a:ea typeface="Roboto Condensed"/>
              <a:cs typeface="Roboto Condensed"/>
              <a:sym typeface="Roboto Condensed"/>
            </a:endParaRPr>
          </a:p>
        </p:txBody>
      </p:sp>
      <p:sp>
        <p:nvSpPr>
          <p:cNvPr id="2008" name="Google Shape;2008;p134"/>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93</a:t>
            </a:fld>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94.xml><?xml version="1.0" encoding="utf-8"?>
<p:sld xmlns:a="http://schemas.openxmlformats.org/drawingml/2006/main" xmlns:r="http://schemas.openxmlformats.org/officeDocument/2006/relationships" xmlns:p="http://schemas.openxmlformats.org/presentationml/2006/main" show="0">
  <p:cSld>
    <p:spTree>
      <p:nvGrpSpPr>
        <p:cNvPr id="1" name="Shape 2012"/>
        <p:cNvGrpSpPr/>
        <p:nvPr/>
      </p:nvGrpSpPr>
      <p:grpSpPr>
        <a:xfrm>
          <a:off x="0" y="0"/>
          <a:ext cx="0" cy="0"/>
          <a:chOff x="0" y="0"/>
          <a:chExt cx="0" cy="0"/>
        </a:xfrm>
      </p:grpSpPr>
      <p:sp>
        <p:nvSpPr>
          <p:cNvPr id="2013" name="Google Shape;2013;p135"/>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COMPETITOR </a:t>
            </a:r>
            <a:r>
              <a:rPr lang="en">
                <a:solidFill>
                  <a:schemeClr val="accent2"/>
                </a:solidFill>
              </a:rPr>
              <a:t>ANALYSIS</a:t>
            </a:r>
            <a:endParaRPr>
              <a:solidFill>
                <a:schemeClr val="accent2"/>
              </a:solidFill>
            </a:endParaRPr>
          </a:p>
        </p:txBody>
      </p:sp>
      <p:sp>
        <p:nvSpPr>
          <p:cNvPr id="2014" name="Google Shape;2014;p135"/>
          <p:cNvSpPr txBox="1">
            <a:spLocks noGrp="1"/>
          </p:cNvSpPr>
          <p:nvPr>
            <p:ph type="subTitle" idx="1"/>
          </p:nvPr>
        </p:nvSpPr>
        <p:spPr>
          <a:xfrm>
            <a:off x="1028950" y="1196300"/>
            <a:ext cx="2891700" cy="4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STRENGTHS</a:t>
            </a:r>
            <a:endParaRPr/>
          </a:p>
        </p:txBody>
      </p:sp>
      <p:sp>
        <p:nvSpPr>
          <p:cNvPr id="2015" name="Google Shape;2015;p135"/>
          <p:cNvSpPr txBox="1">
            <a:spLocks noGrp="1"/>
          </p:cNvSpPr>
          <p:nvPr>
            <p:ph type="subTitle" idx="2"/>
          </p:nvPr>
        </p:nvSpPr>
        <p:spPr>
          <a:xfrm>
            <a:off x="1028950" y="1646425"/>
            <a:ext cx="2891700" cy="1943100"/>
          </a:xfrm>
          <a:prstGeom prst="rect">
            <a:avLst/>
          </a:prstGeom>
        </p:spPr>
        <p:txBody>
          <a:bodyPr spcFirstLastPara="1" wrap="square" lIns="91425" tIns="91425" rIns="91425" bIns="91425" anchor="t" anchorCtr="0">
            <a:noAutofit/>
          </a:bodyPr>
          <a:lstStyle/>
          <a:p>
            <a:pPr marL="457200" lvl="0" indent="-330200" algn="l" rtl="0">
              <a:spcBef>
                <a:spcPts val="1000"/>
              </a:spcBef>
              <a:spcAft>
                <a:spcPts val="0"/>
              </a:spcAft>
              <a:buSzPts val="1600"/>
              <a:buFont typeface="Actor"/>
              <a:buChar char="●"/>
            </a:pPr>
            <a:r>
              <a:rPr lang="en"/>
              <a:t>List your competitor’s strength here</a:t>
            </a:r>
            <a:endParaRPr/>
          </a:p>
          <a:p>
            <a:pPr marL="457200" lvl="0" indent="-330200" algn="l" rtl="0">
              <a:spcBef>
                <a:spcPts val="1000"/>
              </a:spcBef>
              <a:spcAft>
                <a:spcPts val="0"/>
              </a:spcAft>
              <a:buSzPts val="1600"/>
              <a:buFont typeface="Actor"/>
              <a:buChar char="●"/>
            </a:pPr>
            <a:r>
              <a:rPr lang="en"/>
              <a:t>List your competitor’s strength here</a:t>
            </a:r>
            <a:endParaRPr/>
          </a:p>
          <a:p>
            <a:pPr marL="457200" lvl="0" indent="-330200" algn="l" rtl="0">
              <a:spcBef>
                <a:spcPts val="1000"/>
              </a:spcBef>
              <a:spcAft>
                <a:spcPts val="0"/>
              </a:spcAft>
              <a:buSzPts val="1600"/>
              <a:buFont typeface="Actor"/>
              <a:buChar char="●"/>
            </a:pPr>
            <a:r>
              <a:rPr lang="en"/>
              <a:t>List your competitor’s strength here</a:t>
            </a:r>
            <a:endParaRPr/>
          </a:p>
        </p:txBody>
      </p:sp>
      <p:sp>
        <p:nvSpPr>
          <p:cNvPr id="2016" name="Google Shape;2016;p135"/>
          <p:cNvSpPr txBox="1">
            <a:spLocks noGrp="1"/>
          </p:cNvSpPr>
          <p:nvPr>
            <p:ph type="subTitle" idx="3"/>
          </p:nvPr>
        </p:nvSpPr>
        <p:spPr>
          <a:xfrm>
            <a:off x="5223350" y="1196300"/>
            <a:ext cx="2891700" cy="4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WEAKNESSES</a:t>
            </a:r>
            <a:endParaRPr/>
          </a:p>
        </p:txBody>
      </p:sp>
      <p:sp>
        <p:nvSpPr>
          <p:cNvPr id="2017" name="Google Shape;2017;p135"/>
          <p:cNvSpPr txBox="1">
            <a:spLocks noGrp="1"/>
          </p:cNvSpPr>
          <p:nvPr>
            <p:ph type="subTitle" idx="4"/>
          </p:nvPr>
        </p:nvSpPr>
        <p:spPr>
          <a:xfrm>
            <a:off x="5223351" y="1646425"/>
            <a:ext cx="2891700" cy="1943100"/>
          </a:xfrm>
          <a:prstGeom prst="rect">
            <a:avLst/>
          </a:prstGeom>
        </p:spPr>
        <p:txBody>
          <a:bodyPr spcFirstLastPara="1" wrap="square" lIns="91425" tIns="91425" rIns="91425" bIns="91425" anchor="t" anchorCtr="0">
            <a:noAutofit/>
          </a:bodyPr>
          <a:lstStyle/>
          <a:p>
            <a:pPr marL="457200" lvl="0" indent="-330200" algn="l" rtl="0">
              <a:spcBef>
                <a:spcPts val="1000"/>
              </a:spcBef>
              <a:spcAft>
                <a:spcPts val="0"/>
              </a:spcAft>
              <a:buSzPts val="1600"/>
              <a:buFont typeface="Actor"/>
              <a:buChar char="●"/>
            </a:pPr>
            <a:r>
              <a:rPr lang="en"/>
              <a:t>List your competitor’s weakness here</a:t>
            </a:r>
            <a:endParaRPr/>
          </a:p>
          <a:p>
            <a:pPr marL="457200" lvl="0" indent="-330200" algn="l" rtl="0">
              <a:spcBef>
                <a:spcPts val="1000"/>
              </a:spcBef>
              <a:spcAft>
                <a:spcPts val="0"/>
              </a:spcAft>
              <a:buSzPts val="1600"/>
              <a:buFont typeface="Actor"/>
              <a:buChar char="●"/>
            </a:pPr>
            <a:r>
              <a:rPr lang="en"/>
              <a:t>List your competitor’s weakness here</a:t>
            </a:r>
            <a:endParaRPr/>
          </a:p>
          <a:p>
            <a:pPr marL="457200" lvl="0" indent="-330200" algn="l" rtl="0">
              <a:spcBef>
                <a:spcPts val="1000"/>
              </a:spcBef>
              <a:spcAft>
                <a:spcPts val="0"/>
              </a:spcAft>
              <a:buSzPts val="1600"/>
              <a:buFont typeface="Actor"/>
              <a:buChar char="●"/>
            </a:pPr>
            <a:r>
              <a:rPr lang="en"/>
              <a:t>List your competitor’s weakness here</a:t>
            </a:r>
            <a:endParaRPr/>
          </a:p>
        </p:txBody>
      </p:sp>
      <p:sp>
        <p:nvSpPr>
          <p:cNvPr id="2018" name="Google Shape;2018;p135"/>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94</a:t>
            </a:fld>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95.xml><?xml version="1.0" encoding="utf-8"?>
<p:sld xmlns:a="http://schemas.openxmlformats.org/drawingml/2006/main" xmlns:r="http://schemas.openxmlformats.org/officeDocument/2006/relationships" xmlns:p="http://schemas.openxmlformats.org/presentationml/2006/main" show="0">
  <p:cSld>
    <p:spTree>
      <p:nvGrpSpPr>
        <p:cNvPr id="1" name="Shape 2022"/>
        <p:cNvGrpSpPr/>
        <p:nvPr/>
      </p:nvGrpSpPr>
      <p:grpSpPr>
        <a:xfrm>
          <a:off x="0" y="0"/>
          <a:ext cx="0" cy="0"/>
          <a:chOff x="0" y="0"/>
          <a:chExt cx="0" cy="0"/>
        </a:xfrm>
      </p:grpSpPr>
      <p:sp>
        <p:nvSpPr>
          <p:cNvPr id="2023" name="Google Shape;2023;p136"/>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RESEARCH METHODOLOGY</a:t>
            </a:r>
            <a:endParaRPr>
              <a:solidFill>
                <a:schemeClr val="lt1"/>
              </a:solidFill>
            </a:endParaRPr>
          </a:p>
        </p:txBody>
      </p:sp>
      <p:sp>
        <p:nvSpPr>
          <p:cNvPr id="2024" name="Google Shape;2024;p136"/>
          <p:cNvSpPr txBox="1"/>
          <p:nvPr/>
        </p:nvSpPr>
        <p:spPr>
          <a:xfrm>
            <a:off x="853814" y="1715113"/>
            <a:ext cx="2776200" cy="396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200" b="1">
                <a:solidFill>
                  <a:schemeClr val="dk1"/>
                </a:solidFill>
                <a:latin typeface="Roboto Condensed"/>
                <a:ea typeface="Roboto Condensed"/>
                <a:cs typeface="Roboto Condensed"/>
                <a:sym typeface="Roboto Condensed"/>
              </a:rPr>
              <a:t>STEP 1</a:t>
            </a:r>
            <a:endParaRPr sz="2200" b="1">
              <a:solidFill>
                <a:schemeClr val="dk1"/>
              </a:solidFill>
              <a:latin typeface="Roboto Condensed"/>
              <a:ea typeface="Roboto Condensed"/>
              <a:cs typeface="Roboto Condensed"/>
              <a:sym typeface="Roboto Condensed"/>
            </a:endParaRPr>
          </a:p>
        </p:txBody>
      </p:sp>
      <p:sp>
        <p:nvSpPr>
          <p:cNvPr id="2025" name="Google Shape;2025;p136"/>
          <p:cNvSpPr txBox="1"/>
          <p:nvPr/>
        </p:nvSpPr>
        <p:spPr>
          <a:xfrm>
            <a:off x="855781" y="2030538"/>
            <a:ext cx="2776200" cy="634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500">
                <a:solidFill>
                  <a:schemeClr val="dk1"/>
                </a:solidFill>
                <a:latin typeface="Actor"/>
                <a:ea typeface="Actor"/>
                <a:cs typeface="Actor"/>
                <a:sym typeface="Actor"/>
              </a:rPr>
              <a:t>Pollutant Concentration  Calculation by Econometric Analysis</a:t>
            </a:r>
            <a:endParaRPr sz="1500">
              <a:solidFill>
                <a:schemeClr val="dk1"/>
              </a:solidFill>
              <a:latin typeface="Actor"/>
              <a:ea typeface="Actor"/>
              <a:cs typeface="Actor"/>
              <a:sym typeface="Actor"/>
            </a:endParaRPr>
          </a:p>
        </p:txBody>
      </p:sp>
      <p:sp>
        <p:nvSpPr>
          <p:cNvPr id="2026" name="Google Shape;2026;p136"/>
          <p:cNvSpPr txBox="1"/>
          <p:nvPr/>
        </p:nvSpPr>
        <p:spPr>
          <a:xfrm>
            <a:off x="2437150" y="3492000"/>
            <a:ext cx="2776200" cy="396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200" b="1">
                <a:solidFill>
                  <a:schemeClr val="dk1"/>
                </a:solidFill>
                <a:latin typeface="Roboto Condensed"/>
                <a:ea typeface="Roboto Condensed"/>
                <a:cs typeface="Roboto Condensed"/>
                <a:sym typeface="Roboto Condensed"/>
              </a:rPr>
              <a:t>STEP 2</a:t>
            </a:r>
            <a:endParaRPr sz="2200" b="1">
              <a:solidFill>
                <a:schemeClr val="dk1"/>
              </a:solidFill>
              <a:latin typeface="Roboto Condensed"/>
              <a:ea typeface="Roboto Condensed"/>
              <a:cs typeface="Roboto Condensed"/>
              <a:sym typeface="Roboto Condensed"/>
            </a:endParaRPr>
          </a:p>
        </p:txBody>
      </p:sp>
      <p:sp>
        <p:nvSpPr>
          <p:cNvPr id="2027" name="Google Shape;2027;p136"/>
          <p:cNvSpPr txBox="1"/>
          <p:nvPr/>
        </p:nvSpPr>
        <p:spPr>
          <a:xfrm>
            <a:off x="2437150" y="3888300"/>
            <a:ext cx="2776200" cy="634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1"/>
                </a:solidFill>
                <a:latin typeface="Actor"/>
                <a:ea typeface="Actor"/>
                <a:cs typeface="Actor"/>
                <a:sym typeface="Actor"/>
              </a:rPr>
              <a:t>Vehicle Structured Flow Analysis with Scenario Setting</a:t>
            </a:r>
            <a:endParaRPr sz="1600">
              <a:solidFill>
                <a:schemeClr val="dk1"/>
              </a:solidFill>
              <a:latin typeface="Actor"/>
              <a:ea typeface="Actor"/>
              <a:cs typeface="Actor"/>
              <a:sym typeface="Actor"/>
            </a:endParaRPr>
          </a:p>
          <a:p>
            <a:pPr marL="0" lvl="0" indent="0" algn="ctr" rtl="0">
              <a:spcBef>
                <a:spcPts val="0"/>
              </a:spcBef>
              <a:spcAft>
                <a:spcPts val="0"/>
              </a:spcAft>
              <a:buNone/>
            </a:pPr>
            <a:endParaRPr sz="1600">
              <a:solidFill>
                <a:schemeClr val="dk1"/>
              </a:solidFill>
              <a:latin typeface="Actor"/>
              <a:ea typeface="Actor"/>
              <a:cs typeface="Actor"/>
              <a:sym typeface="Actor"/>
            </a:endParaRPr>
          </a:p>
        </p:txBody>
      </p:sp>
      <p:sp>
        <p:nvSpPr>
          <p:cNvPr id="2028" name="Google Shape;2028;p136"/>
          <p:cNvSpPr txBox="1"/>
          <p:nvPr/>
        </p:nvSpPr>
        <p:spPr>
          <a:xfrm>
            <a:off x="3978300" y="1715113"/>
            <a:ext cx="2771100" cy="396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200" b="1">
                <a:solidFill>
                  <a:schemeClr val="dk1"/>
                </a:solidFill>
                <a:latin typeface="Roboto Condensed"/>
                <a:ea typeface="Roboto Condensed"/>
                <a:cs typeface="Roboto Condensed"/>
                <a:sym typeface="Roboto Condensed"/>
              </a:rPr>
              <a:t>STEP 3</a:t>
            </a:r>
            <a:endParaRPr sz="2200" b="1">
              <a:solidFill>
                <a:schemeClr val="dk1"/>
              </a:solidFill>
              <a:latin typeface="Roboto Condensed"/>
              <a:ea typeface="Roboto Condensed"/>
              <a:cs typeface="Roboto Condensed"/>
              <a:sym typeface="Roboto Condensed"/>
            </a:endParaRPr>
          </a:p>
        </p:txBody>
      </p:sp>
      <p:sp>
        <p:nvSpPr>
          <p:cNvPr id="2029" name="Google Shape;2029;p136"/>
          <p:cNvSpPr txBox="1"/>
          <p:nvPr/>
        </p:nvSpPr>
        <p:spPr>
          <a:xfrm>
            <a:off x="3983519" y="2030538"/>
            <a:ext cx="2771100" cy="634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1"/>
                </a:solidFill>
                <a:latin typeface="Actor"/>
                <a:ea typeface="Actor"/>
                <a:cs typeface="Actor"/>
                <a:sym typeface="Actor"/>
              </a:rPr>
              <a:t>Health Benefits Analysis brought by Vehicle Structure Change</a:t>
            </a:r>
            <a:endParaRPr sz="1600">
              <a:solidFill>
                <a:schemeClr val="dk1"/>
              </a:solidFill>
              <a:latin typeface="Actor"/>
              <a:ea typeface="Actor"/>
              <a:cs typeface="Actor"/>
              <a:sym typeface="Actor"/>
            </a:endParaRPr>
          </a:p>
        </p:txBody>
      </p:sp>
      <p:sp>
        <p:nvSpPr>
          <p:cNvPr id="2030" name="Google Shape;2030;p136"/>
          <p:cNvSpPr txBox="1"/>
          <p:nvPr/>
        </p:nvSpPr>
        <p:spPr>
          <a:xfrm>
            <a:off x="5513985" y="3492000"/>
            <a:ext cx="2776200" cy="396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200" b="1">
                <a:solidFill>
                  <a:schemeClr val="dk1"/>
                </a:solidFill>
                <a:latin typeface="Roboto Condensed"/>
                <a:ea typeface="Roboto Condensed"/>
                <a:cs typeface="Roboto Condensed"/>
                <a:sym typeface="Roboto Condensed"/>
              </a:rPr>
              <a:t>STEP 4</a:t>
            </a:r>
            <a:endParaRPr sz="2200" b="1">
              <a:solidFill>
                <a:schemeClr val="dk1"/>
              </a:solidFill>
              <a:latin typeface="Roboto Condensed"/>
              <a:ea typeface="Roboto Condensed"/>
              <a:cs typeface="Roboto Condensed"/>
              <a:sym typeface="Roboto Condensed"/>
            </a:endParaRPr>
          </a:p>
        </p:txBody>
      </p:sp>
      <p:sp>
        <p:nvSpPr>
          <p:cNvPr id="2031" name="Google Shape;2031;p136"/>
          <p:cNvSpPr txBox="1"/>
          <p:nvPr/>
        </p:nvSpPr>
        <p:spPr>
          <a:xfrm>
            <a:off x="5513985" y="3888300"/>
            <a:ext cx="2776200" cy="634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1"/>
                </a:solidFill>
                <a:latin typeface="Actor"/>
                <a:ea typeface="Actor"/>
                <a:cs typeface="Actor"/>
                <a:sym typeface="Actor"/>
              </a:rPr>
              <a:t>Cost Benefit Analysis (CBA) of this Policy Implementation</a:t>
            </a:r>
            <a:endParaRPr sz="1600">
              <a:solidFill>
                <a:schemeClr val="dk1"/>
              </a:solidFill>
              <a:latin typeface="Actor"/>
              <a:ea typeface="Actor"/>
              <a:cs typeface="Actor"/>
              <a:sym typeface="Actor"/>
            </a:endParaRPr>
          </a:p>
        </p:txBody>
      </p:sp>
      <p:cxnSp>
        <p:nvCxnSpPr>
          <p:cNvPr id="2032" name="Google Shape;2032;p136"/>
          <p:cNvCxnSpPr/>
          <p:nvPr/>
        </p:nvCxnSpPr>
        <p:spPr>
          <a:xfrm>
            <a:off x="725175" y="3151650"/>
            <a:ext cx="7678800" cy="0"/>
          </a:xfrm>
          <a:prstGeom prst="straightConnector1">
            <a:avLst/>
          </a:prstGeom>
          <a:noFill/>
          <a:ln w="28575" cap="flat" cmpd="sng">
            <a:solidFill>
              <a:schemeClr val="accent2"/>
            </a:solidFill>
            <a:prstDash val="dash"/>
            <a:round/>
            <a:headEnd type="oval" w="med" len="med"/>
            <a:tailEnd type="oval" w="med" len="med"/>
          </a:ln>
        </p:spPr>
      </p:cxnSp>
      <p:sp>
        <p:nvSpPr>
          <p:cNvPr id="2033" name="Google Shape;2033;p136"/>
          <p:cNvSpPr/>
          <p:nvPr/>
        </p:nvSpPr>
        <p:spPr>
          <a:xfrm flipH="1">
            <a:off x="1955575" y="2865301"/>
            <a:ext cx="572700" cy="5727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136"/>
          <p:cNvSpPr/>
          <p:nvPr/>
        </p:nvSpPr>
        <p:spPr>
          <a:xfrm flipH="1">
            <a:off x="3538907" y="2865288"/>
            <a:ext cx="572700" cy="5727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136"/>
          <p:cNvSpPr/>
          <p:nvPr/>
        </p:nvSpPr>
        <p:spPr>
          <a:xfrm flipH="1">
            <a:off x="5077505" y="2865301"/>
            <a:ext cx="572700" cy="5727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136"/>
          <p:cNvSpPr/>
          <p:nvPr/>
        </p:nvSpPr>
        <p:spPr>
          <a:xfrm flipH="1">
            <a:off x="6616107" y="2865301"/>
            <a:ext cx="572700" cy="5727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37" name="Google Shape;2037;p136"/>
          <p:cNvGrpSpPr/>
          <p:nvPr/>
        </p:nvGrpSpPr>
        <p:grpSpPr>
          <a:xfrm>
            <a:off x="3656681" y="3000105"/>
            <a:ext cx="339253" cy="308765"/>
            <a:chOff x="1492675" y="4420975"/>
            <a:chExt cx="481825" cy="438525"/>
          </a:xfrm>
        </p:grpSpPr>
        <p:sp>
          <p:nvSpPr>
            <p:cNvPr id="2038" name="Google Shape;2038;p136"/>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039" name="Google Shape;2039;p136"/>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040" name="Google Shape;2040;p136"/>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041" name="Google Shape;2041;p136"/>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042" name="Google Shape;2042;p136"/>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2043" name="Google Shape;2043;p136"/>
          <p:cNvGrpSpPr/>
          <p:nvPr/>
        </p:nvGrpSpPr>
        <p:grpSpPr>
          <a:xfrm>
            <a:off x="2049041" y="2965743"/>
            <a:ext cx="375465" cy="371814"/>
            <a:chOff x="-37385100" y="3949908"/>
            <a:chExt cx="321350" cy="318225"/>
          </a:xfrm>
        </p:grpSpPr>
        <p:sp>
          <p:nvSpPr>
            <p:cNvPr id="2044" name="Google Shape;2044;p136"/>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136"/>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46" name="Google Shape;2046;p136"/>
          <p:cNvSpPr/>
          <p:nvPr/>
        </p:nvSpPr>
        <p:spPr>
          <a:xfrm>
            <a:off x="5182484" y="2972192"/>
            <a:ext cx="356586" cy="353876"/>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47" name="Google Shape;2047;p136"/>
          <p:cNvGrpSpPr/>
          <p:nvPr/>
        </p:nvGrpSpPr>
        <p:grpSpPr>
          <a:xfrm>
            <a:off x="6729346" y="2986535"/>
            <a:ext cx="351786" cy="326274"/>
            <a:chOff x="-62511900" y="4129100"/>
            <a:chExt cx="304050" cy="282000"/>
          </a:xfrm>
        </p:grpSpPr>
        <p:sp>
          <p:nvSpPr>
            <p:cNvPr id="2048" name="Google Shape;2048;p136"/>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136"/>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136"/>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136"/>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136"/>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53" name="Google Shape;2053;p136"/>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95</a:t>
            </a:fld>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96.xml><?xml version="1.0" encoding="utf-8"?>
<p:sld xmlns:a="http://schemas.openxmlformats.org/drawingml/2006/main" xmlns:r="http://schemas.openxmlformats.org/officeDocument/2006/relationships" xmlns:p="http://schemas.openxmlformats.org/presentationml/2006/main" show="0">
  <p:cSld>
    <p:spTree>
      <p:nvGrpSpPr>
        <p:cNvPr id="1" name="Shape 2057"/>
        <p:cNvGrpSpPr/>
        <p:nvPr/>
      </p:nvGrpSpPr>
      <p:grpSpPr>
        <a:xfrm>
          <a:off x="0" y="0"/>
          <a:ext cx="0" cy="0"/>
          <a:chOff x="0" y="0"/>
          <a:chExt cx="0" cy="0"/>
        </a:xfrm>
      </p:grpSpPr>
      <p:sp>
        <p:nvSpPr>
          <p:cNvPr id="2058" name="Google Shape;2058;p137"/>
          <p:cNvSpPr/>
          <p:nvPr/>
        </p:nvSpPr>
        <p:spPr>
          <a:xfrm>
            <a:off x="21075" y="441322"/>
            <a:ext cx="2100350" cy="1279375"/>
          </a:xfrm>
          <a:custGeom>
            <a:avLst/>
            <a:gdLst/>
            <a:ahLst/>
            <a:cxnLst/>
            <a:rect l="l" t="t" r="r" b="b"/>
            <a:pathLst>
              <a:path w="84014" h="51175" extrusionOk="0">
                <a:moveTo>
                  <a:pt x="0" y="1333"/>
                </a:moveTo>
                <a:cubicBezTo>
                  <a:pt x="12617" y="-2269"/>
                  <a:pt x="28910" y="1602"/>
                  <a:pt x="38188" y="10880"/>
                </a:cubicBezTo>
                <a:cubicBezTo>
                  <a:pt x="48773" y="21465"/>
                  <a:pt x="49636" y="40368"/>
                  <a:pt x="61817" y="49069"/>
                </a:cubicBezTo>
                <a:cubicBezTo>
                  <a:pt x="67860" y="53386"/>
                  <a:pt x="76810" y="49173"/>
                  <a:pt x="84014" y="50978"/>
                </a:cubicBezTo>
              </a:path>
            </a:pathLst>
          </a:custGeom>
          <a:noFill/>
          <a:ln w="28575" cap="flat" cmpd="sng">
            <a:solidFill>
              <a:schemeClr val="lt1"/>
            </a:solidFill>
            <a:prstDash val="dash"/>
            <a:round/>
            <a:headEnd type="none" w="med" len="med"/>
            <a:tailEnd type="none" w="med" len="med"/>
          </a:ln>
        </p:spPr>
        <p:txBody>
          <a:bodyPr/>
          <a:lstStyle/>
          <a:p>
            <a:endParaRPr lang="en-US"/>
          </a:p>
        </p:txBody>
      </p:sp>
      <p:sp>
        <p:nvSpPr>
          <p:cNvPr id="2059" name="Google Shape;2059;p137"/>
          <p:cNvSpPr/>
          <p:nvPr/>
        </p:nvSpPr>
        <p:spPr>
          <a:xfrm>
            <a:off x="2254487" y="185698"/>
            <a:ext cx="2844450" cy="4453875"/>
          </a:xfrm>
          <a:custGeom>
            <a:avLst/>
            <a:gdLst/>
            <a:ahLst/>
            <a:cxnLst/>
            <a:rect l="l" t="t" r="r" b="b"/>
            <a:pathLst>
              <a:path w="113778" h="178155" extrusionOk="0">
                <a:moveTo>
                  <a:pt x="1600" y="178155"/>
                </a:moveTo>
                <a:cubicBezTo>
                  <a:pt x="-3305" y="160973"/>
                  <a:pt x="4101" y="140661"/>
                  <a:pt x="14489" y="126123"/>
                </a:cubicBezTo>
                <a:cubicBezTo>
                  <a:pt x="23988" y="112829"/>
                  <a:pt x="41118" y="104776"/>
                  <a:pt x="47187" y="89606"/>
                </a:cubicBezTo>
                <a:cubicBezTo>
                  <a:pt x="51243" y="79469"/>
                  <a:pt x="45960" y="67804"/>
                  <a:pt x="45278" y="56907"/>
                </a:cubicBezTo>
                <a:cubicBezTo>
                  <a:pt x="44526" y="44884"/>
                  <a:pt x="46938" y="32042"/>
                  <a:pt x="52916" y="21583"/>
                </a:cubicBezTo>
                <a:cubicBezTo>
                  <a:pt x="63502" y="3060"/>
                  <a:pt x="93077" y="-3392"/>
                  <a:pt x="113778" y="1772"/>
                </a:cubicBezTo>
              </a:path>
            </a:pathLst>
          </a:custGeom>
          <a:noFill/>
          <a:ln w="28575" cap="flat" cmpd="sng">
            <a:solidFill>
              <a:schemeClr val="lt1"/>
            </a:solidFill>
            <a:prstDash val="dash"/>
            <a:round/>
            <a:headEnd type="none" w="med" len="med"/>
            <a:tailEnd type="none" w="med" len="med"/>
          </a:ln>
        </p:spPr>
        <p:txBody>
          <a:bodyPr/>
          <a:lstStyle/>
          <a:p>
            <a:endParaRPr lang="en-US"/>
          </a:p>
        </p:txBody>
      </p:sp>
      <p:sp>
        <p:nvSpPr>
          <p:cNvPr id="2060" name="Google Shape;2060;p137"/>
          <p:cNvSpPr/>
          <p:nvPr/>
        </p:nvSpPr>
        <p:spPr>
          <a:xfrm>
            <a:off x="8130575" y="3459400"/>
            <a:ext cx="278100" cy="278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137"/>
          <p:cNvSpPr/>
          <p:nvPr/>
        </p:nvSpPr>
        <p:spPr>
          <a:xfrm>
            <a:off x="8130575" y="2098075"/>
            <a:ext cx="278100" cy="2781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137"/>
          <p:cNvSpPr txBox="1">
            <a:spLocks noGrp="1"/>
          </p:cNvSpPr>
          <p:nvPr>
            <p:ph type="title"/>
          </p:nvPr>
        </p:nvSpPr>
        <p:spPr>
          <a:xfrm>
            <a:off x="4686050" y="420675"/>
            <a:ext cx="3744600" cy="12102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CUSTOMER </a:t>
            </a:r>
            <a:endParaRPr/>
          </a:p>
          <a:p>
            <a:pPr marL="0" lvl="0" indent="0" algn="r" rtl="0">
              <a:spcBef>
                <a:spcPts val="0"/>
              </a:spcBef>
              <a:spcAft>
                <a:spcPts val="0"/>
              </a:spcAft>
              <a:buNone/>
            </a:pPr>
            <a:r>
              <a:rPr lang="en">
                <a:solidFill>
                  <a:schemeClr val="accent3"/>
                </a:solidFill>
              </a:rPr>
              <a:t>DEMOGRAPHICS</a:t>
            </a:r>
            <a:endParaRPr>
              <a:solidFill>
                <a:schemeClr val="accent3"/>
              </a:solidFill>
            </a:endParaRPr>
          </a:p>
        </p:txBody>
      </p:sp>
      <p:grpSp>
        <p:nvGrpSpPr>
          <p:cNvPr id="2063" name="Google Shape;2063;p137"/>
          <p:cNvGrpSpPr/>
          <p:nvPr/>
        </p:nvGrpSpPr>
        <p:grpSpPr>
          <a:xfrm>
            <a:off x="713226" y="1635455"/>
            <a:ext cx="3972832" cy="2612429"/>
            <a:chOff x="235800" y="830650"/>
            <a:chExt cx="6978450" cy="4588844"/>
          </a:xfrm>
        </p:grpSpPr>
        <p:sp>
          <p:nvSpPr>
            <p:cNvPr id="2064" name="Google Shape;2064;p137"/>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137"/>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137"/>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137"/>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137"/>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137"/>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70" name="Google Shape;2070;p137"/>
          <p:cNvSpPr txBox="1"/>
          <p:nvPr/>
        </p:nvSpPr>
        <p:spPr>
          <a:xfrm>
            <a:off x="5774500" y="3323963"/>
            <a:ext cx="2233500" cy="3222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200" b="1">
                <a:solidFill>
                  <a:schemeClr val="dk1"/>
                </a:solidFill>
                <a:latin typeface="Roboto Condensed"/>
                <a:ea typeface="Roboto Condensed"/>
                <a:cs typeface="Roboto Condensed"/>
                <a:sym typeface="Roboto Condensed"/>
              </a:rPr>
              <a:t>Saturn </a:t>
            </a:r>
            <a:endParaRPr sz="2200" b="1">
              <a:solidFill>
                <a:schemeClr val="dk1"/>
              </a:solidFill>
              <a:latin typeface="Roboto Condensed"/>
              <a:ea typeface="Roboto Condensed"/>
              <a:cs typeface="Roboto Condensed"/>
              <a:sym typeface="Roboto Condensed"/>
            </a:endParaRPr>
          </a:p>
        </p:txBody>
      </p:sp>
      <p:sp>
        <p:nvSpPr>
          <p:cNvPr id="2071" name="Google Shape;2071;p137"/>
          <p:cNvSpPr txBox="1"/>
          <p:nvPr/>
        </p:nvSpPr>
        <p:spPr>
          <a:xfrm>
            <a:off x="5774550" y="3706025"/>
            <a:ext cx="2233500" cy="5727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600">
                <a:solidFill>
                  <a:schemeClr val="dk1"/>
                </a:solidFill>
                <a:latin typeface="Actor"/>
                <a:ea typeface="Actor"/>
                <a:cs typeface="Actor"/>
                <a:sym typeface="Actor"/>
              </a:rPr>
              <a:t>It’s a gas giant and has several rings</a:t>
            </a:r>
            <a:endParaRPr sz="1600" b="1">
              <a:solidFill>
                <a:schemeClr val="dk1"/>
              </a:solidFill>
              <a:latin typeface="Actor"/>
              <a:ea typeface="Actor"/>
              <a:cs typeface="Actor"/>
              <a:sym typeface="Actor"/>
            </a:endParaRPr>
          </a:p>
        </p:txBody>
      </p:sp>
      <p:sp>
        <p:nvSpPr>
          <p:cNvPr id="2072" name="Google Shape;2072;p137"/>
          <p:cNvSpPr txBox="1"/>
          <p:nvPr/>
        </p:nvSpPr>
        <p:spPr>
          <a:xfrm>
            <a:off x="5774505" y="1962638"/>
            <a:ext cx="2233500" cy="3222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200" b="1">
                <a:solidFill>
                  <a:schemeClr val="dk1"/>
                </a:solidFill>
                <a:latin typeface="Roboto Condensed"/>
                <a:ea typeface="Roboto Condensed"/>
                <a:cs typeface="Roboto Condensed"/>
                <a:sym typeface="Roboto Condensed"/>
              </a:rPr>
              <a:t>Venus </a:t>
            </a:r>
            <a:endParaRPr sz="2200" b="1">
              <a:solidFill>
                <a:schemeClr val="dk1"/>
              </a:solidFill>
              <a:latin typeface="Roboto Condensed"/>
              <a:ea typeface="Roboto Condensed"/>
              <a:cs typeface="Roboto Condensed"/>
              <a:sym typeface="Roboto Condensed"/>
            </a:endParaRPr>
          </a:p>
        </p:txBody>
      </p:sp>
      <p:sp>
        <p:nvSpPr>
          <p:cNvPr id="2073" name="Google Shape;2073;p137"/>
          <p:cNvSpPr txBox="1"/>
          <p:nvPr/>
        </p:nvSpPr>
        <p:spPr>
          <a:xfrm>
            <a:off x="5774550" y="2344700"/>
            <a:ext cx="2233500" cy="5727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600">
                <a:solidFill>
                  <a:schemeClr val="dk1"/>
                </a:solidFill>
                <a:latin typeface="Actor"/>
                <a:ea typeface="Actor"/>
                <a:cs typeface="Actor"/>
                <a:sym typeface="Actor"/>
              </a:rPr>
              <a:t>Venus is the second planet from the Sun</a:t>
            </a:r>
            <a:endParaRPr sz="1600">
              <a:solidFill>
                <a:schemeClr val="dk1"/>
              </a:solidFill>
              <a:latin typeface="Actor"/>
              <a:ea typeface="Actor"/>
              <a:cs typeface="Actor"/>
              <a:sym typeface="Actor"/>
            </a:endParaRPr>
          </a:p>
        </p:txBody>
      </p:sp>
      <p:sp>
        <p:nvSpPr>
          <p:cNvPr id="2074" name="Google Shape;2074;p137"/>
          <p:cNvSpPr txBox="1"/>
          <p:nvPr/>
        </p:nvSpPr>
        <p:spPr>
          <a:xfrm>
            <a:off x="5774500" y="2977263"/>
            <a:ext cx="2233500" cy="3222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200" b="1">
                <a:solidFill>
                  <a:schemeClr val="dk1"/>
                </a:solidFill>
                <a:latin typeface="Roboto Condensed"/>
                <a:ea typeface="Roboto Condensed"/>
                <a:cs typeface="Roboto Condensed"/>
                <a:sym typeface="Roboto Condensed"/>
              </a:rPr>
              <a:t>30% </a:t>
            </a:r>
            <a:endParaRPr sz="2200" b="1">
              <a:solidFill>
                <a:schemeClr val="dk1"/>
              </a:solidFill>
              <a:latin typeface="Roboto Condensed"/>
              <a:ea typeface="Roboto Condensed"/>
              <a:cs typeface="Roboto Condensed"/>
              <a:sym typeface="Roboto Condensed"/>
            </a:endParaRPr>
          </a:p>
        </p:txBody>
      </p:sp>
      <p:sp>
        <p:nvSpPr>
          <p:cNvPr id="2075" name="Google Shape;2075;p137"/>
          <p:cNvSpPr txBox="1"/>
          <p:nvPr/>
        </p:nvSpPr>
        <p:spPr>
          <a:xfrm>
            <a:off x="5774550" y="1615938"/>
            <a:ext cx="2233500" cy="3222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200" b="1">
                <a:solidFill>
                  <a:schemeClr val="dk1"/>
                </a:solidFill>
                <a:latin typeface="Roboto Condensed"/>
                <a:ea typeface="Roboto Condensed"/>
                <a:cs typeface="Roboto Condensed"/>
                <a:sym typeface="Roboto Condensed"/>
              </a:rPr>
              <a:t>60% </a:t>
            </a:r>
            <a:endParaRPr sz="2200" b="1">
              <a:solidFill>
                <a:schemeClr val="dk1"/>
              </a:solidFill>
              <a:latin typeface="Roboto Condensed"/>
              <a:ea typeface="Roboto Condensed"/>
              <a:cs typeface="Roboto Condensed"/>
              <a:sym typeface="Roboto Condensed"/>
            </a:endParaRPr>
          </a:p>
        </p:txBody>
      </p:sp>
      <p:sp>
        <p:nvSpPr>
          <p:cNvPr id="2076" name="Google Shape;2076;p137"/>
          <p:cNvSpPr/>
          <p:nvPr/>
        </p:nvSpPr>
        <p:spPr>
          <a:xfrm>
            <a:off x="1152475" y="2455175"/>
            <a:ext cx="278100" cy="2781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137"/>
          <p:cNvSpPr/>
          <p:nvPr/>
        </p:nvSpPr>
        <p:spPr>
          <a:xfrm>
            <a:off x="3602125" y="2587875"/>
            <a:ext cx="278100" cy="2781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137"/>
          <p:cNvSpPr/>
          <p:nvPr/>
        </p:nvSpPr>
        <p:spPr>
          <a:xfrm>
            <a:off x="2125550" y="1731875"/>
            <a:ext cx="278100" cy="2781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137"/>
          <p:cNvSpPr/>
          <p:nvPr/>
        </p:nvSpPr>
        <p:spPr>
          <a:xfrm>
            <a:off x="2498725" y="2904625"/>
            <a:ext cx="278100" cy="278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137"/>
          <p:cNvSpPr/>
          <p:nvPr/>
        </p:nvSpPr>
        <p:spPr>
          <a:xfrm>
            <a:off x="3981750" y="1925050"/>
            <a:ext cx="278100" cy="278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137"/>
          <p:cNvSpPr/>
          <p:nvPr/>
        </p:nvSpPr>
        <p:spPr>
          <a:xfrm>
            <a:off x="504875" y="354700"/>
            <a:ext cx="278100" cy="2781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137"/>
          <p:cNvSpPr/>
          <p:nvPr/>
        </p:nvSpPr>
        <p:spPr>
          <a:xfrm>
            <a:off x="3085150" y="2238550"/>
            <a:ext cx="278100" cy="2781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13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96</a:t>
            </a:fld>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97.xml><?xml version="1.0" encoding="utf-8"?>
<p:sld xmlns:a="http://schemas.openxmlformats.org/drawingml/2006/main" xmlns:r="http://schemas.openxmlformats.org/officeDocument/2006/relationships" xmlns:p="http://schemas.openxmlformats.org/presentationml/2006/main" show="0">
  <p:cSld>
    <p:spTree>
      <p:nvGrpSpPr>
        <p:cNvPr id="1" name="Shape 2087"/>
        <p:cNvGrpSpPr/>
        <p:nvPr/>
      </p:nvGrpSpPr>
      <p:grpSpPr>
        <a:xfrm>
          <a:off x="0" y="0"/>
          <a:ext cx="0" cy="0"/>
          <a:chOff x="0" y="0"/>
          <a:chExt cx="0" cy="0"/>
        </a:xfrm>
      </p:grpSpPr>
      <p:sp>
        <p:nvSpPr>
          <p:cNvPr id="2088" name="Google Shape;2088;p138"/>
          <p:cNvSpPr txBox="1">
            <a:spLocks noGrp="1"/>
          </p:cNvSpPr>
          <p:nvPr>
            <p:ph type="title"/>
          </p:nvPr>
        </p:nvSpPr>
        <p:spPr>
          <a:xfrm>
            <a:off x="713225" y="42067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MARKET </a:t>
            </a:r>
            <a:r>
              <a:rPr lang="en">
                <a:solidFill>
                  <a:schemeClr val="dk2"/>
                </a:solidFill>
              </a:rPr>
              <a:t>SEGMENTATION</a:t>
            </a:r>
            <a:endParaRPr>
              <a:solidFill>
                <a:schemeClr val="dk2"/>
              </a:solidFill>
            </a:endParaRPr>
          </a:p>
        </p:txBody>
      </p:sp>
      <p:sp>
        <p:nvSpPr>
          <p:cNvPr id="2089" name="Google Shape;2089;p138"/>
          <p:cNvSpPr txBox="1"/>
          <p:nvPr/>
        </p:nvSpPr>
        <p:spPr>
          <a:xfrm>
            <a:off x="713400" y="4022122"/>
            <a:ext cx="7717500" cy="365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lt1"/>
                </a:solidFill>
                <a:latin typeface="Actor"/>
                <a:ea typeface="Actor"/>
                <a:cs typeface="Actor"/>
                <a:sym typeface="Actor"/>
              </a:rPr>
              <a:t>Follow the link in the graph to modify its data and then paste the new one here. </a:t>
            </a:r>
            <a:r>
              <a:rPr lang="en" sz="1200" b="1">
                <a:solidFill>
                  <a:schemeClr val="lt1"/>
                </a:solidFill>
                <a:uFill>
                  <a:noFill/>
                </a:uFill>
                <a:latin typeface="Actor"/>
                <a:ea typeface="Actor"/>
                <a:cs typeface="Actor"/>
                <a:sym typeface="Actor"/>
                <a:hlinkClick r:id="rId3">
                  <a:extLst>
                    <a:ext uri="{A12FA001-AC4F-418D-AE19-62706E023703}">
                      <ahyp:hlinkClr xmlns:ahyp="http://schemas.microsoft.com/office/drawing/2018/hyperlinkcolor" xmlns="" val="tx"/>
                    </a:ext>
                  </a:extLst>
                </a:hlinkClick>
              </a:rPr>
              <a:t>For more info, click here</a:t>
            </a:r>
            <a:endParaRPr sz="1200" b="1">
              <a:solidFill>
                <a:schemeClr val="lt1"/>
              </a:solidFill>
              <a:latin typeface="Actor"/>
              <a:ea typeface="Actor"/>
              <a:cs typeface="Actor"/>
              <a:sym typeface="Actor"/>
            </a:endParaRPr>
          </a:p>
        </p:txBody>
      </p:sp>
      <p:sp>
        <p:nvSpPr>
          <p:cNvPr id="2090" name="Google Shape;2090;p138"/>
          <p:cNvSpPr txBox="1"/>
          <p:nvPr/>
        </p:nvSpPr>
        <p:spPr>
          <a:xfrm>
            <a:off x="719998" y="1369236"/>
            <a:ext cx="2287800" cy="353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200" b="1">
                <a:solidFill>
                  <a:schemeClr val="dk1"/>
                </a:solidFill>
                <a:latin typeface="Roboto Condensed"/>
                <a:ea typeface="Roboto Condensed"/>
                <a:cs typeface="Roboto Condensed"/>
                <a:sym typeface="Roboto Condensed"/>
              </a:rPr>
              <a:t>HOCKEY</a:t>
            </a:r>
            <a:endParaRPr sz="2200" b="1">
              <a:solidFill>
                <a:schemeClr val="dk1"/>
              </a:solidFill>
              <a:latin typeface="Roboto Condensed"/>
              <a:ea typeface="Roboto Condensed"/>
              <a:cs typeface="Roboto Condensed"/>
              <a:sym typeface="Roboto Condensed"/>
            </a:endParaRPr>
          </a:p>
        </p:txBody>
      </p:sp>
      <p:sp>
        <p:nvSpPr>
          <p:cNvPr id="2091" name="Google Shape;2091;p138"/>
          <p:cNvSpPr txBox="1"/>
          <p:nvPr/>
        </p:nvSpPr>
        <p:spPr>
          <a:xfrm>
            <a:off x="719998" y="1722629"/>
            <a:ext cx="2287800" cy="484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dk1"/>
                </a:solidFill>
                <a:latin typeface="Actor"/>
                <a:ea typeface="Actor"/>
                <a:cs typeface="Actor"/>
                <a:sym typeface="Actor"/>
              </a:rPr>
              <a:t>Jupiter is the biggest planet of them all</a:t>
            </a:r>
            <a:endParaRPr sz="1600">
              <a:solidFill>
                <a:schemeClr val="dk1"/>
              </a:solidFill>
              <a:latin typeface="Actor"/>
              <a:ea typeface="Actor"/>
              <a:cs typeface="Actor"/>
              <a:sym typeface="Actor"/>
            </a:endParaRPr>
          </a:p>
        </p:txBody>
      </p:sp>
      <p:sp>
        <p:nvSpPr>
          <p:cNvPr id="2092" name="Google Shape;2092;p138"/>
          <p:cNvSpPr txBox="1"/>
          <p:nvPr/>
        </p:nvSpPr>
        <p:spPr>
          <a:xfrm>
            <a:off x="719998" y="2816077"/>
            <a:ext cx="2287800" cy="353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200" b="1">
                <a:solidFill>
                  <a:schemeClr val="dk1"/>
                </a:solidFill>
                <a:latin typeface="Roboto Condensed"/>
                <a:ea typeface="Roboto Condensed"/>
                <a:cs typeface="Roboto Condensed"/>
                <a:sym typeface="Roboto Condensed"/>
              </a:rPr>
              <a:t>SKIING</a:t>
            </a:r>
            <a:endParaRPr sz="2200" b="1">
              <a:solidFill>
                <a:schemeClr val="dk1"/>
              </a:solidFill>
              <a:latin typeface="Roboto Condensed"/>
              <a:ea typeface="Roboto Condensed"/>
              <a:cs typeface="Roboto Condensed"/>
              <a:sym typeface="Roboto Condensed"/>
            </a:endParaRPr>
          </a:p>
        </p:txBody>
      </p:sp>
      <p:sp>
        <p:nvSpPr>
          <p:cNvPr id="2093" name="Google Shape;2093;p138"/>
          <p:cNvSpPr txBox="1"/>
          <p:nvPr/>
        </p:nvSpPr>
        <p:spPr>
          <a:xfrm>
            <a:off x="719998" y="3169477"/>
            <a:ext cx="2287800" cy="484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dk1"/>
                </a:solidFill>
                <a:latin typeface="Actor"/>
                <a:ea typeface="Actor"/>
                <a:cs typeface="Actor"/>
                <a:sym typeface="Actor"/>
              </a:rPr>
              <a:t>Saturn is a gas giant and has several rings</a:t>
            </a:r>
            <a:endParaRPr sz="1600">
              <a:solidFill>
                <a:schemeClr val="dk1"/>
              </a:solidFill>
              <a:latin typeface="Actor"/>
              <a:ea typeface="Actor"/>
              <a:cs typeface="Actor"/>
              <a:sym typeface="Actor"/>
            </a:endParaRPr>
          </a:p>
        </p:txBody>
      </p:sp>
      <p:sp>
        <p:nvSpPr>
          <p:cNvPr id="2094" name="Google Shape;2094;p138"/>
          <p:cNvSpPr txBox="1"/>
          <p:nvPr/>
        </p:nvSpPr>
        <p:spPr>
          <a:xfrm>
            <a:off x="719998" y="1010125"/>
            <a:ext cx="892800" cy="3591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200" b="1">
                <a:solidFill>
                  <a:schemeClr val="dk2"/>
                </a:solidFill>
                <a:latin typeface="Roboto Condensed"/>
                <a:ea typeface="Roboto Condensed"/>
                <a:cs typeface="Roboto Condensed"/>
                <a:sym typeface="Roboto Condensed"/>
              </a:rPr>
              <a:t>20%</a:t>
            </a:r>
            <a:endParaRPr sz="2200" b="1">
              <a:solidFill>
                <a:schemeClr val="dk2"/>
              </a:solidFill>
              <a:latin typeface="Roboto Condensed"/>
              <a:ea typeface="Roboto Condensed"/>
              <a:cs typeface="Roboto Condensed"/>
              <a:sym typeface="Roboto Condensed"/>
            </a:endParaRPr>
          </a:p>
        </p:txBody>
      </p:sp>
      <p:sp>
        <p:nvSpPr>
          <p:cNvPr id="2095" name="Google Shape;2095;p138"/>
          <p:cNvSpPr txBox="1"/>
          <p:nvPr/>
        </p:nvSpPr>
        <p:spPr>
          <a:xfrm>
            <a:off x="719998" y="2456969"/>
            <a:ext cx="892800" cy="3591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200" b="1">
                <a:solidFill>
                  <a:schemeClr val="dk2"/>
                </a:solidFill>
                <a:latin typeface="Roboto Condensed"/>
                <a:ea typeface="Roboto Condensed"/>
                <a:cs typeface="Roboto Condensed"/>
                <a:sym typeface="Roboto Condensed"/>
              </a:rPr>
              <a:t>55%</a:t>
            </a:r>
            <a:endParaRPr sz="2200" b="1">
              <a:solidFill>
                <a:schemeClr val="dk2"/>
              </a:solidFill>
              <a:latin typeface="Roboto Condensed"/>
              <a:ea typeface="Roboto Condensed"/>
              <a:cs typeface="Roboto Condensed"/>
              <a:sym typeface="Roboto Condensed"/>
            </a:endParaRPr>
          </a:p>
        </p:txBody>
      </p:sp>
      <p:sp>
        <p:nvSpPr>
          <p:cNvPr id="2096" name="Google Shape;2096;p138"/>
          <p:cNvSpPr txBox="1"/>
          <p:nvPr/>
        </p:nvSpPr>
        <p:spPr>
          <a:xfrm>
            <a:off x="6136200" y="1369236"/>
            <a:ext cx="2287800" cy="3534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200" b="1">
                <a:solidFill>
                  <a:schemeClr val="dk1"/>
                </a:solidFill>
                <a:latin typeface="Roboto Condensed"/>
                <a:ea typeface="Roboto Condensed"/>
                <a:cs typeface="Roboto Condensed"/>
                <a:sym typeface="Roboto Condensed"/>
              </a:rPr>
              <a:t>SKATING</a:t>
            </a:r>
            <a:endParaRPr sz="2200" b="1">
              <a:solidFill>
                <a:schemeClr val="dk1"/>
              </a:solidFill>
              <a:latin typeface="Roboto Condensed"/>
              <a:ea typeface="Roboto Condensed"/>
              <a:cs typeface="Roboto Condensed"/>
              <a:sym typeface="Roboto Condensed"/>
            </a:endParaRPr>
          </a:p>
        </p:txBody>
      </p:sp>
      <p:sp>
        <p:nvSpPr>
          <p:cNvPr id="2097" name="Google Shape;2097;p138"/>
          <p:cNvSpPr txBox="1"/>
          <p:nvPr/>
        </p:nvSpPr>
        <p:spPr>
          <a:xfrm>
            <a:off x="6136200" y="1722629"/>
            <a:ext cx="2287800" cy="4848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sz="1600">
                <a:solidFill>
                  <a:schemeClr val="dk1"/>
                </a:solidFill>
                <a:latin typeface="Actor"/>
                <a:ea typeface="Actor"/>
                <a:cs typeface="Actor"/>
                <a:sym typeface="Actor"/>
              </a:rPr>
              <a:t>Venus is the second planet from the Sun</a:t>
            </a:r>
            <a:endParaRPr sz="1600">
              <a:solidFill>
                <a:schemeClr val="dk1"/>
              </a:solidFill>
              <a:latin typeface="Actor"/>
              <a:ea typeface="Actor"/>
              <a:cs typeface="Actor"/>
              <a:sym typeface="Actor"/>
            </a:endParaRPr>
          </a:p>
        </p:txBody>
      </p:sp>
      <p:sp>
        <p:nvSpPr>
          <p:cNvPr id="2098" name="Google Shape;2098;p138"/>
          <p:cNvSpPr txBox="1"/>
          <p:nvPr/>
        </p:nvSpPr>
        <p:spPr>
          <a:xfrm>
            <a:off x="6136200" y="2816077"/>
            <a:ext cx="2287800" cy="3534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200" b="1">
                <a:solidFill>
                  <a:schemeClr val="dk1"/>
                </a:solidFill>
                <a:latin typeface="Roboto Condensed"/>
                <a:ea typeface="Roboto Condensed"/>
                <a:cs typeface="Roboto Condensed"/>
                <a:sym typeface="Roboto Condensed"/>
              </a:rPr>
              <a:t>MUSHING</a:t>
            </a:r>
            <a:endParaRPr sz="2200" b="1">
              <a:solidFill>
                <a:schemeClr val="dk1"/>
              </a:solidFill>
              <a:latin typeface="Roboto Condensed"/>
              <a:ea typeface="Roboto Condensed"/>
              <a:cs typeface="Roboto Condensed"/>
              <a:sym typeface="Roboto Condensed"/>
            </a:endParaRPr>
          </a:p>
        </p:txBody>
      </p:sp>
      <p:sp>
        <p:nvSpPr>
          <p:cNvPr id="2099" name="Google Shape;2099;p138"/>
          <p:cNvSpPr txBox="1"/>
          <p:nvPr/>
        </p:nvSpPr>
        <p:spPr>
          <a:xfrm>
            <a:off x="6136200" y="3169477"/>
            <a:ext cx="2287800" cy="4848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sz="1600">
                <a:solidFill>
                  <a:schemeClr val="dk1"/>
                </a:solidFill>
                <a:latin typeface="Actor"/>
                <a:ea typeface="Actor"/>
                <a:cs typeface="Actor"/>
                <a:sym typeface="Actor"/>
              </a:rPr>
              <a:t>Despite being red, Mars is a cold place</a:t>
            </a:r>
            <a:endParaRPr sz="1600">
              <a:solidFill>
                <a:schemeClr val="dk1"/>
              </a:solidFill>
              <a:latin typeface="Actor"/>
              <a:ea typeface="Actor"/>
              <a:cs typeface="Actor"/>
              <a:sym typeface="Actor"/>
            </a:endParaRPr>
          </a:p>
        </p:txBody>
      </p:sp>
      <p:sp>
        <p:nvSpPr>
          <p:cNvPr id="2100" name="Google Shape;2100;p138"/>
          <p:cNvSpPr txBox="1"/>
          <p:nvPr/>
        </p:nvSpPr>
        <p:spPr>
          <a:xfrm>
            <a:off x="7531200" y="1010125"/>
            <a:ext cx="892800" cy="3591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200" b="1">
                <a:solidFill>
                  <a:schemeClr val="dk2"/>
                </a:solidFill>
                <a:latin typeface="Roboto Condensed"/>
                <a:ea typeface="Roboto Condensed"/>
                <a:cs typeface="Roboto Condensed"/>
                <a:sym typeface="Roboto Condensed"/>
              </a:rPr>
              <a:t>5%</a:t>
            </a:r>
            <a:endParaRPr sz="2200" b="1">
              <a:solidFill>
                <a:schemeClr val="dk2"/>
              </a:solidFill>
              <a:latin typeface="Roboto Condensed"/>
              <a:ea typeface="Roboto Condensed"/>
              <a:cs typeface="Roboto Condensed"/>
              <a:sym typeface="Roboto Condensed"/>
            </a:endParaRPr>
          </a:p>
        </p:txBody>
      </p:sp>
      <p:sp>
        <p:nvSpPr>
          <p:cNvPr id="2101" name="Google Shape;2101;p138"/>
          <p:cNvSpPr txBox="1"/>
          <p:nvPr/>
        </p:nvSpPr>
        <p:spPr>
          <a:xfrm>
            <a:off x="7531200" y="2456969"/>
            <a:ext cx="892800" cy="3591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200" b="1">
                <a:solidFill>
                  <a:schemeClr val="dk2"/>
                </a:solidFill>
                <a:latin typeface="Roboto Condensed"/>
                <a:ea typeface="Roboto Condensed"/>
                <a:cs typeface="Roboto Condensed"/>
                <a:sym typeface="Roboto Condensed"/>
              </a:rPr>
              <a:t>20%</a:t>
            </a:r>
            <a:endParaRPr sz="2200" b="1">
              <a:solidFill>
                <a:schemeClr val="dk2"/>
              </a:solidFill>
              <a:latin typeface="Roboto Condensed"/>
              <a:ea typeface="Roboto Condensed"/>
              <a:cs typeface="Roboto Condensed"/>
              <a:sym typeface="Roboto Condensed"/>
            </a:endParaRPr>
          </a:p>
        </p:txBody>
      </p:sp>
      <p:pic>
        <p:nvPicPr>
          <p:cNvPr id="2102" name="Google Shape;2102;p138" title="Gráfico">
            <a:hlinkClick r:id="rId4"/>
          </p:cNvPr>
          <p:cNvPicPr preferRelativeResize="0"/>
          <p:nvPr/>
        </p:nvPicPr>
        <p:blipFill>
          <a:blip r:embed="rId5">
            <a:alphaModFix/>
          </a:blip>
          <a:stretch>
            <a:fillRect/>
          </a:stretch>
        </p:blipFill>
        <p:spPr>
          <a:xfrm>
            <a:off x="2970525" y="1112473"/>
            <a:ext cx="3202957" cy="2541801"/>
          </a:xfrm>
          <a:prstGeom prst="rect">
            <a:avLst/>
          </a:prstGeom>
          <a:noFill/>
          <a:ln>
            <a:noFill/>
          </a:ln>
        </p:spPr>
      </p:pic>
      <p:sp>
        <p:nvSpPr>
          <p:cNvPr id="2103" name="Google Shape;2103;p138"/>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97</a:t>
            </a:fld>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98.xml><?xml version="1.0" encoding="utf-8"?>
<p:sld xmlns:a="http://schemas.openxmlformats.org/drawingml/2006/main" xmlns:r="http://schemas.openxmlformats.org/officeDocument/2006/relationships" xmlns:p="http://schemas.openxmlformats.org/presentationml/2006/main" show="0">
  <p:cSld>
    <p:spTree>
      <p:nvGrpSpPr>
        <p:cNvPr id="1" name="Shape 2107"/>
        <p:cNvGrpSpPr/>
        <p:nvPr/>
      </p:nvGrpSpPr>
      <p:grpSpPr>
        <a:xfrm>
          <a:off x="0" y="0"/>
          <a:ext cx="0" cy="0"/>
          <a:chOff x="0" y="0"/>
          <a:chExt cx="0" cy="0"/>
        </a:xfrm>
      </p:grpSpPr>
      <p:sp>
        <p:nvSpPr>
          <p:cNvPr id="2108" name="Google Shape;2108;p139"/>
          <p:cNvSpPr txBox="1">
            <a:spLocks noGrp="1"/>
          </p:cNvSpPr>
          <p:nvPr>
            <p:ph type="title"/>
          </p:nvPr>
        </p:nvSpPr>
        <p:spPr>
          <a:xfrm>
            <a:off x="713225" y="1271363"/>
            <a:ext cx="4707900" cy="2166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3,098</a:t>
            </a:r>
            <a:endParaRPr/>
          </a:p>
        </p:txBody>
      </p:sp>
      <p:sp>
        <p:nvSpPr>
          <p:cNvPr id="2109" name="Google Shape;2109;p139"/>
          <p:cNvSpPr txBox="1">
            <a:spLocks noGrp="1"/>
          </p:cNvSpPr>
          <p:nvPr>
            <p:ph type="subTitle" idx="1"/>
          </p:nvPr>
        </p:nvSpPr>
        <p:spPr>
          <a:xfrm>
            <a:off x="713225" y="3371738"/>
            <a:ext cx="4707900" cy="500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Big numbers catch your audience’s attention</a:t>
            </a:r>
            <a:endParaRPr/>
          </a:p>
        </p:txBody>
      </p:sp>
      <p:sp>
        <p:nvSpPr>
          <p:cNvPr id="2110" name="Google Shape;2110;p139"/>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98</a:t>
            </a:fld>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99.xml><?xml version="1.0" encoding="utf-8"?>
<p:sld xmlns:a="http://schemas.openxmlformats.org/drawingml/2006/main" xmlns:r="http://schemas.openxmlformats.org/officeDocument/2006/relationships" xmlns:p="http://schemas.openxmlformats.org/presentationml/2006/main" show="0">
  <p:cSld>
    <p:spTree>
      <p:nvGrpSpPr>
        <p:cNvPr id="1" name="Shape 2114"/>
        <p:cNvGrpSpPr/>
        <p:nvPr/>
      </p:nvGrpSpPr>
      <p:grpSpPr>
        <a:xfrm>
          <a:off x="0" y="0"/>
          <a:ext cx="0" cy="0"/>
          <a:chOff x="0" y="0"/>
          <a:chExt cx="0" cy="0"/>
        </a:xfrm>
      </p:grpSpPr>
      <p:sp>
        <p:nvSpPr>
          <p:cNvPr id="2115" name="Google Shape;2115;p140"/>
          <p:cNvSpPr/>
          <p:nvPr/>
        </p:nvSpPr>
        <p:spPr>
          <a:xfrm>
            <a:off x="-21625" y="3623475"/>
            <a:ext cx="9165600" cy="15591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140"/>
          <p:cNvSpPr txBox="1">
            <a:spLocks noGrp="1"/>
          </p:cNvSpPr>
          <p:nvPr>
            <p:ph type="title"/>
          </p:nvPr>
        </p:nvSpPr>
        <p:spPr>
          <a:xfrm>
            <a:off x="713225" y="3885175"/>
            <a:ext cx="7717500" cy="629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 PICTURE IS WORTH A THOUSAND WORDS</a:t>
            </a:r>
            <a:endParaRPr/>
          </a:p>
        </p:txBody>
      </p:sp>
      <p:cxnSp>
        <p:nvCxnSpPr>
          <p:cNvPr id="2117" name="Google Shape;2117;p140"/>
          <p:cNvCxnSpPr/>
          <p:nvPr/>
        </p:nvCxnSpPr>
        <p:spPr>
          <a:xfrm>
            <a:off x="2034950" y="4550075"/>
            <a:ext cx="0" cy="629100"/>
          </a:xfrm>
          <a:prstGeom prst="straightConnector1">
            <a:avLst/>
          </a:prstGeom>
          <a:noFill/>
          <a:ln w="28575" cap="flat" cmpd="sng">
            <a:solidFill>
              <a:schemeClr val="lt1"/>
            </a:solidFill>
            <a:prstDash val="solid"/>
            <a:round/>
            <a:headEnd type="none" w="med" len="med"/>
            <a:tailEnd type="none" w="med" len="med"/>
          </a:ln>
        </p:spPr>
      </p:cxnSp>
      <p:cxnSp>
        <p:nvCxnSpPr>
          <p:cNvPr id="2118" name="Google Shape;2118;p140"/>
          <p:cNvCxnSpPr/>
          <p:nvPr/>
        </p:nvCxnSpPr>
        <p:spPr>
          <a:xfrm>
            <a:off x="7109050" y="4550075"/>
            <a:ext cx="0" cy="629100"/>
          </a:xfrm>
          <a:prstGeom prst="straightConnector1">
            <a:avLst/>
          </a:prstGeom>
          <a:noFill/>
          <a:ln w="28575" cap="flat" cmpd="sng">
            <a:solidFill>
              <a:schemeClr val="lt1"/>
            </a:solidFill>
            <a:prstDash val="solid"/>
            <a:round/>
            <a:headEnd type="none" w="med" len="med"/>
            <a:tailEnd type="none" w="med" len="med"/>
          </a:ln>
        </p:spPr>
      </p:cxnSp>
      <p:sp>
        <p:nvSpPr>
          <p:cNvPr id="2119" name="Google Shape;2119;p140"/>
          <p:cNvSpPr/>
          <p:nvPr/>
        </p:nvSpPr>
        <p:spPr>
          <a:xfrm>
            <a:off x="4422113" y="4674438"/>
            <a:ext cx="278100" cy="2781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120" name="Google Shape;2120;p140"/>
          <p:cNvCxnSpPr/>
          <p:nvPr/>
        </p:nvCxnSpPr>
        <p:spPr>
          <a:xfrm>
            <a:off x="-14650" y="4813500"/>
            <a:ext cx="9177000" cy="0"/>
          </a:xfrm>
          <a:prstGeom prst="straightConnector1">
            <a:avLst/>
          </a:prstGeom>
          <a:noFill/>
          <a:ln w="28575" cap="flat" cmpd="sng">
            <a:solidFill>
              <a:schemeClr val="lt1"/>
            </a:solidFill>
            <a:prstDash val="dash"/>
            <a:round/>
            <a:headEnd type="none" w="med" len="med"/>
            <a:tailEnd type="none" w="med" len="med"/>
          </a:ln>
        </p:spPr>
      </p:cxnSp>
      <p:sp>
        <p:nvSpPr>
          <p:cNvPr id="2121" name="Google Shape;2121;p140"/>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99</a:t>
            </a:fld>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theme/theme1.xml><?xml version="1.0" encoding="utf-8"?>
<a:theme xmlns:a="http://schemas.openxmlformats.org/drawingml/2006/main" name="Winter World Sport Event MK Campaign by Slidesgo">
  <a:themeElements>
    <a:clrScheme name="Simple Light">
      <a:dk1>
        <a:srgbClr val="000000"/>
      </a:dk1>
      <a:lt1>
        <a:srgbClr val="F3F3F3"/>
      </a:lt1>
      <a:dk2>
        <a:srgbClr val="436F9E"/>
      </a:dk2>
      <a:lt2>
        <a:srgbClr val="6A8DB4"/>
      </a:lt2>
      <a:accent1>
        <a:srgbClr val="8FB0D4"/>
      </a:accent1>
      <a:accent2>
        <a:srgbClr val="AEC2D8"/>
      </a:accent2>
      <a:accent3>
        <a:srgbClr val="1F4C7C"/>
      </a:accent3>
      <a:accent4>
        <a:srgbClr val="FFFFFF"/>
      </a:accent4>
      <a:accent5>
        <a:srgbClr val="FFFFFF"/>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8644</Words>
  <Application>Microsoft Office PowerPoint</Application>
  <PresentationFormat>Affichage à l'écran (16:9)</PresentationFormat>
  <Paragraphs>1665</Paragraphs>
  <Slides>117</Slides>
  <Notes>117</Notes>
  <HiddenSlides>58</HiddenSlides>
  <MMClips>0</MMClips>
  <ScaleCrop>false</ScaleCrop>
  <HeadingPairs>
    <vt:vector size="6" baseType="variant">
      <vt:variant>
        <vt:lpstr>Polices utilisées</vt:lpstr>
      </vt:variant>
      <vt:variant>
        <vt:i4>18</vt:i4>
      </vt:variant>
      <vt:variant>
        <vt:lpstr>Thème</vt:lpstr>
      </vt:variant>
      <vt:variant>
        <vt:i4>2</vt:i4>
      </vt:variant>
      <vt:variant>
        <vt:lpstr>Titres des diapositives</vt:lpstr>
      </vt:variant>
      <vt:variant>
        <vt:i4>117</vt:i4>
      </vt:variant>
    </vt:vector>
  </HeadingPairs>
  <TitlesOfParts>
    <vt:vector size="137" baseType="lpstr">
      <vt:lpstr>Amatic SC</vt:lpstr>
      <vt:lpstr>Times New Roman</vt:lpstr>
      <vt:lpstr>Arial</vt:lpstr>
      <vt:lpstr>Roboto Condensed</vt:lpstr>
      <vt:lpstr>Roboto Medium</vt:lpstr>
      <vt:lpstr>Hind</vt:lpstr>
      <vt:lpstr>Roboto Condensed SemiBold</vt:lpstr>
      <vt:lpstr>Source Sans Pro</vt:lpstr>
      <vt:lpstr>Calibri</vt:lpstr>
      <vt:lpstr>Actor</vt:lpstr>
      <vt:lpstr>Public Sans</vt:lpstr>
      <vt:lpstr>Roboto</vt:lpstr>
      <vt:lpstr>Roboto Condensed Medium</vt:lpstr>
      <vt:lpstr>Roboto Condensed Light</vt:lpstr>
      <vt:lpstr>Proxima Nova</vt:lpstr>
      <vt:lpstr>Cabin</vt:lpstr>
      <vt:lpstr>Proxima Nova Semibold</vt:lpstr>
      <vt:lpstr>Open Sans</vt:lpstr>
      <vt:lpstr>Winter World Sport Event MK Campaign by Slidesgo</vt:lpstr>
      <vt:lpstr>Slidesgo Final Pages</vt:lpstr>
      <vt:lpstr>Health Impacts Assessment (and CBA) of LEZ for Urban Freight in Paris  Respire &amp; Clean Cities   Supervised by Martin KONING </vt:lpstr>
      <vt:lpstr>Présentation PowerPoint</vt:lpstr>
      <vt:lpstr>Research Questions</vt:lpstr>
      <vt:lpstr>Methodologies overview</vt:lpstr>
      <vt:lpstr>ECONOMETRIC ANALYSIS</vt:lpstr>
      <vt:lpstr>Data Source</vt:lpstr>
      <vt:lpstr>Econometric model</vt:lpstr>
      <vt:lpstr>Présentation PowerPoint</vt:lpstr>
      <vt:lpstr>Présentation PowerPoint</vt:lpstr>
      <vt:lpstr>TRAFFIC FLOW &amp; EMISSION</vt:lpstr>
      <vt:lpstr>ECONOMETRIC RESULTS</vt:lpstr>
      <vt:lpstr>STRATEGY</vt:lpstr>
      <vt:lpstr>STEP 1 : PARIS FLEET COMPOSITION</vt:lpstr>
      <vt:lpstr>STEP 1 : PARIS FLEET COMPOSITION</vt:lpstr>
      <vt:lpstr>   STEP 2 : EEA EMISSION FACTORS</vt:lpstr>
      <vt:lpstr>STEP 3 : VEHICLE EFFECT COMPARISON</vt:lpstr>
      <vt:lpstr>STEP 3 : VEHICLE EFFECT COMPARISON</vt:lpstr>
      <vt:lpstr>ZLA SCENARIOS</vt:lpstr>
      <vt:lpstr>Présentation PowerPoint</vt:lpstr>
      <vt:lpstr>Présentation PowerPoint</vt:lpstr>
      <vt:lpstr>Présentation PowerPoint</vt:lpstr>
      <vt:lpstr>Présentation PowerPoint</vt:lpstr>
      <vt:lpstr>WHAT ARE THE BENEFITS? </vt:lpstr>
      <vt:lpstr>HEALTH IMPACT ASSESSMENT</vt:lpstr>
      <vt:lpstr>What is the impact of pollution globally?</vt:lpstr>
      <vt:lpstr>What are possible health impacts?</vt:lpstr>
      <vt:lpstr>What Health Impacts are analyzed?</vt:lpstr>
      <vt:lpstr>Methodology </vt:lpstr>
      <vt:lpstr>Health Impact Assessment Relative Risks</vt:lpstr>
      <vt:lpstr>Health Impact Assessment  </vt:lpstr>
      <vt:lpstr>HIA Sensitivity Analysis</vt:lpstr>
      <vt:lpstr>Cyclist’s Health  </vt:lpstr>
      <vt:lpstr>Cyclist’s Health </vt:lpstr>
      <vt:lpstr>Sensitivity Analysis</vt:lpstr>
      <vt:lpstr>OTHER BENEFITS</vt:lpstr>
      <vt:lpstr>WHAT ARE THE BENEFITS? </vt:lpstr>
      <vt:lpstr>STRATEGY</vt:lpstr>
      <vt:lpstr>Other Benefits Methodology</vt:lpstr>
      <vt:lpstr>CO2 Sensitivity Analysis</vt:lpstr>
      <vt:lpstr>Congestion</vt:lpstr>
      <vt:lpstr>Noise</vt:lpstr>
      <vt:lpstr>Costs for Implementation</vt:lpstr>
      <vt:lpstr>What is Total Cost of Ownership (TCO)?</vt:lpstr>
      <vt:lpstr>Applied Formula</vt:lpstr>
      <vt:lpstr>Calculation Results of TCO Annual value: (€/tkm) and (€/km)</vt:lpstr>
      <vt:lpstr>Interpretation for the Results</vt:lpstr>
      <vt:lpstr>Total Cost Calculated by TCO</vt:lpstr>
      <vt:lpstr>Cost Benefit Analysis</vt:lpstr>
      <vt:lpstr>CBA - Assumptions </vt:lpstr>
      <vt:lpstr>CBA - Summary </vt:lpstr>
      <vt:lpstr>CBA - Analysis</vt:lpstr>
      <vt:lpstr>Conclusion</vt:lpstr>
      <vt:lpstr>Key Takeaways</vt:lpstr>
      <vt:lpstr>Limitations &amp; The Way Forward</vt:lpstr>
      <vt:lpstr>THANK YOU!</vt:lpstr>
      <vt:lpstr>Appendix</vt:lpstr>
      <vt:lpstr>STEP 1 : PARIS FLEET COMPOSITION</vt:lpstr>
      <vt:lpstr>Présentation PowerPoint</vt:lpstr>
      <vt:lpstr>Input for Realistic Approach</vt:lpstr>
      <vt:lpstr>Congestion</vt:lpstr>
      <vt:lpstr>Noise</vt:lpstr>
      <vt:lpstr>Students’ Voices for the Capstone Project</vt:lpstr>
      <vt:lpstr>Thank you for the wonderful project!</vt:lpstr>
      <vt:lpstr>THANK YOU</vt:lpstr>
      <vt:lpstr>MARKET SEGMENTATION</vt:lpstr>
      <vt:lpstr>Health Benefits Zero Emission Delivery Zone in Paris</vt:lpstr>
      <vt:lpstr>Health Impact Assessment (HIA)</vt:lpstr>
      <vt:lpstr>Limitation and next steps</vt:lpstr>
      <vt:lpstr>Limitations</vt:lpstr>
      <vt:lpstr>TABLE OF CONTENTS</vt:lpstr>
      <vt:lpstr>THE SLIDE TITLE GOES HERE!</vt:lpstr>
      <vt:lpstr>OUR GOALS</vt:lpstr>
      <vt:lpstr>AWESOME WORDS</vt:lpstr>
      <vt:lpstr>PRODUCT DESCRIPTION</vt:lpstr>
      <vt:lpstr>OUR PRICING</vt:lpstr>
      <vt:lpstr>DISTRIBUTION CHANNELS</vt:lpstr>
      <vt:lpstr>333,000</vt:lpstr>
      <vt:lpstr>OUR PROMOTION</vt:lpstr>
      <vt:lpstr>ADVERTISING CAMPAIGN 1</vt:lpstr>
      <vt:lpstr>ADVERTISING CAMPAIGN 2</vt:lpstr>
      <vt:lpstr>PR OUTREACH</vt:lpstr>
      <vt:lpstr>CORE VALUES</vt:lpstr>
      <vt:lpstr>PREDICTED REACH</vt:lpstr>
      <vt:lpstr>MARKET SEGMENTATION</vt:lpstr>
      <vt:lpstr>OUR MULTIMEDIA CONTENT</vt:lpstr>
      <vt:lpstr>CONTENT OF THIS TEMPLATE</vt:lpstr>
      <vt:lpstr>OUR TEAM</vt:lpstr>
      <vt:lpstr>ICON PACK: WINTER SPORT</vt:lpstr>
      <vt:lpstr>ALTERNATIVE RESOURCES</vt:lpstr>
      <vt:lpstr>RESOURCES</vt:lpstr>
      <vt:lpstr>Instructions for use</vt:lpstr>
      <vt:lpstr>MARKET SHARE</vt:lpstr>
      <vt:lpstr>CORE CUSTOMER AUDIENCE</vt:lpstr>
      <vt:lpstr>COMPETITOR ANALYSIS</vt:lpstr>
      <vt:lpstr>RESEARCH METHODOLOGY</vt:lpstr>
      <vt:lpstr>CUSTOMER  DEMOGRAPHICS</vt:lpstr>
      <vt:lpstr>MARKET SEGMENTATION</vt:lpstr>
      <vt:lpstr>3,098</vt:lpstr>
      <vt:lpstr>A PICTURE IS WORTH A THOUSAND WORDS</vt:lpstr>
      <vt:lpstr>—SOMEONE FAMOUS</vt:lpstr>
      <vt:lpstr>Instructions for use (premium users)</vt:lpstr>
      <vt:lpstr>Fonts &amp; colors used</vt:lpstr>
      <vt:lpstr>Storyset</vt:lpstr>
      <vt:lpstr>Use our editable graphic resources...</vt:lpstr>
      <vt:lpstr>Présentation PowerPoint</vt:lpstr>
      <vt:lpstr>Présentation PowerPoint</vt:lpstr>
      <vt:lpstr>Présentation PowerPoint</vt:lpstr>
      <vt:lpstr>Présentation PowerPoint</vt:lpstr>
      <vt:lpstr>Présentation PowerPoint</vt:lpstr>
      <vt:lpstr>...and our sets of editable icons</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Health Impacts Assessment (and CBA) of LEZ for Urban Freight in Paris  Respire &amp; Clean Cities   Supervised by Martin KONING</dc:title>
  <dc:creator>KONING Martin</dc:creator>
  <cp:lastModifiedBy>KONING Martin</cp:lastModifiedBy>
  <cp:revision>2</cp:revision>
  <dcterms:modified xsi:type="dcterms:W3CDTF">2024-06-03T15:59:18Z</dcterms:modified>
</cp:coreProperties>
</file>